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notesSlides/notesSlide1.xml" ContentType="application/vnd.openxmlformats-officedocument.presentationml.notesSlide+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notesSlides/notesSlide2.xml" ContentType="application/vnd.openxmlformats-officedocument.presentationml.notesSlide+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notesSlides/notesSlide3.xml" ContentType="application/vnd.openxmlformats-officedocument.presentationml.notesSlide+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 id="2147483659" r:id="rId3"/>
  </p:sldMasterIdLst>
  <p:notesMasterIdLst>
    <p:notesMasterId r:id="rId30"/>
  </p:notesMasterIdLst>
  <p:handoutMasterIdLst>
    <p:handoutMasterId r:id="rId31"/>
  </p:handoutMasterIdLst>
  <p:sldIdLst>
    <p:sldId id="409" r:id="rId4"/>
    <p:sldId id="410" r:id="rId5"/>
    <p:sldId id="411" r:id="rId6"/>
    <p:sldId id="413" r:id="rId7"/>
    <p:sldId id="414" r:id="rId8"/>
    <p:sldId id="415" r:id="rId9"/>
    <p:sldId id="412" r:id="rId10"/>
    <p:sldId id="416" r:id="rId11"/>
    <p:sldId id="417" r:id="rId12"/>
    <p:sldId id="420" r:id="rId13"/>
    <p:sldId id="434" r:id="rId14"/>
    <p:sldId id="418" r:id="rId15"/>
    <p:sldId id="419" r:id="rId16"/>
    <p:sldId id="421" r:id="rId17"/>
    <p:sldId id="423" r:id="rId18"/>
    <p:sldId id="422" r:id="rId19"/>
    <p:sldId id="424" r:id="rId20"/>
    <p:sldId id="448" r:id="rId21"/>
    <p:sldId id="427" r:id="rId22"/>
    <p:sldId id="426" r:id="rId23"/>
    <p:sldId id="430" r:id="rId24"/>
    <p:sldId id="429" r:id="rId25"/>
    <p:sldId id="431" r:id="rId26"/>
    <p:sldId id="428" r:id="rId27"/>
    <p:sldId id="432" r:id="rId28"/>
    <p:sldId id="449" r:id="rId29"/>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0" userDrawn="1">
          <p15:clr>
            <a:srgbClr val="A4A3A4"/>
          </p15:clr>
        </p15:guide>
        <p15:guide id="2" pos="384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8023"/>
    <a:srgbClr val="97C32D"/>
    <a:srgbClr val="A7D446"/>
    <a:srgbClr val="698E21"/>
    <a:srgbClr val="FA90A7"/>
    <a:srgbClr val="DC8680"/>
    <a:srgbClr val="5272A7"/>
    <a:srgbClr val="FCCFDD"/>
    <a:srgbClr val="FAE0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23" autoAdjust="0"/>
    <p:restoredTop sz="96314" autoAdjust="0"/>
  </p:normalViewPr>
  <p:slideViewPr>
    <p:cSldViewPr snapToGrid="0" showGuides="1">
      <p:cViewPr varScale="1">
        <p:scale>
          <a:sx n="108" d="100"/>
          <a:sy n="108" d="100"/>
        </p:scale>
        <p:origin x="810" y="150"/>
      </p:cViewPr>
      <p:guideLst>
        <p:guide orient="horz" pos="2210"/>
        <p:guide pos="384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思源黑体旧字形 Light" panose="020B0300000000000000" charset="-128"/>
              <a:ea typeface="思源黑体旧字形 Light" panose="020B0300000000000000" charset="-128"/>
              <a:cs typeface="思源黑体旧字形 Light" panose="020B0300000000000000" charset="-128"/>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思源黑体旧字形 Light" panose="020B0300000000000000" charset="-128"/>
                <a:ea typeface="思源黑体旧字形 Light" panose="020B0300000000000000" charset="-128"/>
                <a:cs typeface="思源黑体旧字形 Light" panose="020B0300000000000000" charset="-128"/>
              </a:rPr>
              <a:t>2024/10/2</a:t>
            </a:fld>
            <a:endParaRPr lang="zh-CN" altLang="en-US">
              <a:latin typeface="思源黑体旧字形 Light" panose="020B0300000000000000" charset="-128"/>
              <a:ea typeface="思源黑体旧字形 Light" panose="020B0300000000000000" charset="-128"/>
              <a:cs typeface="思源黑体旧字形 Light" panose="020B0300000000000000" charset="-128"/>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思源黑体旧字形 Light" panose="020B0300000000000000" charset="-128"/>
              <a:ea typeface="思源黑体旧字形 Light" panose="020B0300000000000000" charset="-128"/>
              <a:cs typeface="思源黑体旧字形 Light" panose="020B0300000000000000" charset="-128"/>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思源黑体旧字形 Light" panose="020B0300000000000000" charset="-128"/>
                <a:ea typeface="思源黑体旧字形 Light" panose="020B0300000000000000" charset="-128"/>
                <a:cs typeface="思源黑体旧字形 Light" panose="020B0300000000000000" charset="-128"/>
              </a:rPr>
              <a:t>‹#›</a:t>
            </a:fld>
            <a:endParaRPr lang="zh-CN" altLang="en-US">
              <a:latin typeface="思源黑体旧字形 Light" panose="020B0300000000000000" charset="-128"/>
              <a:ea typeface="思源黑体旧字形 Light" panose="020B0300000000000000" charset="-128"/>
              <a:cs typeface="思源黑体旧字形 Light" panose="020B0300000000000000" charset="-128"/>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旧字形 Light" panose="020B0300000000000000" charset="-128"/>
                <a:ea typeface="思源黑体旧字形 Light" panose="020B0300000000000000" charset="-128"/>
                <a:cs typeface="思源黑体旧字形 Light" panose="020B0300000000000000" charset="-128"/>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旧字形 Light" panose="020B0300000000000000" charset="-128"/>
                <a:ea typeface="思源黑体旧字形 Light" panose="020B0300000000000000" charset="-128"/>
                <a:cs typeface="思源黑体旧字形 Light" panose="020B0300000000000000" charset="-128"/>
              </a:defRPr>
            </a:lvl1pPr>
          </a:lstStyle>
          <a:p>
            <a:fld id="{D2A48B96-639E-45A3-A0BA-2464DFDB1FAA}" type="datetimeFigureOut">
              <a:rPr lang="zh-CN" altLang="en-US" smtClean="0"/>
              <a:t>2024/10/2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旧字形 Light" panose="020B0300000000000000" charset="-128"/>
                <a:ea typeface="思源黑体旧字形 Light" panose="020B0300000000000000" charset="-128"/>
                <a:cs typeface="思源黑体旧字形 Light" panose="020B0300000000000000" charset="-128"/>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旧字形 Light" panose="020B0300000000000000" charset="-128"/>
                <a:ea typeface="思源黑体旧字形 Light" panose="020B0300000000000000" charset="-128"/>
                <a:cs typeface="思源黑体旧字形 Light" panose="020B0300000000000000" charset="-128"/>
              </a:defRPr>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386866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黑体旧字形 Light" panose="020B0300000000000000" charset="-128"/>
        <a:ea typeface="思源黑体旧字形 Light" panose="020B0300000000000000" charset="-128"/>
        <a:cs typeface="思源黑体旧字形 Light" panose="020B0300000000000000" charset="-128"/>
      </a:defRPr>
    </a:lvl1pPr>
    <a:lvl2pPr marL="457200" algn="l" defTabSz="914400" rtl="0" eaLnBrk="1" latinLnBrk="0" hangingPunct="1">
      <a:defRPr sz="1200" kern="1200">
        <a:solidFill>
          <a:schemeClr val="tx1"/>
        </a:solidFill>
        <a:latin typeface="思源黑体旧字形 Light" panose="020B0300000000000000" charset="-128"/>
        <a:ea typeface="思源黑体旧字形 Light" panose="020B0300000000000000" charset="-128"/>
        <a:cs typeface="思源黑体旧字形 Light" panose="020B0300000000000000" charset="-128"/>
      </a:defRPr>
    </a:lvl2pPr>
    <a:lvl3pPr marL="914400" algn="l" defTabSz="914400" rtl="0" eaLnBrk="1" latinLnBrk="0" hangingPunct="1">
      <a:defRPr sz="1200" kern="1200">
        <a:solidFill>
          <a:schemeClr val="tx1"/>
        </a:solidFill>
        <a:latin typeface="思源黑体旧字形 Light" panose="020B0300000000000000" charset="-128"/>
        <a:ea typeface="思源黑体旧字形 Light" panose="020B0300000000000000" charset="-128"/>
        <a:cs typeface="思源黑体旧字形 Light" panose="020B0300000000000000" charset="-128"/>
      </a:defRPr>
    </a:lvl3pPr>
    <a:lvl4pPr marL="1371600" algn="l" defTabSz="914400" rtl="0" eaLnBrk="1" latinLnBrk="0" hangingPunct="1">
      <a:defRPr sz="1200" kern="1200">
        <a:solidFill>
          <a:schemeClr val="tx1"/>
        </a:solidFill>
        <a:latin typeface="思源黑体旧字形 Light" panose="020B0300000000000000" charset="-128"/>
        <a:ea typeface="思源黑体旧字形 Light" panose="020B0300000000000000" charset="-128"/>
        <a:cs typeface="思源黑体旧字形 Light" panose="020B0300000000000000" charset="-128"/>
      </a:defRPr>
    </a:lvl4pPr>
    <a:lvl5pPr marL="1828800" algn="l" defTabSz="914400" rtl="0" eaLnBrk="1" latinLnBrk="0" hangingPunct="1">
      <a:defRPr sz="1200" kern="1200">
        <a:solidFill>
          <a:schemeClr val="tx1"/>
        </a:solidFill>
        <a:latin typeface="思源黑体旧字形 Light" panose="020B0300000000000000" charset="-128"/>
        <a:ea typeface="思源黑体旧字形 Light" panose="020B0300000000000000" charset="-128"/>
        <a:cs typeface="思源黑体旧字形 Light" panose="020B0300000000000000"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4219666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887602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142351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91386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slideMaster" Target="../slideMasters/slideMaster1.xml"/><Relationship Id="rId4" Type="http://schemas.openxmlformats.org/officeDocument/2006/relationships/tags" Target="../tags/tag6.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slideMaster" Target="../slideMasters/slideMaster1.xml"/><Relationship Id="rId4" Type="http://schemas.openxmlformats.org/officeDocument/2006/relationships/tags" Target="../tags/tag1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slideMaster" Target="../slideMasters/slideMaster1.xml"/><Relationship Id="rId4" Type="http://schemas.openxmlformats.org/officeDocument/2006/relationships/tags" Target="../tags/tag18.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advTm="2000">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5862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9703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5624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9876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84392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7466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98262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812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45068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8622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文本框 3"/>
          <p:cNvSpPr txBox="1"/>
          <p:nvPr userDrawn="1">
            <p:custDataLst>
              <p:tags r:id="rId1"/>
            </p:custDataLst>
          </p:nvPr>
        </p:nvSpPr>
        <p:spPr>
          <a:xfrm>
            <a:off x="1165861" y="245747"/>
            <a:ext cx="3404235" cy="615553"/>
          </a:xfrm>
          <a:prstGeom prst="rect">
            <a:avLst/>
          </a:prstGeom>
          <a:noFill/>
        </p:spPr>
        <p:txBody>
          <a:bodyPr wrap="square" rtlCol="0" anchor="t">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3400" b="1" spc="-400" noProof="0" dirty="0">
                <a:ln>
                  <a:noFill/>
                </a:ln>
                <a:solidFill>
                  <a:schemeClr val="tx1">
                    <a:lumMod val="75000"/>
                    <a:lumOff val="25000"/>
                  </a:schemeClr>
                </a:solidFill>
                <a:effectLst/>
                <a:uLnTx/>
                <a:uFillTx/>
                <a:latin typeface="微软雅黑" pitchFamily="34" charset="-122"/>
                <a:ea typeface="微软雅黑" pitchFamily="34" charset="-122"/>
                <a:cs typeface="思源黑体旧字形 Light" panose="020B0300000000000000" charset="-128"/>
                <a:sym typeface="包图粗黑体" panose="02000800000000000000" charset="-122"/>
              </a:rPr>
              <a:t>乡村振兴战略意义</a:t>
            </a:r>
          </a:p>
        </p:txBody>
      </p:sp>
      <p:grpSp>
        <p:nvGrpSpPr>
          <p:cNvPr id="8" name="组合 7"/>
          <p:cNvGrpSpPr/>
          <p:nvPr userDrawn="1"/>
        </p:nvGrpSpPr>
        <p:grpSpPr>
          <a:xfrm>
            <a:off x="191769" y="280035"/>
            <a:ext cx="974091" cy="521970"/>
            <a:chOff x="2162" y="4482"/>
            <a:chExt cx="1534" cy="822"/>
          </a:xfrm>
        </p:grpSpPr>
        <p:sp>
          <p:nvSpPr>
            <p:cNvPr id="7" name="椭圆 6"/>
            <p:cNvSpPr/>
            <p:nvPr>
              <p:custDataLst>
                <p:tags r:id="rId2"/>
              </p:custDataLst>
            </p:nvPr>
          </p:nvSpPr>
          <p:spPr>
            <a:xfrm>
              <a:off x="2162" y="4542"/>
              <a:ext cx="677" cy="677"/>
            </a:xfrm>
            <a:prstGeom prst="ellipse">
              <a:avLst/>
            </a:prstGeom>
            <a:gradFill>
              <a:gsLst>
                <a:gs pos="0">
                  <a:schemeClr val="accent1"/>
                </a:gs>
                <a:gs pos="100000">
                  <a:schemeClr val="accent2"/>
                </a:gs>
              </a:gsLst>
              <a:lin ang="5400000" scaled="0"/>
            </a:gradFill>
            <a:ln w="127000">
              <a:solidFill>
                <a:schemeClr val="accent2">
                  <a:lumMod val="20000"/>
                  <a:lumOff val="80000"/>
                  <a:alpha val="32000"/>
                </a:schemeClr>
              </a:solidFill>
            </a:ln>
            <a:effectLst>
              <a:outerShdw blurRad="101600" dist="38100" dir="2700000" algn="tl" rotWithShape="0">
                <a:srgbClr val="F79E0F">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itchFamily="34" charset="-122"/>
                <a:ea typeface="微软雅黑" pitchFamily="34" charset="-122"/>
                <a:cs typeface="思源黑体旧字形 Light" panose="020B0300000000000000" charset="-128"/>
              </a:endParaRPr>
            </a:p>
          </p:txBody>
        </p:sp>
        <p:sp>
          <p:nvSpPr>
            <p:cNvPr id="5" name="椭圆 4"/>
            <p:cNvSpPr/>
            <p:nvPr>
              <p:custDataLst>
                <p:tags r:id="rId3"/>
              </p:custDataLst>
            </p:nvPr>
          </p:nvSpPr>
          <p:spPr>
            <a:xfrm>
              <a:off x="3019" y="4542"/>
              <a:ext cx="677" cy="677"/>
            </a:xfrm>
            <a:prstGeom prst="ellipse">
              <a:avLst/>
            </a:prstGeom>
            <a:gradFill>
              <a:gsLst>
                <a:gs pos="0">
                  <a:schemeClr val="accent1"/>
                </a:gs>
                <a:gs pos="100000">
                  <a:schemeClr val="accent2"/>
                </a:gs>
              </a:gsLst>
              <a:lin ang="5400000" scaled="0"/>
            </a:gradFill>
            <a:ln w="127000">
              <a:solidFill>
                <a:schemeClr val="accent2">
                  <a:lumMod val="20000"/>
                  <a:lumOff val="80000"/>
                  <a:alpha val="32000"/>
                </a:schemeClr>
              </a:solidFill>
            </a:ln>
            <a:effectLst>
              <a:outerShdw blurRad="101600" dist="38100" dir="2700000" algn="tl" rotWithShape="0">
                <a:srgbClr val="F79E0F">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itchFamily="34" charset="-122"/>
                <a:ea typeface="微软雅黑" pitchFamily="34" charset="-122"/>
                <a:cs typeface="思源黑体旧字形 Light" panose="020B0300000000000000" charset="-128"/>
              </a:endParaRPr>
            </a:p>
          </p:txBody>
        </p:sp>
        <p:sp>
          <p:nvSpPr>
            <p:cNvPr id="10" name="文本框 9"/>
            <p:cNvSpPr txBox="1"/>
            <p:nvPr>
              <p:custDataLst>
                <p:tags r:id="rId4"/>
              </p:custDataLst>
            </p:nvPr>
          </p:nvSpPr>
          <p:spPr>
            <a:xfrm>
              <a:off x="2207" y="4482"/>
              <a:ext cx="1370" cy="822"/>
            </a:xfrm>
            <a:prstGeom prst="rect">
              <a:avLst/>
            </a:prstGeom>
            <a:noFill/>
          </p:spPr>
          <p:txBody>
            <a:bodyPr wrap="square" rtlCol="0" anchor="t">
              <a:spAutoFit/>
            </a:bodyPr>
            <a:lstStyle/>
            <a:p>
              <a:pPr algn="dist"/>
              <a:r>
                <a:rPr lang="en-US" altLang="zh-CN" sz="2800" b="1" dirty="0">
                  <a:solidFill>
                    <a:schemeClr val="bg1"/>
                  </a:solidFill>
                  <a:effectLst>
                    <a:outerShdw blurRad="342900" sx="102000" sy="102000" algn="ctr" rotWithShape="0">
                      <a:prstClr val="black">
                        <a:alpha val="17000"/>
                      </a:prstClr>
                    </a:outerShdw>
                  </a:effectLst>
                  <a:latin typeface="微软雅黑" pitchFamily="34" charset="-122"/>
                  <a:ea typeface="微软雅黑" pitchFamily="34" charset="-122"/>
                  <a:cs typeface="思源黑体旧字形 Light" panose="020B0300000000000000" charset="-128"/>
                  <a:sym typeface="+mn-ea"/>
                </a:rPr>
                <a:t>01</a:t>
              </a:r>
            </a:p>
          </p:txBody>
        </p:sp>
      </p:grpSp>
    </p:spTree>
  </p:cSld>
  <p:clrMapOvr>
    <a:masterClrMapping/>
  </p:clrMapOvr>
  <p:transition advTm="2000">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320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4" name="文本框 3"/>
          <p:cNvSpPr txBox="1"/>
          <p:nvPr userDrawn="1">
            <p:custDataLst>
              <p:tags r:id="rId1"/>
            </p:custDataLst>
          </p:nvPr>
        </p:nvSpPr>
        <p:spPr>
          <a:xfrm>
            <a:off x="1165861" y="245747"/>
            <a:ext cx="3404235" cy="615553"/>
          </a:xfrm>
          <a:prstGeom prst="rect">
            <a:avLst/>
          </a:prstGeom>
          <a:noFill/>
        </p:spPr>
        <p:txBody>
          <a:bodyPr wrap="square" rtlCol="0" anchor="t">
            <a:spAutoFit/>
          </a:bodyPr>
          <a:lstStyle/>
          <a:p>
            <a:pPr indent="0" algn="dist">
              <a:buNone/>
            </a:pPr>
            <a:r>
              <a:rPr lang="zh-CN" altLang="en-US" sz="3400" b="1" spc="-400" noProof="0" dirty="0">
                <a:ln>
                  <a:noFill/>
                </a:ln>
                <a:solidFill>
                  <a:schemeClr val="tx1">
                    <a:lumMod val="75000"/>
                    <a:lumOff val="25000"/>
                  </a:schemeClr>
                </a:solidFill>
                <a:effectLst/>
                <a:uLnTx/>
                <a:uFillTx/>
                <a:latin typeface="微软雅黑" pitchFamily="34" charset="-122"/>
                <a:ea typeface="微软雅黑" pitchFamily="34" charset="-122"/>
                <a:cs typeface="思源黑体旧字形 Light" panose="020B0300000000000000" charset="-128"/>
                <a:sym typeface="包图粗黑体" panose="02000800000000000000" charset="-122"/>
              </a:rPr>
              <a:t>乡村振兴</a:t>
            </a:r>
            <a:r>
              <a:rPr lang="zh-CN" altLang="en-US" sz="3400" b="1" spc="-400" noProof="0" dirty="0">
                <a:ln>
                  <a:noFill/>
                </a:ln>
                <a:solidFill>
                  <a:schemeClr val="tx1">
                    <a:lumMod val="75000"/>
                    <a:lumOff val="25000"/>
                  </a:schemeClr>
                </a:solidFill>
                <a:effectLst/>
                <a:uLnTx/>
                <a:uFillTx/>
                <a:latin typeface="微软雅黑" pitchFamily="34" charset="-122"/>
                <a:ea typeface="微软雅黑" pitchFamily="34" charset="-122"/>
                <a:cs typeface="思源黑体旧字形 Light" panose="020B0300000000000000" charset="-128"/>
                <a:sym typeface="+mn-ea"/>
              </a:rPr>
              <a:t>战略目标</a:t>
            </a:r>
            <a:endParaRPr lang="zh-CN" altLang="en-US" sz="3400" b="1" spc="-400" noProof="0" dirty="0">
              <a:ln>
                <a:noFill/>
              </a:ln>
              <a:solidFill>
                <a:schemeClr val="tx1">
                  <a:lumMod val="75000"/>
                  <a:lumOff val="25000"/>
                </a:schemeClr>
              </a:solidFill>
              <a:effectLst/>
              <a:uLnTx/>
              <a:uFillTx/>
              <a:latin typeface="微软雅黑" pitchFamily="34" charset="-122"/>
              <a:ea typeface="微软雅黑" pitchFamily="34" charset="-122"/>
              <a:cs typeface="思源黑体旧字形 Light" panose="020B0300000000000000" charset="-128"/>
              <a:sym typeface="包图粗黑体" panose="02000800000000000000" charset="-122"/>
            </a:endParaRPr>
          </a:p>
        </p:txBody>
      </p:sp>
      <p:grpSp>
        <p:nvGrpSpPr>
          <p:cNvPr id="8" name="组合 7"/>
          <p:cNvGrpSpPr/>
          <p:nvPr userDrawn="1"/>
        </p:nvGrpSpPr>
        <p:grpSpPr>
          <a:xfrm>
            <a:off x="191769" y="280035"/>
            <a:ext cx="974091" cy="521970"/>
            <a:chOff x="2162" y="4482"/>
            <a:chExt cx="1534" cy="822"/>
          </a:xfrm>
        </p:grpSpPr>
        <p:sp>
          <p:nvSpPr>
            <p:cNvPr id="7" name="椭圆 6"/>
            <p:cNvSpPr/>
            <p:nvPr>
              <p:custDataLst>
                <p:tags r:id="rId2"/>
              </p:custDataLst>
            </p:nvPr>
          </p:nvSpPr>
          <p:spPr>
            <a:xfrm>
              <a:off x="2162" y="4542"/>
              <a:ext cx="677" cy="677"/>
            </a:xfrm>
            <a:prstGeom prst="ellipse">
              <a:avLst/>
            </a:prstGeom>
            <a:gradFill>
              <a:gsLst>
                <a:gs pos="0">
                  <a:schemeClr val="accent1"/>
                </a:gs>
                <a:gs pos="100000">
                  <a:schemeClr val="accent2"/>
                </a:gs>
              </a:gsLst>
              <a:lin ang="5400000" scaled="0"/>
            </a:gradFill>
            <a:ln w="127000">
              <a:solidFill>
                <a:schemeClr val="accent2">
                  <a:lumMod val="20000"/>
                  <a:lumOff val="80000"/>
                  <a:alpha val="32000"/>
                </a:schemeClr>
              </a:solidFill>
            </a:ln>
            <a:effectLst>
              <a:outerShdw blurRad="101600" dist="38100" dir="2700000" algn="tl" rotWithShape="0">
                <a:srgbClr val="F79E0F">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itchFamily="34" charset="-122"/>
                <a:ea typeface="微软雅黑" pitchFamily="34" charset="-122"/>
                <a:cs typeface="思源黑体旧字形 Light" panose="020B0300000000000000" charset="-128"/>
              </a:endParaRPr>
            </a:p>
          </p:txBody>
        </p:sp>
        <p:sp>
          <p:nvSpPr>
            <p:cNvPr id="5" name="椭圆 4"/>
            <p:cNvSpPr/>
            <p:nvPr>
              <p:custDataLst>
                <p:tags r:id="rId3"/>
              </p:custDataLst>
            </p:nvPr>
          </p:nvSpPr>
          <p:spPr>
            <a:xfrm>
              <a:off x="3019" y="4542"/>
              <a:ext cx="677" cy="677"/>
            </a:xfrm>
            <a:prstGeom prst="ellipse">
              <a:avLst/>
            </a:prstGeom>
            <a:gradFill>
              <a:gsLst>
                <a:gs pos="0">
                  <a:schemeClr val="accent1"/>
                </a:gs>
                <a:gs pos="100000">
                  <a:schemeClr val="accent2"/>
                </a:gs>
              </a:gsLst>
              <a:lin ang="5400000" scaled="0"/>
            </a:gradFill>
            <a:ln w="127000">
              <a:solidFill>
                <a:schemeClr val="accent2">
                  <a:lumMod val="20000"/>
                  <a:lumOff val="80000"/>
                  <a:alpha val="32000"/>
                </a:schemeClr>
              </a:solidFill>
            </a:ln>
            <a:effectLst>
              <a:outerShdw blurRad="101600" dist="38100" dir="2700000" algn="tl" rotWithShape="0">
                <a:srgbClr val="F79E0F">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itchFamily="34" charset="-122"/>
                <a:ea typeface="微软雅黑" pitchFamily="34" charset="-122"/>
                <a:cs typeface="思源黑体旧字形 Light" panose="020B0300000000000000" charset="-128"/>
              </a:endParaRPr>
            </a:p>
          </p:txBody>
        </p:sp>
        <p:sp>
          <p:nvSpPr>
            <p:cNvPr id="10" name="文本框 9"/>
            <p:cNvSpPr txBox="1"/>
            <p:nvPr>
              <p:custDataLst>
                <p:tags r:id="rId4"/>
              </p:custDataLst>
            </p:nvPr>
          </p:nvSpPr>
          <p:spPr>
            <a:xfrm>
              <a:off x="2187" y="4482"/>
              <a:ext cx="1489" cy="822"/>
            </a:xfrm>
            <a:prstGeom prst="rect">
              <a:avLst/>
            </a:prstGeom>
            <a:noFill/>
          </p:spPr>
          <p:txBody>
            <a:bodyPr wrap="square" rtlCol="0" anchor="t">
              <a:spAutoFit/>
            </a:bodyPr>
            <a:lstStyle/>
            <a:p>
              <a:pPr algn="dist"/>
              <a:r>
                <a:rPr lang="en-US" altLang="zh-CN" sz="2800" b="1" dirty="0">
                  <a:solidFill>
                    <a:schemeClr val="bg1"/>
                  </a:solidFill>
                  <a:effectLst>
                    <a:outerShdw blurRad="342900" sx="102000" sy="102000" algn="ctr" rotWithShape="0">
                      <a:prstClr val="black">
                        <a:alpha val="17000"/>
                      </a:prstClr>
                    </a:outerShdw>
                  </a:effectLst>
                  <a:latin typeface="微软雅黑" pitchFamily="34" charset="-122"/>
                  <a:ea typeface="微软雅黑" pitchFamily="34" charset="-122"/>
                  <a:cs typeface="思源黑体旧字形 Light" panose="020B0300000000000000" charset="-128"/>
                  <a:sym typeface="+mn-ea"/>
                </a:rPr>
                <a:t>02</a:t>
              </a:r>
            </a:p>
          </p:txBody>
        </p:sp>
      </p:grpSp>
    </p:spTree>
  </p:cSld>
  <p:clrMapOvr>
    <a:masterClrMapping/>
  </p:clrMapOvr>
  <p:transition advTm="2000">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4" name="文本框 3"/>
          <p:cNvSpPr txBox="1"/>
          <p:nvPr userDrawn="1">
            <p:custDataLst>
              <p:tags r:id="rId1"/>
            </p:custDataLst>
          </p:nvPr>
        </p:nvSpPr>
        <p:spPr>
          <a:xfrm>
            <a:off x="1165861" y="245747"/>
            <a:ext cx="3404235" cy="615553"/>
          </a:xfrm>
          <a:prstGeom prst="rect">
            <a:avLst/>
          </a:prstGeom>
          <a:noFill/>
        </p:spPr>
        <p:txBody>
          <a:bodyPr wrap="square" rtlCol="0" anchor="t">
            <a:spAutoFit/>
          </a:bodyPr>
          <a:lstStyle/>
          <a:p>
            <a:pPr indent="0" algn="dist">
              <a:buNone/>
            </a:pPr>
            <a:r>
              <a:rPr lang="zh-CN" altLang="en-US" sz="3400" b="1" spc="-400" noProof="0" dirty="0">
                <a:ln>
                  <a:noFill/>
                </a:ln>
                <a:solidFill>
                  <a:schemeClr val="tx1">
                    <a:lumMod val="75000"/>
                    <a:lumOff val="25000"/>
                  </a:schemeClr>
                </a:solidFill>
                <a:effectLst/>
                <a:uLnTx/>
                <a:uFillTx/>
                <a:latin typeface="微软雅黑" pitchFamily="34" charset="-122"/>
                <a:ea typeface="微软雅黑" pitchFamily="34" charset="-122"/>
                <a:cs typeface="思源黑体旧字形 Light" panose="020B0300000000000000" charset="-128"/>
                <a:sym typeface="包图粗黑体" panose="02000800000000000000" charset="-122"/>
              </a:rPr>
              <a:t>乡村振兴</a:t>
            </a:r>
            <a:r>
              <a:rPr lang="zh-CN" altLang="en-US" sz="3400" b="1" spc="-400" noProof="0" dirty="0">
                <a:ln>
                  <a:noFill/>
                </a:ln>
                <a:solidFill>
                  <a:schemeClr val="tx1">
                    <a:lumMod val="75000"/>
                    <a:lumOff val="25000"/>
                  </a:schemeClr>
                </a:solidFill>
                <a:effectLst/>
                <a:uLnTx/>
                <a:uFillTx/>
                <a:latin typeface="微软雅黑" pitchFamily="34" charset="-122"/>
                <a:ea typeface="微软雅黑" pitchFamily="34" charset="-122"/>
                <a:cs typeface="思源黑体旧字形 Light" panose="020B0300000000000000" charset="-128"/>
                <a:sym typeface="+mn-ea"/>
              </a:rPr>
              <a:t>实施举措</a:t>
            </a:r>
            <a:endParaRPr lang="zh-CN" altLang="en-US" sz="3400" b="1" spc="-400" noProof="0" dirty="0">
              <a:ln>
                <a:noFill/>
              </a:ln>
              <a:solidFill>
                <a:schemeClr val="tx1">
                  <a:lumMod val="75000"/>
                  <a:lumOff val="25000"/>
                </a:schemeClr>
              </a:solidFill>
              <a:effectLst/>
              <a:uLnTx/>
              <a:uFillTx/>
              <a:latin typeface="微软雅黑" pitchFamily="34" charset="-122"/>
              <a:ea typeface="微软雅黑" pitchFamily="34" charset="-122"/>
              <a:cs typeface="思源黑体旧字形 Light" panose="020B0300000000000000" charset="-128"/>
              <a:sym typeface="包图粗黑体" panose="02000800000000000000" charset="-122"/>
            </a:endParaRPr>
          </a:p>
        </p:txBody>
      </p:sp>
      <p:grpSp>
        <p:nvGrpSpPr>
          <p:cNvPr id="8" name="组合 7"/>
          <p:cNvGrpSpPr/>
          <p:nvPr userDrawn="1"/>
        </p:nvGrpSpPr>
        <p:grpSpPr>
          <a:xfrm>
            <a:off x="191769" y="280035"/>
            <a:ext cx="974091" cy="521970"/>
            <a:chOff x="2162" y="4482"/>
            <a:chExt cx="1534" cy="822"/>
          </a:xfrm>
        </p:grpSpPr>
        <p:sp>
          <p:nvSpPr>
            <p:cNvPr id="7" name="椭圆 6"/>
            <p:cNvSpPr/>
            <p:nvPr>
              <p:custDataLst>
                <p:tags r:id="rId2"/>
              </p:custDataLst>
            </p:nvPr>
          </p:nvSpPr>
          <p:spPr>
            <a:xfrm>
              <a:off x="2162" y="4542"/>
              <a:ext cx="677" cy="677"/>
            </a:xfrm>
            <a:prstGeom prst="ellipse">
              <a:avLst/>
            </a:prstGeom>
            <a:gradFill>
              <a:gsLst>
                <a:gs pos="0">
                  <a:schemeClr val="accent1"/>
                </a:gs>
                <a:gs pos="100000">
                  <a:schemeClr val="accent2"/>
                </a:gs>
              </a:gsLst>
              <a:lin ang="5400000" scaled="0"/>
            </a:gradFill>
            <a:ln w="127000">
              <a:solidFill>
                <a:schemeClr val="accent2">
                  <a:lumMod val="20000"/>
                  <a:lumOff val="80000"/>
                  <a:alpha val="32000"/>
                </a:schemeClr>
              </a:solidFill>
            </a:ln>
            <a:effectLst>
              <a:outerShdw blurRad="101600" dist="38100" dir="2700000" algn="tl" rotWithShape="0">
                <a:srgbClr val="F79E0F">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itchFamily="34" charset="-122"/>
                <a:ea typeface="微软雅黑" pitchFamily="34" charset="-122"/>
                <a:cs typeface="思源黑体旧字形 Light" panose="020B0300000000000000" charset="-128"/>
              </a:endParaRPr>
            </a:p>
          </p:txBody>
        </p:sp>
        <p:sp>
          <p:nvSpPr>
            <p:cNvPr id="5" name="椭圆 4"/>
            <p:cNvSpPr/>
            <p:nvPr>
              <p:custDataLst>
                <p:tags r:id="rId3"/>
              </p:custDataLst>
            </p:nvPr>
          </p:nvSpPr>
          <p:spPr>
            <a:xfrm>
              <a:off x="3019" y="4542"/>
              <a:ext cx="677" cy="677"/>
            </a:xfrm>
            <a:prstGeom prst="ellipse">
              <a:avLst/>
            </a:prstGeom>
            <a:gradFill>
              <a:gsLst>
                <a:gs pos="0">
                  <a:schemeClr val="accent1"/>
                </a:gs>
                <a:gs pos="100000">
                  <a:schemeClr val="accent2"/>
                </a:gs>
              </a:gsLst>
              <a:lin ang="5400000" scaled="0"/>
            </a:gradFill>
            <a:ln w="127000">
              <a:solidFill>
                <a:schemeClr val="accent2">
                  <a:lumMod val="20000"/>
                  <a:lumOff val="80000"/>
                  <a:alpha val="32000"/>
                </a:schemeClr>
              </a:solidFill>
            </a:ln>
            <a:effectLst>
              <a:outerShdw blurRad="101600" dist="38100" dir="2700000" algn="tl" rotWithShape="0">
                <a:srgbClr val="F79E0F">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itchFamily="34" charset="-122"/>
                <a:ea typeface="微软雅黑" pitchFamily="34" charset="-122"/>
                <a:cs typeface="思源黑体旧字形 Light" panose="020B0300000000000000" charset="-128"/>
              </a:endParaRPr>
            </a:p>
          </p:txBody>
        </p:sp>
        <p:sp>
          <p:nvSpPr>
            <p:cNvPr id="10" name="文本框 9"/>
            <p:cNvSpPr txBox="1"/>
            <p:nvPr>
              <p:custDataLst>
                <p:tags r:id="rId4"/>
              </p:custDataLst>
            </p:nvPr>
          </p:nvSpPr>
          <p:spPr>
            <a:xfrm>
              <a:off x="2187" y="4482"/>
              <a:ext cx="1489" cy="822"/>
            </a:xfrm>
            <a:prstGeom prst="rect">
              <a:avLst/>
            </a:prstGeom>
            <a:noFill/>
          </p:spPr>
          <p:txBody>
            <a:bodyPr wrap="square" rtlCol="0" anchor="t">
              <a:spAutoFit/>
            </a:bodyPr>
            <a:lstStyle/>
            <a:p>
              <a:pPr algn="dist"/>
              <a:r>
                <a:rPr lang="en-US" altLang="zh-CN" sz="2800" b="1" dirty="0">
                  <a:solidFill>
                    <a:schemeClr val="bg1"/>
                  </a:solidFill>
                  <a:effectLst>
                    <a:outerShdw blurRad="342900" sx="102000" sy="102000" algn="ctr" rotWithShape="0">
                      <a:prstClr val="black">
                        <a:alpha val="17000"/>
                      </a:prstClr>
                    </a:outerShdw>
                  </a:effectLst>
                  <a:latin typeface="微软雅黑" pitchFamily="34" charset="-122"/>
                  <a:ea typeface="微软雅黑" pitchFamily="34" charset="-122"/>
                  <a:cs typeface="思源黑体旧字形 Light" panose="020B0300000000000000" charset="-128"/>
                  <a:sym typeface="+mn-ea"/>
                </a:rPr>
                <a:t>03</a:t>
              </a:r>
            </a:p>
          </p:txBody>
        </p:sp>
      </p:grpSp>
    </p:spTree>
  </p:cSld>
  <p:clrMapOvr>
    <a:masterClrMapping/>
  </p:clrMapOvr>
  <p:transition advTm="2000">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4" name="文本框 3"/>
          <p:cNvSpPr txBox="1"/>
          <p:nvPr userDrawn="1">
            <p:custDataLst>
              <p:tags r:id="rId1"/>
            </p:custDataLst>
          </p:nvPr>
        </p:nvSpPr>
        <p:spPr>
          <a:xfrm>
            <a:off x="1165861" y="245747"/>
            <a:ext cx="3404235" cy="615553"/>
          </a:xfrm>
          <a:prstGeom prst="rect">
            <a:avLst/>
          </a:prstGeom>
          <a:noFill/>
        </p:spPr>
        <p:txBody>
          <a:bodyPr wrap="square" rtlCol="0" anchor="t">
            <a:spAutoFit/>
          </a:bodyPr>
          <a:lstStyle/>
          <a:p>
            <a:pPr indent="0" algn="dist">
              <a:buNone/>
            </a:pPr>
            <a:r>
              <a:rPr lang="zh-CN" altLang="en-US" sz="3400" b="1" spc="-400" noProof="0" dirty="0">
                <a:ln>
                  <a:noFill/>
                </a:ln>
                <a:solidFill>
                  <a:schemeClr val="tx1">
                    <a:lumMod val="75000"/>
                    <a:lumOff val="25000"/>
                  </a:schemeClr>
                </a:solidFill>
                <a:effectLst/>
                <a:uLnTx/>
                <a:uFillTx/>
                <a:latin typeface="微软雅黑" pitchFamily="34" charset="-122"/>
                <a:ea typeface="微软雅黑" pitchFamily="34" charset="-122"/>
                <a:cs typeface="思源黑体旧字形 Light" panose="020B0300000000000000" charset="-128"/>
                <a:sym typeface="包图粗黑体" panose="02000800000000000000" charset="-122"/>
              </a:rPr>
              <a:t>乡村振兴</a:t>
            </a:r>
            <a:r>
              <a:rPr lang="zh-CN" altLang="en-US" sz="3400" b="1" spc="-400" noProof="0" dirty="0">
                <a:ln>
                  <a:noFill/>
                </a:ln>
                <a:solidFill>
                  <a:schemeClr val="tx1">
                    <a:lumMod val="75000"/>
                    <a:lumOff val="25000"/>
                  </a:schemeClr>
                </a:solidFill>
                <a:effectLst/>
                <a:uLnTx/>
                <a:uFillTx/>
                <a:latin typeface="微软雅黑" pitchFamily="34" charset="-122"/>
                <a:ea typeface="微软雅黑" pitchFamily="34" charset="-122"/>
                <a:cs typeface="思源黑体旧字形 Light" panose="020B0300000000000000" charset="-128"/>
                <a:sym typeface="+mn-ea"/>
              </a:rPr>
              <a:t>发展方向</a:t>
            </a:r>
            <a:endParaRPr lang="zh-CN" altLang="en-US" sz="3400" b="1" spc="-400" noProof="0" dirty="0">
              <a:ln>
                <a:noFill/>
              </a:ln>
              <a:solidFill>
                <a:schemeClr val="tx1">
                  <a:lumMod val="75000"/>
                  <a:lumOff val="25000"/>
                </a:schemeClr>
              </a:solidFill>
              <a:effectLst/>
              <a:uLnTx/>
              <a:uFillTx/>
              <a:latin typeface="微软雅黑" pitchFamily="34" charset="-122"/>
              <a:ea typeface="微软雅黑" pitchFamily="34" charset="-122"/>
              <a:cs typeface="思源黑体旧字形 Light" panose="020B0300000000000000" charset="-128"/>
              <a:sym typeface="包图粗黑体" panose="02000800000000000000" charset="-122"/>
            </a:endParaRPr>
          </a:p>
        </p:txBody>
      </p:sp>
      <p:grpSp>
        <p:nvGrpSpPr>
          <p:cNvPr id="8" name="组合 7"/>
          <p:cNvGrpSpPr/>
          <p:nvPr userDrawn="1"/>
        </p:nvGrpSpPr>
        <p:grpSpPr>
          <a:xfrm>
            <a:off x="191769" y="280035"/>
            <a:ext cx="974091" cy="521970"/>
            <a:chOff x="2162" y="4482"/>
            <a:chExt cx="1534" cy="822"/>
          </a:xfrm>
        </p:grpSpPr>
        <p:sp>
          <p:nvSpPr>
            <p:cNvPr id="7" name="椭圆 6"/>
            <p:cNvSpPr/>
            <p:nvPr>
              <p:custDataLst>
                <p:tags r:id="rId2"/>
              </p:custDataLst>
            </p:nvPr>
          </p:nvSpPr>
          <p:spPr>
            <a:xfrm>
              <a:off x="2162" y="4542"/>
              <a:ext cx="677" cy="677"/>
            </a:xfrm>
            <a:prstGeom prst="ellipse">
              <a:avLst/>
            </a:prstGeom>
            <a:gradFill>
              <a:gsLst>
                <a:gs pos="0">
                  <a:schemeClr val="accent1"/>
                </a:gs>
                <a:gs pos="100000">
                  <a:schemeClr val="accent2"/>
                </a:gs>
              </a:gsLst>
              <a:lin ang="5400000" scaled="0"/>
            </a:gradFill>
            <a:ln w="127000">
              <a:solidFill>
                <a:schemeClr val="accent2">
                  <a:lumMod val="20000"/>
                  <a:lumOff val="80000"/>
                  <a:alpha val="32000"/>
                </a:schemeClr>
              </a:solidFill>
            </a:ln>
            <a:effectLst>
              <a:outerShdw blurRad="101600" dist="38100" dir="2700000" algn="tl" rotWithShape="0">
                <a:srgbClr val="F79E0F">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itchFamily="34" charset="-122"/>
                <a:ea typeface="微软雅黑" pitchFamily="34" charset="-122"/>
                <a:cs typeface="思源黑体旧字形 Light" panose="020B0300000000000000" charset="-128"/>
              </a:endParaRPr>
            </a:p>
          </p:txBody>
        </p:sp>
        <p:sp>
          <p:nvSpPr>
            <p:cNvPr id="5" name="椭圆 4"/>
            <p:cNvSpPr/>
            <p:nvPr>
              <p:custDataLst>
                <p:tags r:id="rId3"/>
              </p:custDataLst>
            </p:nvPr>
          </p:nvSpPr>
          <p:spPr>
            <a:xfrm>
              <a:off x="3019" y="4542"/>
              <a:ext cx="677" cy="677"/>
            </a:xfrm>
            <a:prstGeom prst="ellipse">
              <a:avLst/>
            </a:prstGeom>
            <a:gradFill>
              <a:gsLst>
                <a:gs pos="0">
                  <a:schemeClr val="accent1"/>
                </a:gs>
                <a:gs pos="100000">
                  <a:schemeClr val="accent2"/>
                </a:gs>
              </a:gsLst>
              <a:lin ang="5400000" scaled="0"/>
            </a:gradFill>
            <a:ln w="127000">
              <a:solidFill>
                <a:schemeClr val="accent2">
                  <a:lumMod val="20000"/>
                  <a:lumOff val="80000"/>
                  <a:alpha val="32000"/>
                </a:schemeClr>
              </a:solidFill>
            </a:ln>
            <a:effectLst>
              <a:outerShdw blurRad="101600" dist="38100" dir="2700000" algn="tl" rotWithShape="0">
                <a:srgbClr val="F79E0F">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latin typeface="微软雅黑" pitchFamily="34" charset="-122"/>
                <a:ea typeface="微软雅黑" pitchFamily="34" charset="-122"/>
                <a:cs typeface="思源黑体旧字形 Light" panose="020B0300000000000000" charset="-128"/>
              </a:endParaRPr>
            </a:p>
          </p:txBody>
        </p:sp>
        <p:sp>
          <p:nvSpPr>
            <p:cNvPr id="10" name="文本框 9"/>
            <p:cNvSpPr txBox="1"/>
            <p:nvPr>
              <p:custDataLst>
                <p:tags r:id="rId4"/>
              </p:custDataLst>
            </p:nvPr>
          </p:nvSpPr>
          <p:spPr>
            <a:xfrm>
              <a:off x="2187" y="4482"/>
              <a:ext cx="1489" cy="822"/>
            </a:xfrm>
            <a:prstGeom prst="rect">
              <a:avLst/>
            </a:prstGeom>
            <a:noFill/>
          </p:spPr>
          <p:txBody>
            <a:bodyPr wrap="square" rtlCol="0" anchor="t">
              <a:spAutoFit/>
            </a:bodyPr>
            <a:lstStyle/>
            <a:p>
              <a:pPr algn="dist"/>
              <a:r>
                <a:rPr lang="en-US" altLang="zh-CN" sz="2800" b="1" dirty="0">
                  <a:solidFill>
                    <a:schemeClr val="bg1"/>
                  </a:solidFill>
                  <a:effectLst>
                    <a:outerShdw blurRad="342900" sx="102000" sy="102000" algn="ctr" rotWithShape="0">
                      <a:prstClr val="black">
                        <a:alpha val="17000"/>
                      </a:prstClr>
                    </a:outerShdw>
                  </a:effectLst>
                  <a:latin typeface="微软雅黑" pitchFamily="34" charset="-122"/>
                  <a:ea typeface="微软雅黑" pitchFamily="34" charset="-122"/>
                  <a:cs typeface="思源黑体旧字形 Light" panose="020B0300000000000000" charset="-128"/>
                  <a:sym typeface="+mn-ea"/>
                </a:rPr>
                <a:t>04</a:t>
              </a:r>
            </a:p>
          </p:txBody>
        </p:sp>
      </p:grpSp>
    </p:spTree>
  </p:cSld>
  <p:clrMapOvr>
    <a:masterClrMapping/>
  </p:clrMapOvr>
  <p:transition advTm="2000">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TextBox 1"/>
          <p:cNvSpPr txBox="1"/>
          <p:nvPr userDrawn="1"/>
        </p:nvSpPr>
        <p:spPr>
          <a:xfrm>
            <a:off x="11651940" y="0"/>
            <a:ext cx="540060"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2764543813"/>
      </p:ext>
    </p:extLst>
  </p:cSld>
  <p:clrMapOvr>
    <a:masterClrMapping/>
  </p:clrMapOvr>
  <p:transition advTm="2000">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2024/10/2</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762545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2024/10/2</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988592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8949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ustDataLst>
      <p:tags r:id="rId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8" r:id="rId6"/>
  </p:sldLayoutIdLst>
  <p:transition advTm="2000">
    <p:wedge/>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9294251"/>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2024/10/2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4458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6" Type="http://schemas.openxmlformats.org/officeDocument/2006/relationships/tags" Target="../tags/tag44.xml"/><Relationship Id="rId21" Type="http://schemas.openxmlformats.org/officeDocument/2006/relationships/tags" Target="../tags/tag39.xml"/><Relationship Id="rId42" Type="http://schemas.openxmlformats.org/officeDocument/2006/relationships/tags" Target="../tags/tag60.xml"/><Relationship Id="rId47" Type="http://schemas.openxmlformats.org/officeDocument/2006/relationships/tags" Target="../tags/tag65.xml"/><Relationship Id="rId63" Type="http://schemas.openxmlformats.org/officeDocument/2006/relationships/tags" Target="../tags/tag81.xml"/><Relationship Id="rId68" Type="http://schemas.openxmlformats.org/officeDocument/2006/relationships/tags" Target="../tags/tag86.xml"/><Relationship Id="rId84" Type="http://schemas.openxmlformats.org/officeDocument/2006/relationships/tags" Target="../tags/tag102.xml"/><Relationship Id="rId89" Type="http://schemas.openxmlformats.org/officeDocument/2006/relationships/tags" Target="../tags/tag107.xml"/><Relationship Id="rId16" Type="http://schemas.openxmlformats.org/officeDocument/2006/relationships/tags" Target="../tags/tag34.xml"/><Relationship Id="rId11" Type="http://schemas.openxmlformats.org/officeDocument/2006/relationships/tags" Target="../tags/tag29.xml"/><Relationship Id="rId32" Type="http://schemas.openxmlformats.org/officeDocument/2006/relationships/tags" Target="../tags/tag50.xml"/><Relationship Id="rId37" Type="http://schemas.openxmlformats.org/officeDocument/2006/relationships/tags" Target="../tags/tag55.xml"/><Relationship Id="rId53" Type="http://schemas.openxmlformats.org/officeDocument/2006/relationships/tags" Target="../tags/tag71.xml"/><Relationship Id="rId58" Type="http://schemas.openxmlformats.org/officeDocument/2006/relationships/tags" Target="../tags/tag76.xml"/><Relationship Id="rId74" Type="http://schemas.openxmlformats.org/officeDocument/2006/relationships/tags" Target="../tags/tag92.xml"/><Relationship Id="rId79" Type="http://schemas.openxmlformats.org/officeDocument/2006/relationships/tags" Target="../tags/tag97.xml"/><Relationship Id="rId5" Type="http://schemas.openxmlformats.org/officeDocument/2006/relationships/tags" Target="../tags/tag23.xml"/><Relationship Id="rId90" Type="http://schemas.openxmlformats.org/officeDocument/2006/relationships/slideLayout" Target="../slideLayouts/slideLayout1.xml"/><Relationship Id="rId22" Type="http://schemas.openxmlformats.org/officeDocument/2006/relationships/tags" Target="../tags/tag40.xml"/><Relationship Id="rId27" Type="http://schemas.openxmlformats.org/officeDocument/2006/relationships/tags" Target="../tags/tag45.xml"/><Relationship Id="rId43" Type="http://schemas.openxmlformats.org/officeDocument/2006/relationships/tags" Target="../tags/tag61.xml"/><Relationship Id="rId48" Type="http://schemas.openxmlformats.org/officeDocument/2006/relationships/tags" Target="../tags/tag66.xml"/><Relationship Id="rId64" Type="http://schemas.openxmlformats.org/officeDocument/2006/relationships/tags" Target="../tags/tag82.xml"/><Relationship Id="rId69" Type="http://schemas.openxmlformats.org/officeDocument/2006/relationships/tags" Target="../tags/tag87.xml"/><Relationship Id="rId8" Type="http://schemas.openxmlformats.org/officeDocument/2006/relationships/tags" Target="../tags/tag26.xml"/><Relationship Id="rId51" Type="http://schemas.openxmlformats.org/officeDocument/2006/relationships/tags" Target="../tags/tag69.xml"/><Relationship Id="rId72" Type="http://schemas.openxmlformats.org/officeDocument/2006/relationships/tags" Target="../tags/tag90.xml"/><Relationship Id="rId80" Type="http://schemas.openxmlformats.org/officeDocument/2006/relationships/tags" Target="../tags/tag98.xml"/><Relationship Id="rId85" Type="http://schemas.openxmlformats.org/officeDocument/2006/relationships/tags" Target="../tags/tag103.xml"/><Relationship Id="rId93" Type="http://schemas.openxmlformats.org/officeDocument/2006/relationships/image" Target="../media/image3.png"/><Relationship Id="rId98" Type="http://schemas.openxmlformats.org/officeDocument/2006/relationships/image" Target="../media/image4.svg"/><Relationship Id="rId3" Type="http://schemas.openxmlformats.org/officeDocument/2006/relationships/tags" Target="../tags/tag21.xml"/><Relationship Id="rId12" Type="http://schemas.openxmlformats.org/officeDocument/2006/relationships/tags" Target="../tags/tag30.xml"/><Relationship Id="rId17" Type="http://schemas.openxmlformats.org/officeDocument/2006/relationships/tags" Target="../tags/tag35.xml"/><Relationship Id="rId25" Type="http://schemas.openxmlformats.org/officeDocument/2006/relationships/tags" Target="../tags/tag43.xml"/><Relationship Id="rId33" Type="http://schemas.openxmlformats.org/officeDocument/2006/relationships/tags" Target="../tags/tag51.xml"/><Relationship Id="rId38" Type="http://schemas.openxmlformats.org/officeDocument/2006/relationships/tags" Target="../tags/tag56.xml"/><Relationship Id="rId46" Type="http://schemas.openxmlformats.org/officeDocument/2006/relationships/tags" Target="../tags/tag64.xml"/><Relationship Id="rId59" Type="http://schemas.openxmlformats.org/officeDocument/2006/relationships/tags" Target="../tags/tag77.xml"/><Relationship Id="rId67" Type="http://schemas.openxmlformats.org/officeDocument/2006/relationships/tags" Target="../tags/tag85.xml"/><Relationship Id="rId20" Type="http://schemas.openxmlformats.org/officeDocument/2006/relationships/tags" Target="../tags/tag38.xml"/><Relationship Id="rId41" Type="http://schemas.openxmlformats.org/officeDocument/2006/relationships/tags" Target="../tags/tag59.xml"/><Relationship Id="rId54" Type="http://schemas.openxmlformats.org/officeDocument/2006/relationships/tags" Target="../tags/tag72.xml"/><Relationship Id="rId62" Type="http://schemas.openxmlformats.org/officeDocument/2006/relationships/tags" Target="../tags/tag80.xml"/><Relationship Id="rId70" Type="http://schemas.openxmlformats.org/officeDocument/2006/relationships/tags" Target="../tags/tag88.xml"/><Relationship Id="rId75" Type="http://schemas.openxmlformats.org/officeDocument/2006/relationships/tags" Target="../tags/tag93.xml"/><Relationship Id="rId83" Type="http://schemas.openxmlformats.org/officeDocument/2006/relationships/tags" Target="../tags/tag101.xml"/><Relationship Id="rId88" Type="http://schemas.openxmlformats.org/officeDocument/2006/relationships/tags" Target="../tags/tag106.xml"/><Relationship Id="rId91" Type="http://schemas.openxmlformats.org/officeDocument/2006/relationships/image" Target="../media/image1.png"/><Relationship Id="rId1" Type="http://schemas.openxmlformats.org/officeDocument/2006/relationships/tags" Target="../tags/tag19.xml"/><Relationship Id="rId6" Type="http://schemas.openxmlformats.org/officeDocument/2006/relationships/tags" Target="../tags/tag24.xml"/><Relationship Id="rId15" Type="http://schemas.openxmlformats.org/officeDocument/2006/relationships/tags" Target="../tags/tag33.xml"/><Relationship Id="rId23" Type="http://schemas.openxmlformats.org/officeDocument/2006/relationships/tags" Target="../tags/tag41.xml"/><Relationship Id="rId28" Type="http://schemas.openxmlformats.org/officeDocument/2006/relationships/tags" Target="../tags/tag46.xml"/><Relationship Id="rId36" Type="http://schemas.openxmlformats.org/officeDocument/2006/relationships/tags" Target="../tags/tag54.xml"/><Relationship Id="rId49" Type="http://schemas.openxmlformats.org/officeDocument/2006/relationships/tags" Target="../tags/tag67.xml"/><Relationship Id="rId57" Type="http://schemas.openxmlformats.org/officeDocument/2006/relationships/tags" Target="../tags/tag75.xml"/><Relationship Id="rId10" Type="http://schemas.openxmlformats.org/officeDocument/2006/relationships/tags" Target="../tags/tag28.xml"/><Relationship Id="rId31" Type="http://schemas.openxmlformats.org/officeDocument/2006/relationships/tags" Target="../tags/tag49.xml"/><Relationship Id="rId44" Type="http://schemas.openxmlformats.org/officeDocument/2006/relationships/tags" Target="../tags/tag62.xml"/><Relationship Id="rId52" Type="http://schemas.openxmlformats.org/officeDocument/2006/relationships/tags" Target="../tags/tag70.xml"/><Relationship Id="rId60" Type="http://schemas.openxmlformats.org/officeDocument/2006/relationships/tags" Target="../tags/tag78.xml"/><Relationship Id="rId65" Type="http://schemas.openxmlformats.org/officeDocument/2006/relationships/tags" Target="../tags/tag83.xml"/><Relationship Id="rId73" Type="http://schemas.openxmlformats.org/officeDocument/2006/relationships/tags" Target="../tags/tag91.xml"/><Relationship Id="rId78" Type="http://schemas.openxmlformats.org/officeDocument/2006/relationships/tags" Target="../tags/tag96.xml"/><Relationship Id="rId81" Type="http://schemas.openxmlformats.org/officeDocument/2006/relationships/tags" Target="../tags/tag99.xml"/><Relationship Id="rId86" Type="http://schemas.openxmlformats.org/officeDocument/2006/relationships/tags" Target="../tags/tag104.xml"/><Relationship Id="rId4" Type="http://schemas.openxmlformats.org/officeDocument/2006/relationships/tags" Target="../tags/tag22.xml"/><Relationship Id="rId9" Type="http://schemas.openxmlformats.org/officeDocument/2006/relationships/tags" Target="../tags/tag27.xml"/><Relationship Id="rId13" Type="http://schemas.openxmlformats.org/officeDocument/2006/relationships/tags" Target="../tags/tag31.xml"/><Relationship Id="rId18" Type="http://schemas.openxmlformats.org/officeDocument/2006/relationships/tags" Target="../tags/tag36.xml"/><Relationship Id="rId39" Type="http://schemas.openxmlformats.org/officeDocument/2006/relationships/tags" Target="../tags/tag57.xml"/><Relationship Id="rId34" Type="http://schemas.openxmlformats.org/officeDocument/2006/relationships/tags" Target="../tags/tag52.xml"/><Relationship Id="rId50" Type="http://schemas.openxmlformats.org/officeDocument/2006/relationships/tags" Target="../tags/tag68.xml"/><Relationship Id="rId55" Type="http://schemas.openxmlformats.org/officeDocument/2006/relationships/tags" Target="../tags/tag73.xml"/><Relationship Id="rId76" Type="http://schemas.openxmlformats.org/officeDocument/2006/relationships/tags" Target="../tags/tag94.xml"/><Relationship Id="rId7" Type="http://schemas.openxmlformats.org/officeDocument/2006/relationships/tags" Target="../tags/tag25.xml"/><Relationship Id="rId71" Type="http://schemas.openxmlformats.org/officeDocument/2006/relationships/tags" Target="../tags/tag89.xml"/><Relationship Id="rId92" Type="http://schemas.openxmlformats.org/officeDocument/2006/relationships/image" Target="../media/image2.png"/><Relationship Id="rId2" Type="http://schemas.openxmlformats.org/officeDocument/2006/relationships/tags" Target="../tags/tag20.xml"/><Relationship Id="rId29" Type="http://schemas.openxmlformats.org/officeDocument/2006/relationships/tags" Target="../tags/tag47.xml"/><Relationship Id="rId24" Type="http://schemas.openxmlformats.org/officeDocument/2006/relationships/tags" Target="../tags/tag42.xml"/><Relationship Id="rId40" Type="http://schemas.openxmlformats.org/officeDocument/2006/relationships/tags" Target="../tags/tag58.xml"/><Relationship Id="rId45" Type="http://schemas.openxmlformats.org/officeDocument/2006/relationships/tags" Target="../tags/tag63.xml"/><Relationship Id="rId66" Type="http://schemas.openxmlformats.org/officeDocument/2006/relationships/tags" Target="../tags/tag84.xml"/><Relationship Id="rId87" Type="http://schemas.openxmlformats.org/officeDocument/2006/relationships/tags" Target="../tags/tag105.xml"/><Relationship Id="rId61" Type="http://schemas.openxmlformats.org/officeDocument/2006/relationships/tags" Target="../tags/tag79.xml"/><Relationship Id="rId82" Type="http://schemas.openxmlformats.org/officeDocument/2006/relationships/tags" Target="../tags/tag100.xml"/><Relationship Id="rId19" Type="http://schemas.openxmlformats.org/officeDocument/2006/relationships/tags" Target="../tags/tag37.xml"/><Relationship Id="rId14" Type="http://schemas.openxmlformats.org/officeDocument/2006/relationships/tags" Target="../tags/tag32.xml"/><Relationship Id="rId30" Type="http://schemas.openxmlformats.org/officeDocument/2006/relationships/tags" Target="../tags/tag48.xml"/><Relationship Id="rId35" Type="http://schemas.openxmlformats.org/officeDocument/2006/relationships/tags" Target="../tags/tag53.xml"/><Relationship Id="rId56" Type="http://schemas.openxmlformats.org/officeDocument/2006/relationships/tags" Target="../tags/tag74.xml"/><Relationship Id="rId77" Type="http://schemas.openxmlformats.org/officeDocument/2006/relationships/tags" Target="../tags/tag95.xml"/></Relationships>
</file>

<file path=ppt/slides/_rels/slide10.xml.rels><?xml version="1.0" encoding="UTF-8" standalone="yes"?>
<Relationships xmlns="http://schemas.openxmlformats.org/package/2006/relationships"><Relationship Id="rId8" Type="http://schemas.openxmlformats.org/officeDocument/2006/relationships/tags" Target="../tags/tag313.xml"/><Relationship Id="rId13" Type="http://schemas.openxmlformats.org/officeDocument/2006/relationships/tags" Target="../tags/tag318.xml"/><Relationship Id="rId3" Type="http://schemas.openxmlformats.org/officeDocument/2006/relationships/tags" Target="../tags/tag308.xml"/><Relationship Id="rId7" Type="http://schemas.openxmlformats.org/officeDocument/2006/relationships/tags" Target="../tags/tag312.xml"/><Relationship Id="rId12" Type="http://schemas.openxmlformats.org/officeDocument/2006/relationships/tags" Target="../tags/tag317.xml"/><Relationship Id="rId17" Type="http://schemas.openxmlformats.org/officeDocument/2006/relationships/image" Target="../media/image8.jpeg"/><Relationship Id="rId2" Type="http://schemas.openxmlformats.org/officeDocument/2006/relationships/tags" Target="../tags/tag307.xml"/><Relationship Id="rId16" Type="http://schemas.openxmlformats.org/officeDocument/2006/relationships/slideLayout" Target="../slideLayouts/slideLayout3.xml"/><Relationship Id="rId1" Type="http://schemas.openxmlformats.org/officeDocument/2006/relationships/tags" Target="../tags/tag306.xml"/><Relationship Id="rId6" Type="http://schemas.openxmlformats.org/officeDocument/2006/relationships/tags" Target="../tags/tag311.xml"/><Relationship Id="rId11" Type="http://schemas.openxmlformats.org/officeDocument/2006/relationships/tags" Target="../tags/tag316.xml"/><Relationship Id="rId5" Type="http://schemas.openxmlformats.org/officeDocument/2006/relationships/tags" Target="../tags/tag310.xml"/><Relationship Id="rId15" Type="http://schemas.openxmlformats.org/officeDocument/2006/relationships/tags" Target="../tags/tag320.xml"/><Relationship Id="rId10" Type="http://schemas.openxmlformats.org/officeDocument/2006/relationships/tags" Target="../tags/tag315.xml"/><Relationship Id="rId4" Type="http://schemas.openxmlformats.org/officeDocument/2006/relationships/tags" Target="../tags/tag309.xml"/><Relationship Id="rId9" Type="http://schemas.openxmlformats.org/officeDocument/2006/relationships/tags" Target="../tags/tag314.xml"/><Relationship Id="rId14" Type="http://schemas.openxmlformats.org/officeDocument/2006/relationships/tags" Target="../tags/tag319.xml"/></Relationships>
</file>

<file path=ppt/slides/_rels/slide11.xml.rels><?xml version="1.0" encoding="UTF-8" standalone="yes"?>
<Relationships xmlns="http://schemas.openxmlformats.org/package/2006/relationships"><Relationship Id="rId13" Type="http://schemas.openxmlformats.org/officeDocument/2006/relationships/tags" Target="../tags/tag333.xml"/><Relationship Id="rId18" Type="http://schemas.openxmlformats.org/officeDocument/2006/relationships/tags" Target="../tags/tag338.xml"/><Relationship Id="rId26" Type="http://schemas.openxmlformats.org/officeDocument/2006/relationships/tags" Target="../tags/tag346.xml"/><Relationship Id="rId3" Type="http://schemas.openxmlformats.org/officeDocument/2006/relationships/tags" Target="../tags/tag323.xml"/><Relationship Id="rId21" Type="http://schemas.openxmlformats.org/officeDocument/2006/relationships/tags" Target="../tags/tag341.xml"/><Relationship Id="rId34" Type="http://schemas.openxmlformats.org/officeDocument/2006/relationships/tags" Target="../tags/tag354.xml"/><Relationship Id="rId7" Type="http://schemas.openxmlformats.org/officeDocument/2006/relationships/tags" Target="../tags/tag327.xml"/><Relationship Id="rId12" Type="http://schemas.openxmlformats.org/officeDocument/2006/relationships/tags" Target="../tags/tag332.xml"/><Relationship Id="rId17" Type="http://schemas.openxmlformats.org/officeDocument/2006/relationships/tags" Target="../tags/tag337.xml"/><Relationship Id="rId25" Type="http://schemas.openxmlformats.org/officeDocument/2006/relationships/tags" Target="../tags/tag345.xml"/><Relationship Id="rId33" Type="http://schemas.openxmlformats.org/officeDocument/2006/relationships/tags" Target="../tags/tag353.xml"/><Relationship Id="rId2" Type="http://schemas.openxmlformats.org/officeDocument/2006/relationships/tags" Target="../tags/tag322.xml"/><Relationship Id="rId16" Type="http://schemas.openxmlformats.org/officeDocument/2006/relationships/tags" Target="../tags/tag336.xml"/><Relationship Id="rId20" Type="http://schemas.openxmlformats.org/officeDocument/2006/relationships/tags" Target="../tags/tag340.xml"/><Relationship Id="rId29" Type="http://schemas.openxmlformats.org/officeDocument/2006/relationships/tags" Target="../tags/tag349.xml"/><Relationship Id="rId1" Type="http://schemas.openxmlformats.org/officeDocument/2006/relationships/tags" Target="../tags/tag321.xml"/><Relationship Id="rId6" Type="http://schemas.openxmlformats.org/officeDocument/2006/relationships/tags" Target="../tags/tag326.xml"/><Relationship Id="rId11" Type="http://schemas.openxmlformats.org/officeDocument/2006/relationships/tags" Target="../tags/tag331.xml"/><Relationship Id="rId24" Type="http://schemas.openxmlformats.org/officeDocument/2006/relationships/tags" Target="../tags/tag344.xml"/><Relationship Id="rId32" Type="http://schemas.openxmlformats.org/officeDocument/2006/relationships/tags" Target="../tags/tag352.xml"/><Relationship Id="rId5" Type="http://schemas.openxmlformats.org/officeDocument/2006/relationships/tags" Target="../tags/tag325.xml"/><Relationship Id="rId15" Type="http://schemas.openxmlformats.org/officeDocument/2006/relationships/tags" Target="../tags/tag335.xml"/><Relationship Id="rId23" Type="http://schemas.openxmlformats.org/officeDocument/2006/relationships/tags" Target="../tags/tag343.xml"/><Relationship Id="rId28" Type="http://schemas.openxmlformats.org/officeDocument/2006/relationships/tags" Target="../tags/tag348.xml"/><Relationship Id="rId36" Type="http://schemas.openxmlformats.org/officeDocument/2006/relationships/image" Target="../media/image9.jpeg"/><Relationship Id="rId10" Type="http://schemas.openxmlformats.org/officeDocument/2006/relationships/tags" Target="../tags/tag330.xml"/><Relationship Id="rId19" Type="http://schemas.openxmlformats.org/officeDocument/2006/relationships/tags" Target="../tags/tag339.xml"/><Relationship Id="rId31" Type="http://schemas.openxmlformats.org/officeDocument/2006/relationships/tags" Target="../tags/tag351.xml"/><Relationship Id="rId4" Type="http://schemas.openxmlformats.org/officeDocument/2006/relationships/tags" Target="../tags/tag324.xml"/><Relationship Id="rId9" Type="http://schemas.openxmlformats.org/officeDocument/2006/relationships/tags" Target="../tags/tag329.xml"/><Relationship Id="rId14" Type="http://schemas.openxmlformats.org/officeDocument/2006/relationships/tags" Target="../tags/tag334.xml"/><Relationship Id="rId22" Type="http://schemas.openxmlformats.org/officeDocument/2006/relationships/tags" Target="../tags/tag342.xml"/><Relationship Id="rId27" Type="http://schemas.openxmlformats.org/officeDocument/2006/relationships/tags" Target="../tags/tag347.xml"/><Relationship Id="rId30" Type="http://schemas.openxmlformats.org/officeDocument/2006/relationships/tags" Target="../tags/tag350.xml"/><Relationship Id="rId35" Type="http://schemas.openxmlformats.org/officeDocument/2006/relationships/slideLayout" Target="../slideLayouts/slideLayout3.xml"/><Relationship Id="rId8" Type="http://schemas.openxmlformats.org/officeDocument/2006/relationships/tags" Target="../tags/tag328.xml"/></Relationships>
</file>

<file path=ppt/slides/_rels/slide12.xml.rels><?xml version="1.0" encoding="UTF-8" standalone="yes"?>
<Relationships xmlns="http://schemas.openxmlformats.org/package/2006/relationships"><Relationship Id="rId8" Type="http://schemas.openxmlformats.org/officeDocument/2006/relationships/tags" Target="../tags/tag362.xml"/><Relationship Id="rId13" Type="http://schemas.openxmlformats.org/officeDocument/2006/relationships/tags" Target="../tags/tag367.xml"/><Relationship Id="rId18" Type="http://schemas.openxmlformats.org/officeDocument/2006/relationships/tags" Target="../tags/tag372.xml"/><Relationship Id="rId26" Type="http://schemas.openxmlformats.org/officeDocument/2006/relationships/tags" Target="../tags/tag380.xml"/><Relationship Id="rId3" Type="http://schemas.openxmlformats.org/officeDocument/2006/relationships/tags" Target="../tags/tag357.xml"/><Relationship Id="rId21" Type="http://schemas.openxmlformats.org/officeDocument/2006/relationships/tags" Target="../tags/tag375.xml"/><Relationship Id="rId7" Type="http://schemas.openxmlformats.org/officeDocument/2006/relationships/tags" Target="../tags/tag361.xml"/><Relationship Id="rId12" Type="http://schemas.openxmlformats.org/officeDocument/2006/relationships/tags" Target="../tags/tag366.xml"/><Relationship Id="rId17" Type="http://schemas.openxmlformats.org/officeDocument/2006/relationships/tags" Target="../tags/tag371.xml"/><Relationship Id="rId25" Type="http://schemas.openxmlformats.org/officeDocument/2006/relationships/tags" Target="../tags/tag379.xml"/><Relationship Id="rId2" Type="http://schemas.openxmlformats.org/officeDocument/2006/relationships/tags" Target="../tags/tag356.xml"/><Relationship Id="rId16" Type="http://schemas.openxmlformats.org/officeDocument/2006/relationships/tags" Target="../tags/tag370.xml"/><Relationship Id="rId20" Type="http://schemas.openxmlformats.org/officeDocument/2006/relationships/tags" Target="../tags/tag374.xml"/><Relationship Id="rId1" Type="http://schemas.openxmlformats.org/officeDocument/2006/relationships/tags" Target="../tags/tag355.xml"/><Relationship Id="rId6" Type="http://schemas.openxmlformats.org/officeDocument/2006/relationships/tags" Target="../tags/tag360.xml"/><Relationship Id="rId11" Type="http://schemas.openxmlformats.org/officeDocument/2006/relationships/tags" Target="../tags/tag365.xml"/><Relationship Id="rId24" Type="http://schemas.openxmlformats.org/officeDocument/2006/relationships/tags" Target="../tags/tag378.xml"/><Relationship Id="rId5" Type="http://schemas.openxmlformats.org/officeDocument/2006/relationships/tags" Target="../tags/tag359.xml"/><Relationship Id="rId15" Type="http://schemas.openxmlformats.org/officeDocument/2006/relationships/tags" Target="../tags/tag369.xml"/><Relationship Id="rId23" Type="http://schemas.openxmlformats.org/officeDocument/2006/relationships/tags" Target="../tags/tag377.xml"/><Relationship Id="rId28" Type="http://schemas.openxmlformats.org/officeDocument/2006/relationships/notesSlide" Target="../notesSlides/notesSlide3.xml"/><Relationship Id="rId10" Type="http://schemas.openxmlformats.org/officeDocument/2006/relationships/tags" Target="../tags/tag364.xml"/><Relationship Id="rId19" Type="http://schemas.openxmlformats.org/officeDocument/2006/relationships/tags" Target="../tags/tag373.xml"/><Relationship Id="rId4" Type="http://schemas.openxmlformats.org/officeDocument/2006/relationships/tags" Target="../tags/tag358.xml"/><Relationship Id="rId9" Type="http://schemas.openxmlformats.org/officeDocument/2006/relationships/tags" Target="../tags/tag363.xml"/><Relationship Id="rId14" Type="http://schemas.openxmlformats.org/officeDocument/2006/relationships/tags" Target="../tags/tag368.xml"/><Relationship Id="rId22" Type="http://schemas.openxmlformats.org/officeDocument/2006/relationships/tags" Target="../tags/tag376.xml"/><Relationship Id="rId27"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tags" Target="../tags/tag388.xml"/><Relationship Id="rId13" Type="http://schemas.openxmlformats.org/officeDocument/2006/relationships/tags" Target="../tags/tag393.xml"/><Relationship Id="rId18" Type="http://schemas.openxmlformats.org/officeDocument/2006/relationships/image" Target="../media/image1.png"/><Relationship Id="rId3" Type="http://schemas.openxmlformats.org/officeDocument/2006/relationships/tags" Target="../tags/tag383.xml"/><Relationship Id="rId7" Type="http://schemas.openxmlformats.org/officeDocument/2006/relationships/tags" Target="../tags/tag387.xml"/><Relationship Id="rId12" Type="http://schemas.openxmlformats.org/officeDocument/2006/relationships/tags" Target="../tags/tag392.xml"/><Relationship Id="rId17" Type="http://schemas.openxmlformats.org/officeDocument/2006/relationships/slideLayout" Target="../slideLayouts/slideLayout1.xml"/><Relationship Id="rId2" Type="http://schemas.openxmlformats.org/officeDocument/2006/relationships/tags" Target="../tags/tag382.xml"/><Relationship Id="rId16" Type="http://schemas.openxmlformats.org/officeDocument/2006/relationships/tags" Target="../tags/tag396.xml"/><Relationship Id="rId1" Type="http://schemas.openxmlformats.org/officeDocument/2006/relationships/tags" Target="../tags/tag381.xml"/><Relationship Id="rId6" Type="http://schemas.openxmlformats.org/officeDocument/2006/relationships/tags" Target="../tags/tag386.xml"/><Relationship Id="rId11" Type="http://schemas.openxmlformats.org/officeDocument/2006/relationships/tags" Target="../tags/tag391.xml"/><Relationship Id="rId5" Type="http://schemas.openxmlformats.org/officeDocument/2006/relationships/tags" Target="../tags/tag385.xml"/><Relationship Id="rId15" Type="http://schemas.openxmlformats.org/officeDocument/2006/relationships/tags" Target="../tags/tag395.xml"/><Relationship Id="rId10" Type="http://schemas.openxmlformats.org/officeDocument/2006/relationships/tags" Target="../tags/tag390.xml"/><Relationship Id="rId4" Type="http://schemas.openxmlformats.org/officeDocument/2006/relationships/tags" Target="../tags/tag384.xml"/><Relationship Id="rId9" Type="http://schemas.openxmlformats.org/officeDocument/2006/relationships/tags" Target="../tags/tag389.xml"/><Relationship Id="rId14" Type="http://schemas.openxmlformats.org/officeDocument/2006/relationships/tags" Target="../tags/tag394.xml"/></Relationships>
</file>

<file path=ppt/slides/_rels/slide14.xml.rels><?xml version="1.0" encoding="UTF-8" standalone="yes"?>
<Relationships xmlns="http://schemas.openxmlformats.org/package/2006/relationships"><Relationship Id="rId8" Type="http://schemas.openxmlformats.org/officeDocument/2006/relationships/tags" Target="../tags/tag404.xml"/><Relationship Id="rId13" Type="http://schemas.openxmlformats.org/officeDocument/2006/relationships/tags" Target="../tags/tag409.xml"/><Relationship Id="rId18" Type="http://schemas.openxmlformats.org/officeDocument/2006/relationships/image" Target="../media/image10.jpeg"/><Relationship Id="rId3" Type="http://schemas.openxmlformats.org/officeDocument/2006/relationships/tags" Target="../tags/tag399.xml"/><Relationship Id="rId7" Type="http://schemas.openxmlformats.org/officeDocument/2006/relationships/tags" Target="../tags/tag403.xml"/><Relationship Id="rId12" Type="http://schemas.openxmlformats.org/officeDocument/2006/relationships/tags" Target="../tags/tag408.xml"/><Relationship Id="rId17" Type="http://schemas.openxmlformats.org/officeDocument/2006/relationships/slideLayout" Target="../slideLayouts/slideLayout4.xml"/><Relationship Id="rId2" Type="http://schemas.openxmlformats.org/officeDocument/2006/relationships/tags" Target="../tags/tag398.xml"/><Relationship Id="rId16" Type="http://schemas.openxmlformats.org/officeDocument/2006/relationships/tags" Target="../tags/tag412.xml"/><Relationship Id="rId1" Type="http://schemas.openxmlformats.org/officeDocument/2006/relationships/tags" Target="../tags/tag397.xml"/><Relationship Id="rId6" Type="http://schemas.openxmlformats.org/officeDocument/2006/relationships/tags" Target="../tags/tag402.xml"/><Relationship Id="rId11" Type="http://schemas.openxmlformats.org/officeDocument/2006/relationships/tags" Target="../tags/tag407.xml"/><Relationship Id="rId5" Type="http://schemas.openxmlformats.org/officeDocument/2006/relationships/tags" Target="../tags/tag401.xml"/><Relationship Id="rId15" Type="http://schemas.openxmlformats.org/officeDocument/2006/relationships/tags" Target="../tags/tag411.xml"/><Relationship Id="rId10" Type="http://schemas.openxmlformats.org/officeDocument/2006/relationships/tags" Target="../tags/tag406.xml"/><Relationship Id="rId4" Type="http://schemas.openxmlformats.org/officeDocument/2006/relationships/tags" Target="../tags/tag400.xml"/><Relationship Id="rId9" Type="http://schemas.openxmlformats.org/officeDocument/2006/relationships/tags" Target="../tags/tag405.xml"/><Relationship Id="rId14" Type="http://schemas.openxmlformats.org/officeDocument/2006/relationships/tags" Target="../tags/tag410.xml"/></Relationships>
</file>

<file path=ppt/slides/_rels/slide15.xml.rels><?xml version="1.0" encoding="UTF-8" standalone="yes"?>
<Relationships xmlns="http://schemas.openxmlformats.org/package/2006/relationships"><Relationship Id="rId8" Type="http://schemas.openxmlformats.org/officeDocument/2006/relationships/tags" Target="../tags/tag420.xml"/><Relationship Id="rId13" Type="http://schemas.openxmlformats.org/officeDocument/2006/relationships/tags" Target="../tags/tag425.xml"/><Relationship Id="rId18" Type="http://schemas.openxmlformats.org/officeDocument/2006/relationships/tags" Target="../tags/tag430.xml"/><Relationship Id="rId3" Type="http://schemas.openxmlformats.org/officeDocument/2006/relationships/tags" Target="../tags/tag415.xml"/><Relationship Id="rId21" Type="http://schemas.openxmlformats.org/officeDocument/2006/relationships/tags" Target="../tags/tag433.xml"/><Relationship Id="rId7" Type="http://schemas.openxmlformats.org/officeDocument/2006/relationships/tags" Target="../tags/tag419.xml"/><Relationship Id="rId12" Type="http://schemas.openxmlformats.org/officeDocument/2006/relationships/tags" Target="../tags/tag424.xml"/><Relationship Id="rId17" Type="http://schemas.openxmlformats.org/officeDocument/2006/relationships/tags" Target="../tags/tag429.xml"/><Relationship Id="rId25" Type="http://schemas.openxmlformats.org/officeDocument/2006/relationships/image" Target="../media/image14.svg"/><Relationship Id="rId2" Type="http://schemas.openxmlformats.org/officeDocument/2006/relationships/tags" Target="../tags/tag414.xml"/><Relationship Id="rId16" Type="http://schemas.openxmlformats.org/officeDocument/2006/relationships/tags" Target="../tags/tag428.xml"/><Relationship Id="rId20" Type="http://schemas.openxmlformats.org/officeDocument/2006/relationships/tags" Target="../tags/tag432.xml"/><Relationship Id="rId1" Type="http://schemas.openxmlformats.org/officeDocument/2006/relationships/tags" Target="../tags/tag413.xml"/><Relationship Id="rId6" Type="http://schemas.openxmlformats.org/officeDocument/2006/relationships/tags" Target="../tags/tag418.xml"/><Relationship Id="rId11" Type="http://schemas.openxmlformats.org/officeDocument/2006/relationships/tags" Target="../tags/tag423.xml"/><Relationship Id="rId24" Type="http://schemas.openxmlformats.org/officeDocument/2006/relationships/image" Target="../media/image11.png"/><Relationship Id="rId5" Type="http://schemas.openxmlformats.org/officeDocument/2006/relationships/tags" Target="../tags/tag417.xml"/><Relationship Id="rId15" Type="http://schemas.openxmlformats.org/officeDocument/2006/relationships/tags" Target="../tags/tag427.xml"/><Relationship Id="rId23" Type="http://schemas.openxmlformats.org/officeDocument/2006/relationships/slideLayout" Target="../slideLayouts/slideLayout4.xml"/><Relationship Id="rId10" Type="http://schemas.openxmlformats.org/officeDocument/2006/relationships/tags" Target="../tags/tag422.xml"/><Relationship Id="rId19" Type="http://schemas.openxmlformats.org/officeDocument/2006/relationships/tags" Target="../tags/tag431.xml"/><Relationship Id="rId4" Type="http://schemas.openxmlformats.org/officeDocument/2006/relationships/tags" Target="../tags/tag416.xml"/><Relationship Id="rId9" Type="http://schemas.openxmlformats.org/officeDocument/2006/relationships/tags" Target="../tags/tag421.xml"/><Relationship Id="rId14" Type="http://schemas.openxmlformats.org/officeDocument/2006/relationships/tags" Target="../tags/tag426.xml"/><Relationship Id="rId22" Type="http://schemas.openxmlformats.org/officeDocument/2006/relationships/tags" Target="../tags/tag434.xml"/></Relationships>
</file>

<file path=ppt/slides/_rels/slide16.xml.rels><?xml version="1.0" encoding="UTF-8" standalone="yes"?>
<Relationships xmlns="http://schemas.openxmlformats.org/package/2006/relationships"><Relationship Id="rId8" Type="http://schemas.openxmlformats.org/officeDocument/2006/relationships/tags" Target="../tags/tag442.xml"/><Relationship Id="rId13" Type="http://schemas.openxmlformats.org/officeDocument/2006/relationships/image" Target="../media/image12.jpeg"/><Relationship Id="rId3" Type="http://schemas.openxmlformats.org/officeDocument/2006/relationships/tags" Target="../tags/tag437.xml"/><Relationship Id="rId7" Type="http://schemas.openxmlformats.org/officeDocument/2006/relationships/tags" Target="../tags/tag441.xml"/><Relationship Id="rId12" Type="http://schemas.openxmlformats.org/officeDocument/2006/relationships/image" Target="../media/image5.jpeg"/><Relationship Id="rId2" Type="http://schemas.openxmlformats.org/officeDocument/2006/relationships/tags" Target="../tags/tag436.xml"/><Relationship Id="rId1" Type="http://schemas.openxmlformats.org/officeDocument/2006/relationships/tags" Target="../tags/tag435.xml"/><Relationship Id="rId6" Type="http://schemas.openxmlformats.org/officeDocument/2006/relationships/tags" Target="../tags/tag440.xml"/><Relationship Id="rId11" Type="http://schemas.openxmlformats.org/officeDocument/2006/relationships/slideLayout" Target="../slideLayouts/slideLayout4.xml"/><Relationship Id="rId5" Type="http://schemas.openxmlformats.org/officeDocument/2006/relationships/tags" Target="../tags/tag439.xml"/><Relationship Id="rId10" Type="http://schemas.openxmlformats.org/officeDocument/2006/relationships/tags" Target="../tags/tag444.xml"/><Relationship Id="rId4" Type="http://schemas.openxmlformats.org/officeDocument/2006/relationships/tags" Target="../tags/tag438.xml"/><Relationship Id="rId9" Type="http://schemas.openxmlformats.org/officeDocument/2006/relationships/tags" Target="../tags/tag443.xml"/></Relationships>
</file>

<file path=ppt/slides/_rels/slide17.xml.rels><?xml version="1.0" encoding="UTF-8" standalone="yes"?>
<Relationships xmlns="http://schemas.openxmlformats.org/package/2006/relationships"><Relationship Id="rId8" Type="http://schemas.openxmlformats.org/officeDocument/2006/relationships/tags" Target="../tags/tag452.xml"/><Relationship Id="rId13" Type="http://schemas.openxmlformats.org/officeDocument/2006/relationships/tags" Target="../tags/tag457.xml"/><Relationship Id="rId18" Type="http://schemas.openxmlformats.org/officeDocument/2006/relationships/tags" Target="../tags/tag462.xml"/><Relationship Id="rId26" Type="http://schemas.openxmlformats.org/officeDocument/2006/relationships/tags" Target="../tags/tag470.xml"/><Relationship Id="rId3" Type="http://schemas.openxmlformats.org/officeDocument/2006/relationships/tags" Target="../tags/tag447.xml"/><Relationship Id="rId21" Type="http://schemas.openxmlformats.org/officeDocument/2006/relationships/tags" Target="../tags/tag465.xml"/><Relationship Id="rId7" Type="http://schemas.openxmlformats.org/officeDocument/2006/relationships/tags" Target="../tags/tag451.xml"/><Relationship Id="rId12" Type="http://schemas.openxmlformats.org/officeDocument/2006/relationships/tags" Target="../tags/tag456.xml"/><Relationship Id="rId17" Type="http://schemas.openxmlformats.org/officeDocument/2006/relationships/tags" Target="../tags/tag461.xml"/><Relationship Id="rId25" Type="http://schemas.openxmlformats.org/officeDocument/2006/relationships/tags" Target="../tags/tag469.xml"/><Relationship Id="rId2" Type="http://schemas.openxmlformats.org/officeDocument/2006/relationships/tags" Target="../tags/tag446.xml"/><Relationship Id="rId16" Type="http://schemas.openxmlformats.org/officeDocument/2006/relationships/tags" Target="../tags/tag460.xml"/><Relationship Id="rId20" Type="http://schemas.openxmlformats.org/officeDocument/2006/relationships/tags" Target="../tags/tag464.xml"/><Relationship Id="rId29" Type="http://schemas.openxmlformats.org/officeDocument/2006/relationships/slideLayout" Target="../slideLayouts/slideLayout4.xml"/><Relationship Id="rId1" Type="http://schemas.openxmlformats.org/officeDocument/2006/relationships/tags" Target="../tags/tag445.xml"/><Relationship Id="rId6" Type="http://schemas.openxmlformats.org/officeDocument/2006/relationships/tags" Target="../tags/tag450.xml"/><Relationship Id="rId11" Type="http://schemas.openxmlformats.org/officeDocument/2006/relationships/tags" Target="../tags/tag455.xml"/><Relationship Id="rId24" Type="http://schemas.openxmlformats.org/officeDocument/2006/relationships/tags" Target="../tags/tag468.xml"/><Relationship Id="rId5" Type="http://schemas.openxmlformats.org/officeDocument/2006/relationships/tags" Target="../tags/tag449.xml"/><Relationship Id="rId15" Type="http://schemas.openxmlformats.org/officeDocument/2006/relationships/tags" Target="../tags/tag459.xml"/><Relationship Id="rId23" Type="http://schemas.openxmlformats.org/officeDocument/2006/relationships/tags" Target="../tags/tag467.xml"/><Relationship Id="rId28" Type="http://schemas.openxmlformats.org/officeDocument/2006/relationships/tags" Target="../tags/tag472.xml"/><Relationship Id="rId10" Type="http://schemas.openxmlformats.org/officeDocument/2006/relationships/tags" Target="../tags/tag454.xml"/><Relationship Id="rId19" Type="http://schemas.openxmlformats.org/officeDocument/2006/relationships/tags" Target="../tags/tag463.xml"/><Relationship Id="rId4" Type="http://schemas.openxmlformats.org/officeDocument/2006/relationships/tags" Target="../tags/tag448.xml"/><Relationship Id="rId9" Type="http://schemas.openxmlformats.org/officeDocument/2006/relationships/tags" Target="../tags/tag453.xml"/><Relationship Id="rId14" Type="http://schemas.openxmlformats.org/officeDocument/2006/relationships/tags" Target="../tags/tag458.xml"/><Relationship Id="rId22" Type="http://schemas.openxmlformats.org/officeDocument/2006/relationships/tags" Target="../tags/tag466.xml"/><Relationship Id="rId27" Type="http://schemas.openxmlformats.org/officeDocument/2006/relationships/tags" Target="../tags/tag471.xml"/></Relationships>
</file>

<file path=ppt/slides/_rels/slide18.xml.rels><?xml version="1.0" encoding="UTF-8" standalone="yes"?>
<Relationships xmlns="http://schemas.openxmlformats.org/package/2006/relationships"><Relationship Id="rId8" Type="http://schemas.openxmlformats.org/officeDocument/2006/relationships/tags" Target="../tags/tag480.xml"/><Relationship Id="rId13" Type="http://schemas.openxmlformats.org/officeDocument/2006/relationships/tags" Target="../tags/tag485.xml"/><Relationship Id="rId3" Type="http://schemas.openxmlformats.org/officeDocument/2006/relationships/tags" Target="../tags/tag475.xml"/><Relationship Id="rId7" Type="http://schemas.openxmlformats.org/officeDocument/2006/relationships/tags" Target="../tags/tag479.xml"/><Relationship Id="rId12" Type="http://schemas.openxmlformats.org/officeDocument/2006/relationships/tags" Target="../tags/tag484.xml"/><Relationship Id="rId2" Type="http://schemas.openxmlformats.org/officeDocument/2006/relationships/tags" Target="../tags/tag474.xml"/><Relationship Id="rId1" Type="http://schemas.openxmlformats.org/officeDocument/2006/relationships/tags" Target="../tags/tag473.xml"/><Relationship Id="rId6" Type="http://schemas.openxmlformats.org/officeDocument/2006/relationships/tags" Target="../tags/tag478.xml"/><Relationship Id="rId11" Type="http://schemas.openxmlformats.org/officeDocument/2006/relationships/tags" Target="../tags/tag483.xml"/><Relationship Id="rId5" Type="http://schemas.openxmlformats.org/officeDocument/2006/relationships/tags" Target="../tags/tag477.xml"/><Relationship Id="rId15" Type="http://schemas.openxmlformats.org/officeDocument/2006/relationships/image" Target="../media/image13.jpeg"/><Relationship Id="rId10" Type="http://schemas.openxmlformats.org/officeDocument/2006/relationships/tags" Target="../tags/tag482.xml"/><Relationship Id="rId4" Type="http://schemas.openxmlformats.org/officeDocument/2006/relationships/tags" Target="../tags/tag476.xml"/><Relationship Id="rId9" Type="http://schemas.openxmlformats.org/officeDocument/2006/relationships/tags" Target="../tags/tag481.xml"/><Relationship Id="rId14"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tags" Target="../tags/tag493.xml"/><Relationship Id="rId13" Type="http://schemas.openxmlformats.org/officeDocument/2006/relationships/tags" Target="../tags/tag498.xml"/><Relationship Id="rId18" Type="http://schemas.openxmlformats.org/officeDocument/2006/relationships/image" Target="../media/image1.png"/><Relationship Id="rId3" Type="http://schemas.openxmlformats.org/officeDocument/2006/relationships/tags" Target="../tags/tag488.xml"/><Relationship Id="rId7" Type="http://schemas.openxmlformats.org/officeDocument/2006/relationships/tags" Target="../tags/tag492.xml"/><Relationship Id="rId12" Type="http://schemas.openxmlformats.org/officeDocument/2006/relationships/tags" Target="../tags/tag497.xml"/><Relationship Id="rId17" Type="http://schemas.openxmlformats.org/officeDocument/2006/relationships/slideLayout" Target="../slideLayouts/slideLayout1.xml"/><Relationship Id="rId2" Type="http://schemas.openxmlformats.org/officeDocument/2006/relationships/tags" Target="../tags/tag487.xml"/><Relationship Id="rId16" Type="http://schemas.openxmlformats.org/officeDocument/2006/relationships/tags" Target="../tags/tag501.xml"/><Relationship Id="rId1" Type="http://schemas.openxmlformats.org/officeDocument/2006/relationships/tags" Target="../tags/tag486.xml"/><Relationship Id="rId6" Type="http://schemas.openxmlformats.org/officeDocument/2006/relationships/tags" Target="../tags/tag491.xml"/><Relationship Id="rId11" Type="http://schemas.openxmlformats.org/officeDocument/2006/relationships/tags" Target="../tags/tag496.xml"/><Relationship Id="rId5" Type="http://schemas.openxmlformats.org/officeDocument/2006/relationships/tags" Target="../tags/tag490.xml"/><Relationship Id="rId15" Type="http://schemas.openxmlformats.org/officeDocument/2006/relationships/tags" Target="../tags/tag500.xml"/><Relationship Id="rId10" Type="http://schemas.openxmlformats.org/officeDocument/2006/relationships/tags" Target="../tags/tag495.xml"/><Relationship Id="rId4" Type="http://schemas.openxmlformats.org/officeDocument/2006/relationships/tags" Target="../tags/tag489.xml"/><Relationship Id="rId9" Type="http://schemas.openxmlformats.org/officeDocument/2006/relationships/tags" Target="../tags/tag494.xml"/><Relationship Id="rId14" Type="http://schemas.openxmlformats.org/officeDocument/2006/relationships/tags" Target="../tags/tag499.xml"/></Relationships>
</file>

<file path=ppt/slides/_rels/slide2.xml.rels><?xml version="1.0" encoding="UTF-8" standalone="yes"?>
<Relationships xmlns="http://schemas.openxmlformats.org/package/2006/relationships"><Relationship Id="rId13" Type="http://schemas.openxmlformats.org/officeDocument/2006/relationships/tags" Target="../tags/tag120.xml"/><Relationship Id="rId18" Type="http://schemas.openxmlformats.org/officeDocument/2006/relationships/tags" Target="../tags/tag125.xml"/><Relationship Id="rId26" Type="http://schemas.openxmlformats.org/officeDocument/2006/relationships/tags" Target="../tags/tag133.xml"/><Relationship Id="rId39" Type="http://schemas.openxmlformats.org/officeDocument/2006/relationships/tags" Target="../tags/tag146.xml"/><Relationship Id="rId21" Type="http://schemas.openxmlformats.org/officeDocument/2006/relationships/tags" Target="../tags/tag128.xml"/><Relationship Id="rId34" Type="http://schemas.openxmlformats.org/officeDocument/2006/relationships/tags" Target="../tags/tag141.xml"/><Relationship Id="rId42" Type="http://schemas.openxmlformats.org/officeDocument/2006/relationships/tags" Target="../tags/tag149.xml"/><Relationship Id="rId47" Type="http://schemas.openxmlformats.org/officeDocument/2006/relationships/tags" Target="../tags/tag154.xml"/><Relationship Id="rId50" Type="http://schemas.openxmlformats.org/officeDocument/2006/relationships/image" Target="../media/image1.png"/><Relationship Id="rId7" Type="http://schemas.openxmlformats.org/officeDocument/2006/relationships/tags" Target="../tags/tag114.xml"/><Relationship Id="rId2" Type="http://schemas.openxmlformats.org/officeDocument/2006/relationships/tags" Target="../tags/tag109.xml"/><Relationship Id="rId16" Type="http://schemas.openxmlformats.org/officeDocument/2006/relationships/tags" Target="../tags/tag123.xml"/><Relationship Id="rId29" Type="http://schemas.openxmlformats.org/officeDocument/2006/relationships/tags" Target="../tags/tag136.xml"/><Relationship Id="rId11" Type="http://schemas.openxmlformats.org/officeDocument/2006/relationships/tags" Target="../tags/tag118.xml"/><Relationship Id="rId24" Type="http://schemas.openxmlformats.org/officeDocument/2006/relationships/tags" Target="../tags/tag131.xml"/><Relationship Id="rId32" Type="http://schemas.openxmlformats.org/officeDocument/2006/relationships/tags" Target="../tags/tag139.xml"/><Relationship Id="rId37" Type="http://schemas.openxmlformats.org/officeDocument/2006/relationships/tags" Target="../tags/tag144.xml"/><Relationship Id="rId40" Type="http://schemas.openxmlformats.org/officeDocument/2006/relationships/tags" Target="../tags/tag147.xml"/><Relationship Id="rId45" Type="http://schemas.openxmlformats.org/officeDocument/2006/relationships/tags" Target="../tags/tag152.xml"/><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tags" Target="../tags/tag130.xml"/><Relationship Id="rId28" Type="http://schemas.openxmlformats.org/officeDocument/2006/relationships/tags" Target="../tags/tag135.xml"/><Relationship Id="rId36" Type="http://schemas.openxmlformats.org/officeDocument/2006/relationships/tags" Target="../tags/tag143.xml"/><Relationship Id="rId49" Type="http://schemas.openxmlformats.org/officeDocument/2006/relationships/slideLayout" Target="../slideLayouts/slideLayout1.xml"/><Relationship Id="rId10" Type="http://schemas.openxmlformats.org/officeDocument/2006/relationships/tags" Target="../tags/tag117.xml"/><Relationship Id="rId19" Type="http://schemas.openxmlformats.org/officeDocument/2006/relationships/tags" Target="../tags/tag126.xml"/><Relationship Id="rId31" Type="http://schemas.openxmlformats.org/officeDocument/2006/relationships/tags" Target="../tags/tag138.xml"/><Relationship Id="rId44" Type="http://schemas.openxmlformats.org/officeDocument/2006/relationships/tags" Target="../tags/tag151.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 Id="rId27" Type="http://schemas.openxmlformats.org/officeDocument/2006/relationships/tags" Target="../tags/tag134.xml"/><Relationship Id="rId30" Type="http://schemas.openxmlformats.org/officeDocument/2006/relationships/tags" Target="../tags/tag137.xml"/><Relationship Id="rId35" Type="http://schemas.openxmlformats.org/officeDocument/2006/relationships/tags" Target="../tags/tag142.xml"/><Relationship Id="rId43" Type="http://schemas.openxmlformats.org/officeDocument/2006/relationships/tags" Target="../tags/tag150.xml"/><Relationship Id="rId48" Type="http://schemas.openxmlformats.org/officeDocument/2006/relationships/tags" Target="../tags/tag155.xml"/><Relationship Id="rId8" Type="http://schemas.openxmlformats.org/officeDocument/2006/relationships/tags" Target="../tags/tag115.xml"/><Relationship Id="rId3" Type="http://schemas.openxmlformats.org/officeDocument/2006/relationships/tags" Target="../tags/tag110.xml"/><Relationship Id="rId12" Type="http://schemas.openxmlformats.org/officeDocument/2006/relationships/tags" Target="../tags/tag119.xml"/><Relationship Id="rId17" Type="http://schemas.openxmlformats.org/officeDocument/2006/relationships/tags" Target="../tags/tag124.xml"/><Relationship Id="rId25" Type="http://schemas.openxmlformats.org/officeDocument/2006/relationships/tags" Target="../tags/tag132.xml"/><Relationship Id="rId33" Type="http://schemas.openxmlformats.org/officeDocument/2006/relationships/tags" Target="../tags/tag140.xml"/><Relationship Id="rId38" Type="http://schemas.openxmlformats.org/officeDocument/2006/relationships/tags" Target="../tags/tag145.xml"/><Relationship Id="rId46" Type="http://schemas.openxmlformats.org/officeDocument/2006/relationships/tags" Target="../tags/tag153.xml"/><Relationship Id="rId20" Type="http://schemas.openxmlformats.org/officeDocument/2006/relationships/tags" Target="../tags/tag127.xml"/><Relationship Id="rId41" Type="http://schemas.openxmlformats.org/officeDocument/2006/relationships/tags" Target="../tags/tag148.xml"/><Relationship Id="rId1" Type="http://schemas.openxmlformats.org/officeDocument/2006/relationships/tags" Target="../tags/tag108.xml"/><Relationship Id="rId6" Type="http://schemas.openxmlformats.org/officeDocument/2006/relationships/tags" Target="../tags/tag113.xml"/></Relationships>
</file>

<file path=ppt/slides/_rels/slide20.xml.rels><?xml version="1.0" encoding="UTF-8" standalone="yes"?>
<Relationships xmlns="http://schemas.openxmlformats.org/package/2006/relationships"><Relationship Id="rId8" Type="http://schemas.openxmlformats.org/officeDocument/2006/relationships/tags" Target="../tags/tag509.xml"/><Relationship Id="rId13" Type="http://schemas.openxmlformats.org/officeDocument/2006/relationships/tags" Target="../tags/tag514.xml"/><Relationship Id="rId18" Type="http://schemas.openxmlformats.org/officeDocument/2006/relationships/tags" Target="../tags/tag519.xml"/><Relationship Id="rId26" Type="http://schemas.openxmlformats.org/officeDocument/2006/relationships/tags" Target="../tags/tag527.xml"/><Relationship Id="rId3" Type="http://schemas.openxmlformats.org/officeDocument/2006/relationships/tags" Target="../tags/tag504.xml"/><Relationship Id="rId21" Type="http://schemas.openxmlformats.org/officeDocument/2006/relationships/tags" Target="../tags/tag522.xml"/><Relationship Id="rId7" Type="http://schemas.openxmlformats.org/officeDocument/2006/relationships/tags" Target="../tags/tag508.xml"/><Relationship Id="rId12" Type="http://schemas.openxmlformats.org/officeDocument/2006/relationships/tags" Target="../tags/tag513.xml"/><Relationship Id="rId17" Type="http://schemas.openxmlformats.org/officeDocument/2006/relationships/tags" Target="../tags/tag518.xml"/><Relationship Id="rId25" Type="http://schemas.openxmlformats.org/officeDocument/2006/relationships/tags" Target="../tags/tag526.xml"/><Relationship Id="rId2" Type="http://schemas.openxmlformats.org/officeDocument/2006/relationships/tags" Target="../tags/tag503.xml"/><Relationship Id="rId16" Type="http://schemas.openxmlformats.org/officeDocument/2006/relationships/tags" Target="../tags/tag517.xml"/><Relationship Id="rId20" Type="http://schemas.openxmlformats.org/officeDocument/2006/relationships/tags" Target="../tags/tag521.xml"/><Relationship Id="rId29" Type="http://schemas.openxmlformats.org/officeDocument/2006/relationships/tags" Target="../tags/tag530.xml"/><Relationship Id="rId1" Type="http://schemas.openxmlformats.org/officeDocument/2006/relationships/tags" Target="../tags/tag502.xml"/><Relationship Id="rId6" Type="http://schemas.openxmlformats.org/officeDocument/2006/relationships/tags" Target="../tags/tag507.xml"/><Relationship Id="rId11" Type="http://schemas.openxmlformats.org/officeDocument/2006/relationships/tags" Target="../tags/tag512.xml"/><Relationship Id="rId24" Type="http://schemas.openxmlformats.org/officeDocument/2006/relationships/tags" Target="../tags/tag525.xml"/><Relationship Id="rId5" Type="http://schemas.openxmlformats.org/officeDocument/2006/relationships/tags" Target="../tags/tag506.xml"/><Relationship Id="rId15" Type="http://schemas.openxmlformats.org/officeDocument/2006/relationships/tags" Target="../tags/tag516.xml"/><Relationship Id="rId23" Type="http://schemas.openxmlformats.org/officeDocument/2006/relationships/tags" Target="../tags/tag524.xml"/><Relationship Id="rId28" Type="http://schemas.openxmlformats.org/officeDocument/2006/relationships/tags" Target="../tags/tag529.xml"/><Relationship Id="rId10" Type="http://schemas.openxmlformats.org/officeDocument/2006/relationships/tags" Target="../tags/tag511.xml"/><Relationship Id="rId19" Type="http://schemas.openxmlformats.org/officeDocument/2006/relationships/tags" Target="../tags/tag520.xml"/><Relationship Id="rId4" Type="http://schemas.openxmlformats.org/officeDocument/2006/relationships/tags" Target="../tags/tag505.xml"/><Relationship Id="rId9" Type="http://schemas.openxmlformats.org/officeDocument/2006/relationships/tags" Target="../tags/tag510.xml"/><Relationship Id="rId14" Type="http://schemas.openxmlformats.org/officeDocument/2006/relationships/tags" Target="../tags/tag515.xml"/><Relationship Id="rId22" Type="http://schemas.openxmlformats.org/officeDocument/2006/relationships/tags" Target="../tags/tag523.xml"/><Relationship Id="rId27" Type="http://schemas.openxmlformats.org/officeDocument/2006/relationships/tags" Target="../tags/tag528.xml"/><Relationship Id="rId30"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tags" Target="../tags/tag538.xml"/><Relationship Id="rId13" Type="http://schemas.openxmlformats.org/officeDocument/2006/relationships/tags" Target="../tags/tag543.xml"/><Relationship Id="rId3" Type="http://schemas.openxmlformats.org/officeDocument/2006/relationships/tags" Target="../tags/tag533.xml"/><Relationship Id="rId7" Type="http://schemas.openxmlformats.org/officeDocument/2006/relationships/tags" Target="../tags/tag537.xml"/><Relationship Id="rId12" Type="http://schemas.openxmlformats.org/officeDocument/2006/relationships/tags" Target="../tags/tag542.xml"/><Relationship Id="rId2" Type="http://schemas.openxmlformats.org/officeDocument/2006/relationships/tags" Target="../tags/tag532.xml"/><Relationship Id="rId16" Type="http://schemas.openxmlformats.org/officeDocument/2006/relationships/image" Target="../media/image9.jpeg"/><Relationship Id="rId1" Type="http://schemas.openxmlformats.org/officeDocument/2006/relationships/tags" Target="../tags/tag531.xml"/><Relationship Id="rId6" Type="http://schemas.openxmlformats.org/officeDocument/2006/relationships/tags" Target="../tags/tag536.xml"/><Relationship Id="rId11" Type="http://schemas.openxmlformats.org/officeDocument/2006/relationships/tags" Target="../tags/tag541.xml"/><Relationship Id="rId5" Type="http://schemas.openxmlformats.org/officeDocument/2006/relationships/tags" Target="../tags/tag535.xml"/><Relationship Id="rId15" Type="http://schemas.openxmlformats.org/officeDocument/2006/relationships/slideLayout" Target="../slideLayouts/slideLayout5.xml"/><Relationship Id="rId10" Type="http://schemas.openxmlformats.org/officeDocument/2006/relationships/tags" Target="../tags/tag540.xml"/><Relationship Id="rId4" Type="http://schemas.openxmlformats.org/officeDocument/2006/relationships/tags" Target="../tags/tag534.xml"/><Relationship Id="rId9" Type="http://schemas.openxmlformats.org/officeDocument/2006/relationships/tags" Target="../tags/tag539.xml"/><Relationship Id="rId14" Type="http://schemas.openxmlformats.org/officeDocument/2006/relationships/tags" Target="../tags/tag544.xml"/></Relationships>
</file>

<file path=ppt/slides/_rels/slide22.xml.rels><?xml version="1.0" encoding="UTF-8" standalone="yes"?>
<Relationships xmlns="http://schemas.openxmlformats.org/package/2006/relationships"><Relationship Id="rId8" Type="http://schemas.openxmlformats.org/officeDocument/2006/relationships/tags" Target="../tags/tag552.xml"/><Relationship Id="rId13" Type="http://schemas.openxmlformats.org/officeDocument/2006/relationships/tags" Target="../tags/tag557.xml"/><Relationship Id="rId18" Type="http://schemas.openxmlformats.org/officeDocument/2006/relationships/tags" Target="../tags/tag562.xml"/><Relationship Id="rId26" Type="http://schemas.openxmlformats.org/officeDocument/2006/relationships/slideLayout" Target="../slideLayouts/slideLayout5.xml"/><Relationship Id="rId3" Type="http://schemas.openxmlformats.org/officeDocument/2006/relationships/tags" Target="../tags/tag547.xml"/><Relationship Id="rId21" Type="http://schemas.openxmlformats.org/officeDocument/2006/relationships/tags" Target="../tags/tag565.xml"/><Relationship Id="rId7" Type="http://schemas.openxmlformats.org/officeDocument/2006/relationships/tags" Target="../tags/tag551.xml"/><Relationship Id="rId12" Type="http://schemas.openxmlformats.org/officeDocument/2006/relationships/tags" Target="../tags/tag556.xml"/><Relationship Id="rId17" Type="http://schemas.openxmlformats.org/officeDocument/2006/relationships/tags" Target="../tags/tag561.xml"/><Relationship Id="rId25" Type="http://schemas.openxmlformats.org/officeDocument/2006/relationships/tags" Target="../tags/tag569.xml"/><Relationship Id="rId2" Type="http://schemas.openxmlformats.org/officeDocument/2006/relationships/tags" Target="../tags/tag546.xml"/><Relationship Id="rId16" Type="http://schemas.openxmlformats.org/officeDocument/2006/relationships/tags" Target="../tags/tag560.xml"/><Relationship Id="rId20" Type="http://schemas.openxmlformats.org/officeDocument/2006/relationships/tags" Target="../tags/tag564.xml"/><Relationship Id="rId1" Type="http://schemas.openxmlformats.org/officeDocument/2006/relationships/tags" Target="../tags/tag545.xml"/><Relationship Id="rId6" Type="http://schemas.openxmlformats.org/officeDocument/2006/relationships/tags" Target="../tags/tag550.xml"/><Relationship Id="rId11" Type="http://schemas.openxmlformats.org/officeDocument/2006/relationships/tags" Target="../tags/tag555.xml"/><Relationship Id="rId24" Type="http://schemas.openxmlformats.org/officeDocument/2006/relationships/tags" Target="../tags/tag568.xml"/><Relationship Id="rId5" Type="http://schemas.openxmlformats.org/officeDocument/2006/relationships/tags" Target="../tags/tag549.xml"/><Relationship Id="rId15" Type="http://schemas.openxmlformats.org/officeDocument/2006/relationships/tags" Target="../tags/tag559.xml"/><Relationship Id="rId23" Type="http://schemas.openxmlformats.org/officeDocument/2006/relationships/tags" Target="../tags/tag567.xml"/><Relationship Id="rId10" Type="http://schemas.openxmlformats.org/officeDocument/2006/relationships/tags" Target="../tags/tag554.xml"/><Relationship Id="rId19" Type="http://schemas.openxmlformats.org/officeDocument/2006/relationships/tags" Target="../tags/tag563.xml"/><Relationship Id="rId4" Type="http://schemas.openxmlformats.org/officeDocument/2006/relationships/tags" Target="../tags/tag548.xml"/><Relationship Id="rId9" Type="http://schemas.openxmlformats.org/officeDocument/2006/relationships/tags" Target="../tags/tag553.xml"/><Relationship Id="rId14" Type="http://schemas.openxmlformats.org/officeDocument/2006/relationships/tags" Target="../tags/tag558.xml"/><Relationship Id="rId22" Type="http://schemas.openxmlformats.org/officeDocument/2006/relationships/tags" Target="../tags/tag566.xml"/></Relationships>
</file>

<file path=ppt/slides/_rels/slide23.xml.rels><?xml version="1.0" encoding="UTF-8" standalone="yes"?>
<Relationships xmlns="http://schemas.openxmlformats.org/package/2006/relationships"><Relationship Id="rId8" Type="http://schemas.openxmlformats.org/officeDocument/2006/relationships/tags" Target="../tags/tag577.xml"/><Relationship Id="rId13" Type="http://schemas.openxmlformats.org/officeDocument/2006/relationships/tags" Target="../tags/tag582.xml"/><Relationship Id="rId18" Type="http://schemas.openxmlformats.org/officeDocument/2006/relationships/tags" Target="../tags/tag587.xml"/><Relationship Id="rId26" Type="http://schemas.openxmlformats.org/officeDocument/2006/relationships/tags" Target="../tags/tag595.xml"/><Relationship Id="rId3" Type="http://schemas.openxmlformats.org/officeDocument/2006/relationships/tags" Target="../tags/tag572.xml"/><Relationship Id="rId21" Type="http://schemas.openxmlformats.org/officeDocument/2006/relationships/tags" Target="../tags/tag590.xml"/><Relationship Id="rId7" Type="http://schemas.openxmlformats.org/officeDocument/2006/relationships/tags" Target="../tags/tag576.xml"/><Relationship Id="rId12" Type="http://schemas.openxmlformats.org/officeDocument/2006/relationships/tags" Target="../tags/tag581.xml"/><Relationship Id="rId17" Type="http://schemas.openxmlformats.org/officeDocument/2006/relationships/tags" Target="../tags/tag586.xml"/><Relationship Id="rId25" Type="http://schemas.openxmlformats.org/officeDocument/2006/relationships/tags" Target="../tags/tag594.xml"/><Relationship Id="rId2" Type="http://schemas.openxmlformats.org/officeDocument/2006/relationships/tags" Target="../tags/tag571.xml"/><Relationship Id="rId16" Type="http://schemas.openxmlformats.org/officeDocument/2006/relationships/tags" Target="../tags/tag585.xml"/><Relationship Id="rId20" Type="http://schemas.openxmlformats.org/officeDocument/2006/relationships/tags" Target="../tags/tag589.xml"/><Relationship Id="rId1" Type="http://schemas.openxmlformats.org/officeDocument/2006/relationships/tags" Target="../tags/tag570.xml"/><Relationship Id="rId6" Type="http://schemas.openxmlformats.org/officeDocument/2006/relationships/tags" Target="../tags/tag575.xml"/><Relationship Id="rId11" Type="http://schemas.openxmlformats.org/officeDocument/2006/relationships/tags" Target="../tags/tag580.xml"/><Relationship Id="rId24" Type="http://schemas.openxmlformats.org/officeDocument/2006/relationships/tags" Target="../tags/tag593.xml"/><Relationship Id="rId5" Type="http://schemas.openxmlformats.org/officeDocument/2006/relationships/tags" Target="../tags/tag574.xml"/><Relationship Id="rId15" Type="http://schemas.openxmlformats.org/officeDocument/2006/relationships/tags" Target="../tags/tag584.xml"/><Relationship Id="rId23" Type="http://schemas.openxmlformats.org/officeDocument/2006/relationships/tags" Target="../tags/tag592.xml"/><Relationship Id="rId10" Type="http://schemas.openxmlformats.org/officeDocument/2006/relationships/tags" Target="../tags/tag579.xml"/><Relationship Id="rId19" Type="http://schemas.openxmlformats.org/officeDocument/2006/relationships/tags" Target="../tags/tag588.xml"/><Relationship Id="rId4" Type="http://schemas.openxmlformats.org/officeDocument/2006/relationships/tags" Target="../tags/tag573.xml"/><Relationship Id="rId9" Type="http://schemas.openxmlformats.org/officeDocument/2006/relationships/tags" Target="../tags/tag578.xml"/><Relationship Id="rId14" Type="http://schemas.openxmlformats.org/officeDocument/2006/relationships/tags" Target="../tags/tag583.xml"/><Relationship Id="rId22" Type="http://schemas.openxmlformats.org/officeDocument/2006/relationships/tags" Target="../tags/tag591.xml"/><Relationship Id="rId27"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8" Type="http://schemas.openxmlformats.org/officeDocument/2006/relationships/tags" Target="../tags/tag603.xml"/><Relationship Id="rId13" Type="http://schemas.openxmlformats.org/officeDocument/2006/relationships/image" Target="../media/image10.jpeg"/><Relationship Id="rId3" Type="http://schemas.openxmlformats.org/officeDocument/2006/relationships/tags" Target="../tags/tag598.xml"/><Relationship Id="rId7" Type="http://schemas.openxmlformats.org/officeDocument/2006/relationships/tags" Target="../tags/tag602.xml"/><Relationship Id="rId12" Type="http://schemas.openxmlformats.org/officeDocument/2006/relationships/image" Target="../media/image14.jpeg"/><Relationship Id="rId2" Type="http://schemas.openxmlformats.org/officeDocument/2006/relationships/tags" Target="../tags/tag597.xml"/><Relationship Id="rId1" Type="http://schemas.openxmlformats.org/officeDocument/2006/relationships/tags" Target="../tags/tag596.xml"/><Relationship Id="rId6" Type="http://schemas.openxmlformats.org/officeDocument/2006/relationships/tags" Target="../tags/tag601.xml"/><Relationship Id="rId11" Type="http://schemas.openxmlformats.org/officeDocument/2006/relationships/slideLayout" Target="../slideLayouts/slideLayout5.xml"/><Relationship Id="rId5" Type="http://schemas.openxmlformats.org/officeDocument/2006/relationships/tags" Target="../tags/tag600.xml"/><Relationship Id="rId10" Type="http://schemas.openxmlformats.org/officeDocument/2006/relationships/tags" Target="../tags/tag605.xml"/><Relationship Id="rId4" Type="http://schemas.openxmlformats.org/officeDocument/2006/relationships/tags" Target="../tags/tag599.xml"/><Relationship Id="rId9" Type="http://schemas.openxmlformats.org/officeDocument/2006/relationships/tags" Target="../tags/tag604.xml"/></Relationships>
</file>

<file path=ppt/slides/_rels/slide25.xml.rels><?xml version="1.0" encoding="UTF-8" standalone="yes"?>
<Relationships xmlns="http://schemas.openxmlformats.org/package/2006/relationships"><Relationship Id="rId26" Type="http://schemas.openxmlformats.org/officeDocument/2006/relationships/tags" Target="../tags/tag631.xml"/><Relationship Id="rId21" Type="http://schemas.openxmlformats.org/officeDocument/2006/relationships/tags" Target="../tags/tag626.xml"/><Relationship Id="rId42" Type="http://schemas.openxmlformats.org/officeDocument/2006/relationships/tags" Target="../tags/tag647.xml"/><Relationship Id="rId47" Type="http://schemas.openxmlformats.org/officeDocument/2006/relationships/tags" Target="../tags/tag652.xml"/><Relationship Id="rId63" Type="http://schemas.openxmlformats.org/officeDocument/2006/relationships/tags" Target="../tags/tag668.xml"/><Relationship Id="rId68" Type="http://schemas.openxmlformats.org/officeDocument/2006/relationships/tags" Target="../tags/tag673.xml"/><Relationship Id="rId84" Type="http://schemas.openxmlformats.org/officeDocument/2006/relationships/tags" Target="../tags/tag689.xml"/><Relationship Id="rId89" Type="http://schemas.openxmlformats.org/officeDocument/2006/relationships/tags" Target="../tags/tag694.xml"/><Relationship Id="rId16" Type="http://schemas.openxmlformats.org/officeDocument/2006/relationships/tags" Target="../tags/tag621.xml"/><Relationship Id="rId11" Type="http://schemas.openxmlformats.org/officeDocument/2006/relationships/tags" Target="../tags/tag616.xml"/><Relationship Id="rId32" Type="http://schemas.openxmlformats.org/officeDocument/2006/relationships/tags" Target="../tags/tag637.xml"/><Relationship Id="rId37" Type="http://schemas.openxmlformats.org/officeDocument/2006/relationships/tags" Target="../tags/tag642.xml"/><Relationship Id="rId53" Type="http://schemas.openxmlformats.org/officeDocument/2006/relationships/tags" Target="../tags/tag658.xml"/><Relationship Id="rId58" Type="http://schemas.openxmlformats.org/officeDocument/2006/relationships/tags" Target="../tags/tag663.xml"/><Relationship Id="rId74" Type="http://schemas.openxmlformats.org/officeDocument/2006/relationships/tags" Target="../tags/tag679.xml"/><Relationship Id="rId79" Type="http://schemas.openxmlformats.org/officeDocument/2006/relationships/tags" Target="../tags/tag684.xml"/><Relationship Id="rId5" Type="http://schemas.openxmlformats.org/officeDocument/2006/relationships/tags" Target="../tags/tag610.xml"/><Relationship Id="rId90" Type="http://schemas.openxmlformats.org/officeDocument/2006/relationships/tags" Target="../tags/tag695.xml"/><Relationship Id="rId95" Type="http://schemas.openxmlformats.org/officeDocument/2006/relationships/image" Target="../media/image1.png"/><Relationship Id="rId22" Type="http://schemas.openxmlformats.org/officeDocument/2006/relationships/tags" Target="../tags/tag627.xml"/><Relationship Id="rId27" Type="http://schemas.openxmlformats.org/officeDocument/2006/relationships/tags" Target="../tags/tag632.xml"/><Relationship Id="rId43" Type="http://schemas.openxmlformats.org/officeDocument/2006/relationships/tags" Target="../tags/tag648.xml"/><Relationship Id="rId48" Type="http://schemas.openxmlformats.org/officeDocument/2006/relationships/tags" Target="../tags/tag653.xml"/><Relationship Id="rId64" Type="http://schemas.openxmlformats.org/officeDocument/2006/relationships/tags" Target="../tags/tag669.xml"/><Relationship Id="rId69" Type="http://schemas.openxmlformats.org/officeDocument/2006/relationships/tags" Target="../tags/tag674.xml"/><Relationship Id="rId80" Type="http://schemas.openxmlformats.org/officeDocument/2006/relationships/tags" Target="../tags/tag685.xml"/><Relationship Id="rId85" Type="http://schemas.openxmlformats.org/officeDocument/2006/relationships/tags" Target="../tags/tag690.xml"/><Relationship Id="rId3" Type="http://schemas.openxmlformats.org/officeDocument/2006/relationships/tags" Target="../tags/tag608.xml"/><Relationship Id="rId12" Type="http://schemas.openxmlformats.org/officeDocument/2006/relationships/tags" Target="../tags/tag617.xml"/><Relationship Id="rId17" Type="http://schemas.openxmlformats.org/officeDocument/2006/relationships/tags" Target="../tags/tag622.xml"/><Relationship Id="rId25" Type="http://schemas.openxmlformats.org/officeDocument/2006/relationships/tags" Target="../tags/tag630.xml"/><Relationship Id="rId33" Type="http://schemas.openxmlformats.org/officeDocument/2006/relationships/tags" Target="../tags/tag638.xml"/><Relationship Id="rId38" Type="http://schemas.openxmlformats.org/officeDocument/2006/relationships/tags" Target="../tags/tag643.xml"/><Relationship Id="rId46" Type="http://schemas.openxmlformats.org/officeDocument/2006/relationships/tags" Target="../tags/tag651.xml"/><Relationship Id="rId59" Type="http://schemas.openxmlformats.org/officeDocument/2006/relationships/tags" Target="../tags/tag664.xml"/><Relationship Id="rId67" Type="http://schemas.openxmlformats.org/officeDocument/2006/relationships/tags" Target="../tags/tag672.xml"/><Relationship Id="rId20" Type="http://schemas.openxmlformats.org/officeDocument/2006/relationships/tags" Target="../tags/tag625.xml"/><Relationship Id="rId41" Type="http://schemas.openxmlformats.org/officeDocument/2006/relationships/tags" Target="../tags/tag646.xml"/><Relationship Id="rId54" Type="http://schemas.openxmlformats.org/officeDocument/2006/relationships/tags" Target="../tags/tag659.xml"/><Relationship Id="rId62" Type="http://schemas.openxmlformats.org/officeDocument/2006/relationships/tags" Target="../tags/tag667.xml"/><Relationship Id="rId70" Type="http://schemas.openxmlformats.org/officeDocument/2006/relationships/tags" Target="../tags/tag675.xml"/><Relationship Id="rId75" Type="http://schemas.openxmlformats.org/officeDocument/2006/relationships/tags" Target="../tags/tag680.xml"/><Relationship Id="rId83" Type="http://schemas.openxmlformats.org/officeDocument/2006/relationships/tags" Target="../tags/tag688.xml"/><Relationship Id="rId88" Type="http://schemas.openxmlformats.org/officeDocument/2006/relationships/tags" Target="../tags/tag693.xml"/><Relationship Id="rId91" Type="http://schemas.openxmlformats.org/officeDocument/2006/relationships/tags" Target="../tags/tag696.xml"/><Relationship Id="rId96" Type="http://schemas.openxmlformats.org/officeDocument/2006/relationships/image" Target="../media/image2.png"/><Relationship Id="rId1" Type="http://schemas.openxmlformats.org/officeDocument/2006/relationships/tags" Target="../tags/tag606.xml"/><Relationship Id="rId6" Type="http://schemas.openxmlformats.org/officeDocument/2006/relationships/tags" Target="../tags/tag611.xml"/><Relationship Id="rId15" Type="http://schemas.openxmlformats.org/officeDocument/2006/relationships/tags" Target="../tags/tag620.xml"/><Relationship Id="rId23" Type="http://schemas.openxmlformats.org/officeDocument/2006/relationships/tags" Target="../tags/tag628.xml"/><Relationship Id="rId28" Type="http://schemas.openxmlformats.org/officeDocument/2006/relationships/tags" Target="../tags/tag633.xml"/><Relationship Id="rId36" Type="http://schemas.openxmlformats.org/officeDocument/2006/relationships/tags" Target="../tags/tag641.xml"/><Relationship Id="rId49" Type="http://schemas.openxmlformats.org/officeDocument/2006/relationships/tags" Target="../tags/tag654.xml"/><Relationship Id="rId57" Type="http://schemas.openxmlformats.org/officeDocument/2006/relationships/tags" Target="../tags/tag662.xml"/><Relationship Id="rId10" Type="http://schemas.openxmlformats.org/officeDocument/2006/relationships/tags" Target="../tags/tag615.xml"/><Relationship Id="rId31" Type="http://schemas.openxmlformats.org/officeDocument/2006/relationships/tags" Target="../tags/tag636.xml"/><Relationship Id="rId44" Type="http://schemas.openxmlformats.org/officeDocument/2006/relationships/tags" Target="../tags/tag649.xml"/><Relationship Id="rId52" Type="http://schemas.openxmlformats.org/officeDocument/2006/relationships/tags" Target="../tags/tag657.xml"/><Relationship Id="rId60" Type="http://schemas.openxmlformats.org/officeDocument/2006/relationships/tags" Target="../tags/tag665.xml"/><Relationship Id="rId65" Type="http://schemas.openxmlformats.org/officeDocument/2006/relationships/tags" Target="../tags/tag670.xml"/><Relationship Id="rId73" Type="http://schemas.openxmlformats.org/officeDocument/2006/relationships/tags" Target="../tags/tag678.xml"/><Relationship Id="rId78" Type="http://schemas.openxmlformats.org/officeDocument/2006/relationships/tags" Target="../tags/tag683.xml"/><Relationship Id="rId81" Type="http://schemas.openxmlformats.org/officeDocument/2006/relationships/tags" Target="../tags/tag686.xml"/><Relationship Id="rId86" Type="http://schemas.openxmlformats.org/officeDocument/2006/relationships/tags" Target="../tags/tag691.xml"/><Relationship Id="rId94" Type="http://schemas.openxmlformats.org/officeDocument/2006/relationships/slideLayout" Target="../slideLayouts/slideLayout1.xml"/><Relationship Id="rId4" Type="http://schemas.openxmlformats.org/officeDocument/2006/relationships/tags" Target="../tags/tag609.xml"/><Relationship Id="rId9" Type="http://schemas.openxmlformats.org/officeDocument/2006/relationships/tags" Target="../tags/tag614.xml"/><Relationship Id="rId13" Type="http://schemas.openxmlformats.org/officeDocument/2006/relationships/tags" Target="../tags/tag618.xml"/><Relationship Id="rId18" Type="http://schemas.openxmlformats.org/officeDocument/2006/relationships/tags" Target="../tags/tag623.xml"/><Relationship Id="rId39" Type="http://schemas.openxmlformats.org/officeDocument/2006/relationships/tags" Target="../tags/tag644.xml"/><Relationship Id="rId34" Type="http://schemas.openxmlformats.org/officeDocument/2006/relationships/tags" Target="../tags/tag639.xml"/><Relationship Id="rId50" Type="http://schemas.openxmlformats.org/officeDocument/2006/relationships/tags" Target="../tags/tag655.xml"/><Relationship Id="rId55" Type="http://schemas.openxmlformats.org/officeDocument/2006/relationships/tags" Target="../tags/tag660.xml"/><Relationship Id="rId76" Type="http://schemas.openxmlformats.org/officeDocument/2006/relationships/tags" Target="../tags/tag681.xml"/><Relationship Id="rId97" Type="http://schemas.openxmlformats.org/officeDocument/2006/relationships/image" Target="../media/image3.png"/><Relationship Id="rId7" Type="http://schemas.openxmlformats.org/officeDocument/2006/relationships/tags" Target="../tags/tag612.xml"/><Relationship Id="rId71" Type="http://schemas.openxmlformats.org/officeDocument/2006/relationships/tags" Target="../tags/tag676.xml"/><Relationship Id="rId92" Type="http://schemas.openxmlformats.org/officeDocument/2006/relationships/tags" Target="../tags/tag697.xml"/><Relationship Id="rId2" Type="http://schemas.openxmlformats.org/officeDocument/2006/relationships/tags" Target="../tags/tag607.xml"/><Relationship Id="rId29" Type="http://schemas.openxmlformats.org/officeDocument/2006/relationships/tags" Target="../tags/tag634.xml"/><Relationship Id="rId24" Type="http://schemas.openxmlformats.org/officeDocument/2006/relationships/tags" Target="../tags/tag629.xml"/><Relationship Id="rId40" Type="http://schemas.openxmlformats.org/officeDocument/2006/relationships/tags" Target="../tags/tag645.xml"/><Relationship Id="rId45" Type="http://schemas.openxmlformats.org/officeDocument/2006/relationships/tags" Target="../tags/tag650.xml"/><Relationship Id="rId66" Type="http://schemas.openxmlformats.org/officeDocument/2006/relationships/tags" Target="../tags/tag671.xml"/><Relationship Id="rId87" Type="http://schemas.openxmlformats.org/officeDocument/2006/relationships/tags" Target="../tags/tag692.xml"/><Relationship Id="rId61" Type="http://schemas.openxmlformats.org/officeDocument/2006/relationships/tags" Target="../tags/tag666.xml"/><Relationship Id="rId82" Type="http://schemas.openxmlformats.org/officeDocument/2006/relationships/tags" Target="../tags/tag687.xml"/><Relationship Id="rId19" Type="http://schemas.openxmlformats.org/officeDocument/2006/relationships/tags" Target="../tags/tag624.xml"/><Relationship Id="rId14" Type="http://schemas.openxmlformats.org/officeDocument/2006/relationships/tags" Target="../tags/tag619.xml"/><Relationship Id="rId30" Type="http://schemas.openxmlformats.org/officeDocument/2006/relationships/tags" Target="../tags/tag635.xml"/><Relationship Id="rId35" Type="http://schemas.openxmlformats.org/officeDocument/2006/relationships/tags" Target="../tags/tag640.xml"/><Relationship Id="rId56" Type="http://schemas.openxmlformats.org/officeDocument/2006/relationships/tags" Target="../tags/tag661.xml"/><Relationship Id="rId77" Type="http://schemas.openxmlformats.org/officeDocument/2006/relationships/tags" Target="../tags/tag682.xml"/><Relationship Id="rId8" Type="http://schemas.openxmlformats.org/officeDocument/2006/relationships/tags" Target="../tags/tag613.xml"/><Relationship Id="rId51" Type="http://schemas.openxmlformats.org/officeDocument/2006/relationships/tags" Target="../tags/tag656.xml"/><Relationship Id="rId72" Type="http://schemas.openxmlformats.org/officeDocument/2006/relationships/tags" Target="../tags/tag677.xml"/><Relationship Id="rId93" Type="http://schemas.openxmlformats.org/officeDocument/2006/relationships/tags" Target="../tags/tag698.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163.xml"/><Relationship Id="rId3" Type="http://schemas.openxmlformats.org/officeDocument/2006/relationships/tags" Target="../tags/tag158.xml"/><Relationship Id="rId7" Type="http://schemas.openxmlformats.org/officeDocument/2006/relationships/tags" Target="../tags/tag162.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tags" Target="../tags/tag161.xml"/><Relationship Id="rId11" Type="http://schemas.openxmlformats.org/officeDocument/2006/relationships/image" Target="../media/image1.png"/><Relationship Id="rId5" Type="http://schemas.openxmlformats.org/officeDocument/2006/relationships/tags" Target="../tags/tag160.xml"/><Relationship Id="rId10" Type="http://schemas.openxmlformats.org/officeDocument/2006/relationships/notesSlide" Target="../notesSlides/notesSlide1.xml"/><Relationship Id="rId4" Type="http://schemas.openxmlformats.org/officeDocument/2006/relationships/tags" Target="../tags/tag159.xml"/><Relationship Id="rId9"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tags" Target="../tags/tag171.xml"/><Relationship Id="rId13" Type="http://schemas.openxmlformats.org/officeDocument/2006/relationships/tags" Target="../tags/tag176.xml"/><Relationship Id="rId18" Type="http://schemas.openxmlformats.org/officeDocument/2006/relationships/image" Target="../media/image4.png"/><Relationship Id="rId3" Type="http://schemas.openxmlformats.org/officeDocument/2006/relationships/tags" Target="../tags/tag166.xml"/><Relationship Id="rId7" Type="http://schemas.openxmlformats.org/officeDocument/2006/relationships/tags" Target="../tags/tag170.xml"/><Relationship Id="rId12" Type="http://schemas.openxmlformats.org/officeDocument/2006/relationships/tags" Target="../tags/tag175.xml"/><Relationship Id="rId17" Type="http://schemas.openxmlformats.org/officeDocument/2006/relationships/slideLayout" Target="../slideLayouts/slideLayout2.xml"/><Relationship Id="rId2" Type="http://schemas.openxmlformats.org/officeDocument/2006/relationships/tags" Target="../tags/tag165.xml"/><Relationship Id="rId16" Type="http://schemas.openxmlformats.org/officeDocument/2006/relationships/tags" Target="../tags/tag179.xml"/><Relationship Id="rId1" Type="http://schemas.openxmlformats.org/officeDocument/2006/relationships/tags" Target="../tags/tag164.xml"/><Relationship Id="rId6" Type="http://schemas.openxmlformats.org/officeDocument/2006/relationships/tags" Target="../tags/tag169.xml"/><Relationship Id="rId11" Type="http://schemas.openxmlformats.org/officeDocument/2006/relationships/tags" Target="../tags/tag174.xml"/><Relationship Id="rId5" Type="http://schemas.openxmlformats.org/officeDocument/2006/relationships/tags" Target="../tags/tag168.xml"/><Relationship Id="rId15" Type="http://schemas.openxmlformats.org/officeDocument/2006/relationships/tags" Target="../tags/tag178.xml"/><Relationship Id="rId10" Type="http://schemas.openxmlformats.org/officeDocument/2006/relationships/tags" Target="../tags/tag173.xml"/><Relationship Id="rId19" Type="http://schemas.openxmlformats.org/officeDocument/2006/relationships/image" Target="../media/image5.jpeg"/><Relationship Id="rId4" Type="http://schemas.openxmlformats.org/officeDocument/2006/relationships/tags" Target="../tags/tag167.xml"/><Relationship Id="rId9" Type="http://schemas.openxmlformats.org/officeDocument/2006/relationships/tags" Target="../tags/tag172.xml"/><Relationship Id="rId14" Type="http://schemas.openxmlformats.org/officeDocument/2006/relationships/tags" Target="../tags/tag177.xml"/></Relationships>
</file>

<file path=ppt/slides/_rels/slide5.xml.rels><?xml version="1.0" encoding="UTF-8" standalone="yes"?>
<Relationships xmlns="http://schemas.openxmlformats.org/package/2006/relationships"><Relationship Id="rId13" Type="http://schemas.openxmlformats.org/officeDocument/2006/relationships/tags" Target="../tags/tag192.xml"/><Relationship Id="rId18" Type="http://schemas.openxmlformats.org/officeDocument/2006/relationships/tags" Target="../tags/tag197.xml"/><Relationship Id="rId26" Type="http://schemas.openxmlformats.org/officeDocument/2006/relationships/tags" Target="../tags/tag205.xml"/><Relationship Id="rId39" Type="http://schemas.openxmlformats.org/officeDocument/2006/relationships/tags" Target="../tags/tag218.xml"/><Relationship Id="rId21" Type="http://schemas.openxmlformats.org/officeDocument/2006/relationships/tags" Target="../tags/tag200.xml"/><Relationship Id="rId34" Type="http://schemas.openxmlformats.org/officeDocument/2006/relationships/tags" Target="../tags/tag213.xml"/><Relationship Id="rId7" Type="http://schemas.openxmlformats.org/officeDocument/2006/relationships/tags" Target="../tags/tag186.xml"/><Relationship Id="rId2" Type="http://schemas.openxmlformats.org/officeDocument/2006/relationships/tags" Target="../tags/tag181.xml"/><Relationship Id="rId16" Type="http://schemas.openxmlformats.org/officeDocument/2006/relationships/tags" Target="../tags/tag195.xml"/><Relationship Id="rId20" Type="http://schemas.openxmlformats.org/officeDocument/2006/relationships/tags" Target="../tags/tag199.xml"/><Relationship Id="rId29" Type="http://schemas.openxmlformats.org/officeDocument/2006/relationships/tags" Target="../tags/tag208.xml"/><Relationship Id="rId41" Type="http://schemas.openxmlformats.org/officeDocument/2006/relationships/slideLayout" Target="../slideLayouts/slideLayout2.xml"/><Relationship Id="rId1" Type="http://schemas.openxmlformats.org/officeDocument/2006/relationships/tags" Target="../tags/tag180.xml"/><Relationship Id="rId6" Type="http://schemas.openxmlformats.org/officeDocument/2006/relationships/tags" Target="../tags/tag185.xml"/><Relationship Id="rId11" Type="http://schemas.openxmlformats.org/officeDocument/2006/relationships/tags" Target="../tags/tag190.xml"/><Relationship Id="rId24" Type="http://schemas.openxmlformats.org/officeDocument/2006/relationships/tags" Target="../tags/tag203.xml"/><Relationship Id="rId32" Type="http://schemas.openxmlformats.org/officeDocument/2006/relationships/tags" Target="../tags/tag211.xml"/><Relationship Id="rId37" Type="http://schemas.openxmlformats.org/officeDocument/2006/relationships/tags" Target="../tags/tag216.xml"/><Relationship Id="rId40" Type="http://schemas.openxmlformats.org/officeDocument/2006/relationships/tags" Target="../tags/tag219.xml"/><Relationship Id="rId5" Type="http://schemas.openxmlformats.org/officeDocument/2006/relationships/tags" Target="../tags/tag184.xml"/><Relationship Id="rId15" Type="http://schemas.openxmlformats.org/officeDocument/2006/relationships/tags" Target="../tags/tag194.xml"/><Relationship Id="rId23" Type="http://schemas.openxmlformats.org/officeDocument/2006/relationships/tags" Target="../tags/tag202.xml"/><Relationship Id="rId28" Type="http://schemas.openxmlformats.org/officeDocument/2006/relationships/tags" Target="../tags/tag207.xml"/><Relationship Id="rId36" Type="http://schemas.openxmlformats.org/officeDocument/2006/relationships/tags" Target="../tags/tag215.xml"/><Relationship Id="rId10" Type="http://schemas.openxmlformats.org/officeDocument/2006/relationships/tags" Target="../tags/tag189.xml"/><Relationship Id="rId19" Type="http://schemas.openxmlformats.org/officeDocument/2006/relationships/tags" Target="../tags/tag198.xml"/><Relationship Id="rId31" Type="http://schemas.openxmlformats.org/officeDocument/2006/relationships/tags" Target="../tags/tag210.xml"/><Relationship Id="rId4" Type="http://schemas.openxmlformats.org/officeDocument/2006/relationships/tags" Target="../tags/tag183.xml"/><Relationship Id="rId9" Type="http://schemas.openxmlformats.org/officeDocument/2006/relationships/tags" Target="../tags/tag188.xml"/><Relationship Id="rId14" Type="http://schemas.openxmlformats.org/officeDocument/2006/relationships/tags" Target="../tags/tag193.xml"/><Relationship Id="rId22" Type="http://schemas.openxmlformats.org/officeDocument/2006/relationships/tags" Target="../tags/tag201.xml"/><Relationship Id="rId27" Type="http://schemas.openxmlformats.org/officeDocument/2006/relationships/tags" Target="../tags/tag206.xml"/><Relationship Id="rId30" Type="http://schemas.openxmlformats.org/officeDocument/2006/relationships/tags" Target="../tags/tag209.xml"/><Relationship Id="rId35" Type="http://schemas.openxmlformats.org/officeDocument/2006/relationships/tags" Target="../tags/tag214.xml"/><Relationship Id="rId8" Type="http://schemas.openxmlformats.org/officeDocument/2006/relationships/tags" Target="../tags/tag187.xml"/><Relationship Id="rId3" Type="http://schemas.openxmlformats.org/officeDocument/2006/relationships/tags" Target="../tags/tag182.xml"/><Relationship Id="rId12" Type="http://schemas.openxmlformats.org/officeDocument/2006/relationships/tags" Target="../tags/tag191.xml"/><Relationship Id="rId17" Type="http://schemas.openxmlformats.org/officeDocument/2006/relationships/tags" Target="../tags/tag196.xml"/><Relationship Id="rId25" Type="http://schemas.openxmlformats.org/officeDocument/2006/relationships/tags" Target="../tags/tag204.xml"/><Relationship Id="rId33" Type="http://schemas.openxmlformats.org/officeDocument/2006/relationships/tags" Target="../tags/tag212.xml"/><Relationship Id="rId38" Type="http://schemas.openxmlformats.org/officeDocument/2006/relationships/tags" Target="../tags/tag217.xml"/></Relationships>
</file>

<file path=ppt/slides/_rels/slide6.xml.rels><?xml version="1.0" encoding="UTF-8" standalone="yes"?>
<Relationships xmlns="http://schemas.openxmlformats.org/package/2006/relationships"><Relationship Id="rId8" Type="http://schemas.openxmlformats.org/officeDocument/2006/relationships/tags" Target="../tags/tag227.xml"/><Relationship Id="rId13" Type="http://schemas.openxmlformats.org/officeDocument/2006/relationships/tags" Target="../tags/tag232.xml"/><Relationship Id="rId18" Type="http://schemas.openxmlformats.org/officeDocument/2006/relationships/tags" Target="../tags/tag237.xml"/><Relationship Id="rId3" Type="http://schemas.openxmlformats.org/officeDocument/2006/relationships/tags" Target="../tags/tag222.xml"/><Relationship Id="rId21" Type="http://schemas.openxmlformats.org/officeDocument/2006/relationships/tags" Target="../tags/tag240.xml"/><Relationship Id="rId7" Type="http://schemas.openxmlformats.org/officeDocument/2006/relationships/tags" Target="../tags/tag226.xml"/><Relationship Id="rId12" Type="http://schemas.openxmlformats.org/officeDocument/2006/relationships/tags" Target="../tags/tag231.xml"/><Relationship Id="rId17" Type="http://schemas.openxmlformats.org/officeDocument/2006/relationships/tags" Target="../tags/tag236.xml"/><Relationship Id="rId25" Type="http://schemas.openxmlformats.org/officeDocument/2006/relationships/image" Target="../media/image8.svg"/><Relationship Id="rId2" Type="http://schemas.openxmlformats.org/officeDocument/2006/relationships/tags" Target="../tags/tag221.xml"/><Relationship Id="rId16" Type="http://schemas.openxmlformats.org/officeDocument/2006/relationships/tags" Target="../tags/tag235.xml"/><Relationship Id="rId20" Type="http://schemas.openxmlformats.org/officeDocument/2006/relationships/tags" Target="../tags/tag239.xml"/><Relationship Id="rId1" Type="http://schemas.openxmlformats.org/officeDocument/2006/relationships/tags" Target="../tags/tag220.xml"/><Relationship Id="rId6" Type="http://schemas.openxmlformats.org/officeDocument/2006/relationships/tags" Target="../tags/tag225.xml"/><Relationship Id="rId11" Type="http://schemas.openxmlformats.org/officeDocument/2006/relationships/tags" Target="../tags/tag230.xml"/><Relationship Id="rId24" Type="http://schemas.openxmlformats.org/officeDocument/2006/relationships/image" Target="../media/image6.png"/><Relationship Id="rId5" Type="http://schemas.openxmlformats.org/officeDocument/2006/relationships/tags" Target="../tags/tag224.xml"/><Relationship Id="rId15" Type="http://schemas.openxmlformats.org/officeDocument/2006/relationships/tags" Target="../tags/tag234.xml"/><Relationship Id="rId23" Type="http://schemas.openxmlformats.org/officeDocument/2006/relationships/slideLayout" Target="../slideLayouts/slideLayout2.xml"/><Relationship Id="rId10" Type="http://schemas.openxmlformats.org/officeDocument/2006/relationships/tags" Target="../tags/tag229.xml"/><Relationship Id="rId19" Type="http://schemas.openxmlformats.org/officeDocument/2006/relationships/tags" Target="../tags/tag238.xml"/><Relationship Id="rId4" Type="http://schemas.openxmlformats.org/officeDocument/2006/relationships/tags" Target="../tags/tag223.xml"/><Relationship Id="rId9" Type="http://schemas.openxmlformats.org/officeDocument/2006/relationships/tags" Target="../tags/tag228.xml"/><Relationship Id="rId14" Type="http://schemas.openxmlformats.org/officeDocument/2006/relationships/tags" Target="../tags/tag233.xml"/><Relationship Id="rId22" Type="http://schemas.openxmlformats.org/officeDocument/2006/relationships/tags" Target="../tags/tag241.xml"/></Relationships>
</file>

<file path=ppt/slides/_rels/slide7.xml.rels><?xml version="1.0" encoding="UTF-8" standalone="yes"?>
<Relationships xmlns="http://schemas.openxmlformats.org/package/2006/relationships"><Relationship Id="rId8" Type="http://schemas.openxmlformats.org/officeDocument/2006/relationships/tags" Target="../tags/tag249.xml"/><Relationship Id="rId13" Type="http://schemas.openxmlformats.org/officeDocument/2006/relationships/tags" Target="../tags/tag254.xml"/><Relationship Id="rId3" Type="http://schemas.openxmlformats.org/officeDocument/2006/relationships/tags" Target="../tags/tag244.xml"/><Relationship Id="rId7" Type="http://schemas.openxmlformats.org/officeDocument/2006/relationships/tags" Target="../tags/tag248.xml"/><Relationship Id="rId12" Type="http://schemas.openxmlformats.org/officeDocument/2006/relationships/tags" Target="../tags/tag253.xml"/><Relationship Id="rId2" Type="http://schemas.openxmlformats.org/officeDocument/2006/relationships/tags" Target="../tags/tag243.xml"/><Relationship Id="rId16" Type="http://schemas.openxmlformats.org/officeDocument/2006/relationships/image" Target="../media/image7.jpeg"/><Relationship Id="rId1" Type="http://schemas.openxmlformats.org/officeDocument/2006/relationships/tags" Target="../tags/tag242.xml"/><Relationship Id="rId6" Type="http://schemas.openxmlformats.org/officeDocument/2006/relationships/tags" Target="../tags/tag247.xml"/><Relationship Id="rId11" Type="http://schemas.openxmlformats.org/officeDocument/2006/relationships/tags" Target="../tags/tag252.xml"/><Relationship Id="rId5" Type="http://schemas.openxmlformats.org/officeDocument/2006/relationships/tags" Target="../tags/tag246.xml"/><Relationship Id="rId15" Type="http://schemas.openxmlformats.org/officeDocument/2006/relationships/slideLayout" Target="../slideLayouts/slideLayout2.xml"/><Relationship Id="rId10" Type="http://schemas.openxmlformats.org/officeDocument/2006/relationships/tags" Target="../tags/tag251.xml"/><Relationship Id="rId4" Type="http://schemas.openxmlformats.org/officeDocument/2006/relationships/tags" Target="../tags/tag245.xml"/><Relationship Id="rId9" Type="http://schemas.openxmlformats.org/officeDocument/2006/relationships/tags" Target="../tags/tag250.xml"/><Relationship Id="rId14" Type="http://schemas.openxmlformats.org/officeDocument/2006/relationships/tags" Target="../tags/tag255.xml"/></Relationships>
</file>

<file path=ppt/slides/_rels/slide8.xml.rels><?xml version="1.0" encoding="UTF-8" standalone="yes"?>
<Relationships xmlns="http://schemas.openxmlformats.org/package/2006/relationships"><Relationship Id="rId8" Type="http://schemas.openxmlformats.org/officeDocument/2006/relationships/tags" Target="../tags/tag263.xml"/><Relationship Id="rId13" Type="http://schemas.openxmlformats.org/officeDocument/2006/relationships/tags" Target="../tags/tag268.xml"/><Relationship Id="rId18" Type="http://schemas.openxmlformats.org/officeDocument/2006/relationships/image" Target="../media/image1.png"/><Relationship Id="rId3" Type="http://schemas.openxmlformats.org/officeDocument/2006/relationships/tags" Target="../tags/tag258.xml"/><Relationship Id="rId7" Type="http://schemas.openxmlformats.org/officeDocument/2006/relationships/tags" Target="../tags/tag262.xml"/><Relationship Id="rId12" Type="http://schemas.openxmlformats.org/officeDocument/2006/relationships/tags" Target="../tags/tag267.xml"/><Relationship Id="rId17" Type="http://schemas.openxmlformats.org/officeDocument/2006/relationships/slideLayout" Target="../slideLayouts/slideLayout1.xml"/><Relationship Id="rId2" Type="http://schemas.openxmlformats.org/officeDocument/2006/relationships/tags" Target="../tags/tag257.xml"/><Relationship Id="rId16" Type="http://schemas.openxmlformats.org/officeDocument/2006/relationships/tags" Target="../tags/tag271.xml"/><Relationship Id="rId1" Type="http://schemas.openxmlformats.org/officeDocument/2006/relationships/tags" Target="../tags/tag256.xml"/><Relationship Id="rId6" Type="http://schemas.openxmlformats.org/officeDocument/2006/relationships/tags" Target="../tags/tag261.xml"/><Relationship Id="rId11" Type="http://schemas.openxmlformats.org/officeDocument/2006/relationships/tags" Target="../tags/tag266.xml"/><Relationship Id="rId5" Type="http://schemas.openxmlformats.org/officeDocument/2006/relationships/tags" Target="../tags/tag260.xml"/><Relationship Id="rId15" Type="http://schemas.openxmlformats.org/officeDocument/2006/relationships/tags" Target="../tags/tag270.xml"/><Relationship Id="rId10" Type="http://schemas.openxmlformats.org/officeDocument/2006/relationships/tags" Target="../tags/tag265.xml"/><Relationship Id="rId4" Type="http://schemas.openxmlformats.org/officeDocument/2006/relationships/tags" Target="../tags/tag259.xml"/><Relationship Id="rId9" Type="http://schemas.openxmlformats.org/officeDocument/2006/relationships/tags" Target="../tags/tag264.xml"/><Relationship Id="rId14" Type="http://schemas.openxmlformats.org/officeDocument/2006/relationships/tags" Target="../tags/tag269.xml"/></Relationships>
</file>

<file path=ppt/slides/_rels/slide9.xml.rels><?xml version="1.0" encoding="UTF-8" standalone="yes"?>
<Relationships xmlns="http://schemas.openxmlformats.org/package/2006/relationships"><Relationship Id="rId13" Type="http://schemas.openxmlformats.org/officeDocument/2006/relationships/tags" Target="../tags/tag284.xml"/><Relationship Id="rId18" Type="http://schemas.openxmlformats.org/officeDocument/2006/relationships/tags" Target="../tags/tag289.xml"/><Relationship Id="rId26" Type="http://schemas.openxmlformats.org/officeDocument/2006/relationships/tags" Target="../tags/tag297.xml"/><Relationship Id="rId3" Type="http://schemas.openxmlformats.org/officeDocument/2006/relationships/tags" Target="../tags/tag274.xml"/><Relationship Id="rId21" Type="http://schemas.openxmlformats.org/officeDocument/2006/relationships/tags" Target="../tags/tag292.xml"/><Relationship Id="rId34" Type="http://schemas.openxmlformats.org/officeDocument/2006/relationships/tags" Target="../tags/tag305.xml"/><Relationship Id="rId7" Type="http://schemas.openxmlformats.org/officeDocument/2006/relationships/tags" Target="../tags/tag278.xml"/><Relationship Id="rId12" Type="http://schemas.openxmlformats.org/officeDocument/2006/relationships/tags" Target="../tags/tag283.xml"/><Relationship Id="rId17" Type="http://schemas.openxmlformats.org/officeDocument/2006/relationships/tags" Target="../tags/tag288.xml"/><Relationship Id="rId25" Type="http://schemas.openxmlformats.org/officeDocument/2006/relationships/tags" Target="../tags/tag296.xml"/><Relationship Id="rId33" Type="http://schemas.openxmlformats.org/officeDocument/2006/relationships/tags" Target="../tags/tag304.xml"/><Relationship Id="rId2" Type="http://schemas.openxmlformats.org/officeDocument/2006/relationships/tags" Target="../tags/tag273.xml"/><Relationship Id="rId16" Type="http://schemas.openxmlformats.org/officeDocument/2006/relationships/tags" Target="../tags/tag287.xml"/><Relationship Id="rId20" Type="http://schemas.openxmlformats.org/officeDocument/2006/relationships/tags" Target="../tags/tag291.xml"/><Relationship Id="rId29" Type="http://schemas.openxmlformats.org/officeDocument/2006/relationships/tags" Target="../tags/tag300.xml"/><Relationship Id="rId1" Type="http://schemas.openxmlformats.org/officeDocument/2006/relationships/tags" Target="../tags/tag272.xml"/><Relationship Id="rId6" Type="http://schemas.openxmlformats.org/officeDocument/2006/relationships/tags" Target="../tags/tag277.xml"/><Relationship Id="rId11" Type="http://schemas.openxmlformats.org/officeDocument/2006/relationships/tags" Target="../tags/tag282.xml"/><Relationship Id="rId24" Type="http://schemas.openxmlformats.org/officeDocument/2006/relationships/tags" Target="../tags/tag295.xml"/><Relationship Id="rId32" Type="http://schemas.openxmlformats.org/officeDocument/2006/relationships/tags" Target="../tags/tag303.xml"/><Relationship Id="rId5" Type="http://schemas.openxmlformats.org/officeDocument/2006/relationships/tags" Target="../tags/tag276.xml"/><Relationship Id="rId15" Type="http://schemas.openxmlformats.org/officeDocument/2006/relationships/tags" Target="../tags/tag286.xml"/><Relationship Id="rId23" Type="http://schemas.openxmlformats.org/officeDocument/2006/relationships/tags" Target="../tags/tag294.xml"/><Relationship Id="rId28" Type="http://schemas.openxmlformats.org/officeDocument/2006/relationships/tags" Target="../tags/tag299.xml"/><Relationship Id="rId36" Type="http://schemas.openxmlformats.org/officeDocument/2006/relationships/notesSlide" Target="../notesSlides/notesSlide2.xml"/><Relationship Id="rId10" Type="http://schemas.openxmlformats.org/officeDocument/2006/relationships/tags" Target="../tags/tag281.xml"/><Relationship Id="rId19" Type="http://schemas.openxmlformats.org/officeDocument/2006/relationships/tags" Target="../tags/tag290.xml"/><Relationship Id="rId31" Type="http://schemas.openxmlformats.org/officeDocument/2006/relationships/tags" Target="../tags/tag302.xml"/><Relationship Id="rId4" Type="http://schemas.openxmlformats.org/officeDocument/2006/relationships/tags" Target="../tags/tag275.xml"/><Relationship Id="rId9" Type="http://schemas.openxmlformats.org/officeDocument/2006/relationships/tags" Target="../tags/tag280.xml"/><Relationship Id="rId14" Type="http://schemas.openxmlformats.org/officeDocument/2006/relationships/tags" Target="../tags/tag285.xml"/><Relationship Id="rId22" Type="http://schemas.openxmlformats.org/officeDocument/2006/relationships/tags" Target="../tags/tag293.xml"/><Relationship Id="rId27" Type="http://schemas.openxmlformats.org/officeDocument/2006/relationships/tags" Target="../tags/tag298.xml"/><Relationship Id="rId30" Type="http://schemas.openxmlformats.org/officeDocument/2006/relationships/tags" Target="../tags/tag301.xml"/><Relationship Id="rId35" Type="http://schemas.openxmlformats.org/officeDocument/2006/relationships/slideLayout" Target="../slideLayouts/slideLayout3.xml"/><Relationship Id="rId8" Type="http://schemas.openxmlformats.org/officeDocument/2006/relationships/tags" Target="../tags/tag2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006包图网/002乡村振兴/ai5_180680.pngai5_180680"/>
          <p:cNvPicPr>
            <a:picLocks noChangeAspect="1"/>
          </p:cNvPicPr>
          <p:nvPr>
            <p:custDataLst>
              <p:tags r:id="rId2"/>
            </p:custDataLst>
          </p:nvPr>
        </p:nvPicPr>
        <p:blipFill>
          <a:blip r:embed="rId91"/>
          <a:srcRect t="7813" r="5" b="7813"/>
          <a:stretch>
            <a:fillRect/>
          </a:stretch>
        </p:blipFill>
        <p:spPr>
          <a:xfrm>
            <a:off x="0" y="0"/>
            <a:ext cx="12191365" cy="6858000"/>
          </a:xfrm>
          <a:custGeom>
            <a:avLst/>
            <a:gdLst/>
            <a:ahLst/>
            <a:cxnLst>
              <a:cxn ang="3">
                <a:pos x="hc" y="t"/>
              </a:cxn>
              <a:cxn ang="cd2">
                <a:pos x="l" y="vc"/>
              </a:cxn>
              <a:cxn ang="cd4">
                <a:pos x="hc" y="b"/>
              </a:cxn>
              <a:cxn ang="0">
                <a:pos x="r" y="vc"/>
              </a:cxn>
            </a:cxnLst>
            <a:rect l="l" t="t" r="r" b="b"/>
            <a:pathLst>
              <a:path w="19199" h="10800">
                <a:moveTo>
                  <a:pt x="0" y="0"/>
                </a:moveTo>
                <a:lnTo>
                  <a:pt x="19199" y="0"/>
                </a:lnTo>
                <a:lnTo>
                  <a:pt x="19199" y="10800"/>
                </a:lnTo>
                <a:lnTo>
                  <a:pt x="0" y="10800"/>
                </a:lnTo>
                <a:lnTo>
                  <a:pt x="0" y="0"/>
                </a:lnTo>
                <a:close/>
              </a:path>
            </a:pathLst>
          </a:custGeom>
        </p:spPr>
      </p:pic>
      <p:sp>
        <p:nvSpPr>
          <p:cNvPr id="9" name="矩形 8"/>
          <p:cNvSpPr/>
          <p:nvPr userDrawn="1">
            <p:custDataLst>
              <p:tags r:id="rId3"/>
            </p:custDataLst>
          </p:nvPr>
        </p:nvSpPr>
        <p:spPr>
          <a:xfrm>
            <a:off x="1269" y="0"/>
            <a:ext cx="12190731" cy="6858000"/>
          </a:xfrm>
          <a:prstGeom prst="rect">
            <a:avLst/>
          </a:prstGeom>
          <a:gradFill>
            <a:gsLst>
              <a:gs pos="0">
                <a:srgbClr val="508023">
                  <a:alpha val="32000"/>
                </a:srgbClr>
              </a:gs>
              <a:gs pos="56000">
                <a:srgbClr val="508023">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7" name="矩形 6"/>
          <p:cNvSpPr/>
          <p:nvPr userDrawn="1">
            <p:custDataLst>
              <p:tags r:id="rId4"/>
            </p:custDataLst>
          </p:nvPr>
        </p:nvSpPr>
        <p:spPr>
          <a:xfrm>
            <a:off x="2193291" y="3431540"/>
            <a:ext cx="8016875" cy="1371600"/>
          </a:xfrm>
          <a:prstGeom prst="rect">
            <a:avLst/>
          </a:prstGeom>
          <a:gradFill>
            <a:gsLst>
              <a:gs pos="0">
                <a:srgbClr val="508023">
                  <a:alpha val="32000"/>
                </a:srgbClr>
              </a:gs>
              <a:gs pos="100000">
                <a:srgbClr val="508023">
                  <a:alpha val="100000"/>
                </a:srgbClr>
              </a:gs>
            </a:gsLst>
            <a:lin ang="5400000" scaled="1"/>
          </a:gradFill>
          <a:ln>
            <a:noFill/>
          </a:ln>
          <a:effectLst>
            <a:softEdge rad="469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10" name="图形"/>
          <p:cNvSpPr txBox="1"/>
          <p:nvPr/>
        </p:nvSpPr>
        <p:spPr>
          <a:xfrm>
            <a:off x="672785" y="-259715"/>
            <a:ext cx="10725785" cy="4373245"/>
          </a:xfrm>
          <a:prstGeom prst="rect">
            <a:avLst/>
          </a:prstGeom>
          <a:noFill/>
        </p:spPr>
        <p:txBody>
          <a:bodyPr wrap="square" rtlCol="0" anchor="t">
            <a:noAutofit/>
          </a:bodyPr>
          <a:lstStyle/>
          <a:p>
            <a:pPr lvl="0" algn="ctr">
              <a:buClrTx/>
              <a:buSzTx/>
              <a:buFontTx/>
            </a:pPr>
            <a:r>
              <a:rPr lang="en-US" altLang="zh-CN" sz="36000" kern="0" spc="-1200" dirty="0" smtClean="0">
                <a:gradFill>
                  <a:gsLst>
                    <a:gs pos="64000">
                      <a:schemeClr val="bg1">
                        <a:alpha val="17000"/>
                      </a:schemeClr>
                    </a:gs>
                    <a:gs pos="0">
                      <a:srgbClr val="508023">
                        <a:alpha val="0"/>
                      </a:srgbClr>
                    </a:gs>
                  </a:gsLst>
                  <a:lin ang="16200000" scaled="0"/>
                </a:gradFill>
                <a:effectLst/>
                <a:latin typeface="Arial"/>
                <a:ea typeface="微软雅黑"/>
                <a:cs typeface="思源黑体旧字形 Light" panose="020B0300000000000000" charset="-128"/>
                <a:sym typeface="Arial"/>
              </a:rPr>
              <a:t>2030</a:t>
            </a:r>
            <a:endParaRPr lang="en-US" altLang="zh-CN" sz="36000" kern="0" spc="-1200" dirty="0">
              <a:gradFill>
                <a:gsLst>
                  <a:gs pos="64000">
                    <a:schemeClr val="bg1">
                      <a:alpha val="17000"/>
                    </a:schemeClr>
                  </a:gs>
                  <a:gs pos="0">
                    <a:srgbClr val="508023">
                      <a:alpha val="0"/>
                    </a:srgbClr>
                  </a:gs>
                </a:gsLst>
                <a:lin ang="16200000" scaled="0"/>
              </a:gradFill>
              <a:effectLst/>
              <a:latin typeface="Arial"/>
              <a:ea typeface="微软雅黑"/>
              <a:cs typeface="思源黑体旧字形 Light" panose="020B0300000000000000" charset="-128"/>
              <a:sym typeface="Arial"/>
            </a:endParaRPr>
          </a:p>
        </p:txBody>
      </p:sp>
      <p:grpSp>
        <p:nvGrpSpPr>
          <p:cNvPr id="39" name="图形"/>
          <p:cNvGrpSpPr/>
          <p:nvPr/>
        </p:nvGrpSpPr>
        <p:grpSpPr>
          <a:xfrm flipH="1">
            <a:off x="11219181" y="2140270"/>
            <a:ext cx="516890" cy="1783715"/>
            <a:chOff x="1086" y="3775"/>
            <a:chExt cx="814" cy="2809"/>
          </a:xfrm>
        </p:grpSpPr>
        <p:sp>
          <p:nvSpPr>
            <p:cNvPr id="43" name="图形"/>
            <p:cNvSpPr txBox="1"/>
            <p:nvPr>
              <p:custDataLst>
                <p:tags r:id="rId62"/>
              </p:custDataLst>
            </p:nvPr>
          </p:nvSpPr>
          <p:spPr>
            <a:xfrm>
              <a:off x="1318" y="3983"/>
              <a:ext cx="582" cy="2471"/>
            </a:xfrm>
            <a:prstGeom prst="rect">
              <a:avLst/>
            </a:prstGeom>
            <a:noFill/>
          </p:spPr>
          <p:txBody>
            <a:bodyPr vert="eaVert" wrap="square" rtlCol="0">
              <a:spAutoFit/>
            </a:bodyPr>
            <a:lstStyle/>
            <a:p>
              <a:pPr algn="dist"/>
              <a:r>
                <a:rPr lang="zh-CN" altLang="en-US" sz="1200" b="1">
                  <a:solidFill>
                    <a:schemeClr val="bg1"/>
                  </a:solidFill>
                  <a:latin typeface="Arial"/>
                  <a:ea typeface="微软雅黑"/>
                  <a:cs typeface="包图粗黑体" panose="02000800000000000000" charset="-122"/>
                  <a:sym typeface="Arial"/>
                </a:rPr>
                <a:t>科技改变生活</a:t>
              </a:r>
            </a:p>
          </p:txBody>
        </p:sp>
        <p:grpSp>
          <p:nvGrpSpPr>
            <p:cNvPr id="44" name="组合 43"/>
            <p:cNvGrpSpPr/>
            <p:nvPr/>
          </p:nvGrpSpPr>
          <p:grpSpPr>
            <a:xfrm>
              <a:off x="1086" y="3775"/>
              <a:ext cx="208" cy="2809"/>
              <a:chOff x="574149" y="1145625"/>
              <a:chExt cx="235934" cy="2449068"/>
            </a:xfrm>
          </p:grpSpPr>
          <p:sp>
            <p:nvSpPr>
              <p:cNvPr id="45" name="图形"/>
              <p:cNvSpPr/>
              <p:nvPr>
                <p:custDataLst>
                  <p:tags r:id="rId63"/>
                </p:custDataLst>
              </p:nvPr>
            </p:nvSpPr>
            <p:spPr>
              <a:xfrm>
                <a:off x="574149" y="2352157"/>
                <a:ext cx="235934" cy="36004"/>
              </a:xfrm>
              <a:custGeom>
                <a:avLst/>
                <a:gdLst>
                  <a:gd name="connsiteX0" fmla="*/ 0 w 235934"/>
                  <a:gd name="connsiteY0" fmla="*/ 0 h 36004"/>
                  <a:gd name="connsiteX1" fmla="*/ 235934 w 235934"/>
                  <a:gd name="connsiteY1" fmla="*/ 0 h 36004"/>
                  <a:gd name="connsiteX2" fmla="*/ 235934 w 235934"/>
                  <a:gd name="connsiteY2" fmla="*/ 36004 h 36004"/>
                  <a:gd name="connsiteX3" fmla="*/ 0 w 235934"/>
                  <a:gd name="connsiteY3" fmla="*/ 36004 h 36004"/>
                </a:gdLst>
                <a:ahLst/>
                <a:cxnLst>
                  <a:cxn ang="0">
                    <a:pos x="connsiteX0" y="connsiteY0"/>
                  </a:cxn>
                  <a:cxn ang="0">
                    <a:pos x="connsiteX1" y="connsiteY1"/>
                  </a:cxn>
                  <a:cxn ang="0">
                    <a:pos x="connsiteX2" y="connsiteY2"/>
                  </a:cxn>
                  <a:cxn ang="0">
                    <a:pos x="connsiteX3" y="connsiteY3"/>
                  </a:cxn>
                </a:cxnLst>
                <a:rect l="l" t="t" r="r" b="b"/>
                <a:pathLst>
                  <a:path w="235934" h="36004">
                    <a:moveTo>
                      <a:pt x="0" y="0"/>
                    </a:moveTo>
                    <a:lnTo>
                      <a:pt x="235934" y="0"/>
                    </a:lnTo>
                    <a:lnTo>
                      <a:pt x="235934" y="36004"/>
                    </a:lnTo>
                    <a:lnTo>
                      <a:pt x="0" y="36004"/>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46" name="图形"/>
              <p:cNvSpPr/>
              <p:nvPr>
                <p:custDataLst>
                  <p:tags r:id="rId64"/>
                </p:custDataLst>
              </p:nvPr>
            </p:nvSpPr>
            <p:spPr>
              <a:xfrm>
                <a:off x="574149" y="2265384"/>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69" name="图形"/>
              <p:cNvSpPr/>
              <p:nvPr>
                <p:custDataLst>
                  <p:tags r:id="rId65"/>
                </p:custDataLst>
              </p:nvPr>
            </p:nvSpPr>
            <p:spPr>
              <a:xfrm>
                <a:off x="574149" y="2172516"/>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70" name="图形"/>
              <p:cNvSpPr/>
              <p:nvPr>
                <p:custDataLst>
                  <p:tags r:id="rId66"/>
                </p:custDataLst>
              </p:nvPr>
            </p:nvSpPr>
            <p:spPr>
              <a:xfrm>
                <a:off x="574149" y="2079742"/>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71" name="图形"/>
              <p:cNvSpPr/>
              <p:nvPr>
                <p:custDataLst>
                  <p:tags r:id="rId67"/>
                </p:custDataLst>
              </p:nvPr>
            </p:nvSpPr>
            <p:spPr>
              <a:xfrm>
                <a:off x="574149" y="1986969"/>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72" name="图形"/>
              <p:cNvSpPr/>
              <p:nvPr>
                <p:custDataLst>
                  <p:tags r:id="rId68"/>
                </p:custDataLst>
              </p:nvPr>
            </p:nvSpPr>
            <p:spPr>
              <a:xfrm>
                <a:off x="574149" y="1894100"/>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75" name="图形"/>
              <p:cNvSpPr/>
              <p:nvPr>
                <p:custDataLst>
                  <p:tags r:id="rId69"/>
                </p:custDataLst>
              </p:nvPr>
            </p:nvSpPr>
            <p:spPr>
              <a:xfrm>
                <a:off x="574149" y="1801326"/>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77" name="图形"/>
              <p:cNvSpPr/>
              <p:nvPr>
                <p:custDataLst>
                  <p:tags r:id="rId70"/>
                </p:custDataLst>
              </p:nvPr>
            </p:nvSpPr>
            <p:spPr>
              <a:xfrm>
                <a:off x="574149" y="1708458"/>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78" name="图形"/>
              <p:cNvSpPr/>
              <p:nvPr>
                <p:custDataLst>
                  <p:tags r:id="rId71"/>
                </p:custDataLst>
              </p:nvPr>
            </p:nvSpPr>
            <p:spPr>
              <a:xfrm>
                <a:off x="574149" y="1615684"/>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47" name="图形"/>
              <p:cNvSpPr/>
              <p:nvPr>
                <p:custDataLst>
                  <p:tags r:id="rId72"/>
                </p:custDataLst>
              </p:nvPr>
            </p:nvSpPr>
            <p:spPr>
              <a:xfrm>
                <a:off x="574149" y="1522911"/>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48" name="图形"/>
              <p:cNvSpPr/>
              <p:nvPr>
                <p:custDataLst>
                  <p:tags r:id="rId73"/>
                </p:custDataLst>
              </p:nvPr>
            </p:nvSpPr>
            <p:spPr>
              <a:xfrm>
                <a:off x="574149" y="1430042"/>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49" name="图形"/>
              <p:cNvSpPr/>
              <p:nvPr>
                <p:custDataLst>
                  <p:tags r:id="rId74"/>
                </p:custDataLst>
              </p:nvPr>
            </p:nvSpPr>
            <p:spPr>
              <a:xfrm>
                <a:off x="574149" y="1337268"/>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0" name="图形"/>
              <p:cNvSpPr/>
              <p:nvPr>
                <p:custDataLst>
                  <p:tags r:id="rId75"/>
                </p:custDataLst>
              </p:nvPr>
            </p:nvSpPr>
            <p:spPr>
              <a:xfrm>
                <a:off x="574149" y="1244495"/>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1" name="图形"/>
              <p:cNvSpPr/>
              <p:nvPr>
                <p:custDataLst>
                  <p:tags r:id="rId76"/>
                </p:custDataLst>
              </p:nvPr>
            </p:nvSpPr>
            <p:spPr>
              <a:xfrm>
                <a:off x="574149" y="1145625"/>
                <a:ext cx="235934" cy="36004"/>
              </a:xfrm>
              <a:custGeom>
                <a:avLst/>
                <a:gdLst>
                  <a:gd name="connsiteX0" fmla="*/ 0 w 235934"/>
                  <a:gd name="connsiteY0" fmla="*/ 0 h 36004"/>
                  <a:gd name="connsiteX1" fmla="*/ 235934 w 235934"/>
                  <a:gd name="connsiteY1" fmla="*/ 0 h 36004"/>
                  <a:gd name="connsiteX2" fmla="*/ 235934 w 235934"/>
                  <a:gd name="connsiteY2" fmla="*/ 36005 h 36004"/>
                  <a:gd name="connsiteX3" fmla="*/ 0 w 235934"/>
                  <a:gd name="connsiteY3" fmla="*/ 36005 h 36004"/>
                </a:gdLst>
                <a:ahLst/>
                <a:cxnLst>
                  <a:cxn ang="0">
                    <a:pos x="connsiteX0" y="connsiteY0"/>
                  </a:cxn>
                  <a:cxn ang="0">
                    <a:pos x="connsiteX1" y="connsiteY1"/>
                  </a:cxn>
                  <a:cxn ang="0">
                    <a:pos x="connsiteX2" y="connsiteY2"/>
                  </a:cxn>
                  <a:cxn ang="0">
                    <a:pos x="connsiteX3" y="connsiteY3"/>
                  </a:cxn>
                </a:cxnLst>
                <a:rect l="l" t="t" r="r" b="b"/>
                <a:pathLst>
                  <a:path w="235934" h="36004">
                    <a:moveTo>
                      <a:pt x="0" y="0"/>
                    </a:moveTo>
                    <a:lnTo>
                      <a:pt x="235934" y="0"/>
                    </a:lnTo>
                    <a:lnTo>
                      <a:pt x="235934" y="36005"/>
                    </a:lnTo>
                    <a:lnTo>
                      <a:pt x="0" y="36005"/>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2" name="图形"/>
              <p:cNvSpPr/>
              <p:nvPr>
                <p:custDataLst>
                  <p:tags r:id="rId77"/>
                </p:custDataLst>
              </p:nvPr>
            </p:nvSpPr>
            <p:spPr>
              <a:xfrm>
                <a:off x="574149" y="2451027"/>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3" name="图形"/>
              <p:cNvSpPr/>
              <p:nvPr>
                <p:custDataLst>
                  <p:tags r:id="rId78"/>
                </p:custDataLst>
              </p:nvPr>
            </p:nvSpPr>
            <p:spPr>
              <a:xfrm>
                <a:off x="574149" y="2543800"/>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4" name="图形"/>
              <p:cNvSpPr/>
              <p:nvPr>
                <p:custDataLst>
                  <p:tags r:id="rId79"/>
                </p:custDataLst>
              </p:nvPr>
            </p:nvSpPr>
            <p:spPr>
              <a:xfrm>
                <a:off x="574149" y="2636574"/>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5" name="图形"/>
              <p:cNvSpPr/>
              <p:nvPr>
                <p:custDataLst>
                  <p:tags r:id="rId80"/>
                </p:custDataLst>
              </p:nvPr>
            </p:nvSpPr>
            <p:spPr>
              <a:xfrm>
                <a:off x="574149" y="2729442"/>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6" name="图形"/>
              <p:cNvSpPr/>
              <p:nvPr>
                <p:custDataLst>
                  <p:tags r:id="rId81"/>
                </p:custDataLst>
              </p:nvPr>
            </p:nvSpPr>
            <p:spPr>
              <a:xfrm>
                <a:off x="574149" y="2822216"/>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89" name="图形"/>
              <p:cNvSpPr/>
              <p:nvPr>
                <p:custDataLst>
                  <p:tags r:id="rId82"/>
                </p:custDataLst>
              </p:nvPr>
            </p:nvSpPr>
            <p:spPr>
              <a:xfrm>
                <a:off x="574149" y="2914989"/>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0" name="图形"/>
              <p:cNvSpPr/>
              <p:nvPr>
                <p:custDataLst>
                  <p:tags r:id="rId83"/>
                </p:custDataLst>
              </p:nvPr>
            </p:nvSpPr>
            <p:spPr>
              <a:xfrm>
                <a:off x="574149" y="3007858"/>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1" name="图形"/>
              <p:cNvSpPr/>
              <p:nvPr>
                <p:custDataLst>
                  <p:tags r:id="rId84"/>
                </p:custDataLst>
              </p:nvPr>
            </p:nvSpPr>
            <p:spPr>
              <a:xfrm>
                <a:off x="574149" y="3100632"/>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2" name="图形"/>
              <p:cNvSpPr/>
              <p:nvPr>
                <p:custDataLst>
                  <p:tags r:id="rId85"/>
                </p:custDataLst>
              </p:nvPr>
            </p:nvSpPr>
            <p:spPr>
              <a:xfrm>
                <a:off x="574149" y="3193500"/>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3" name="图形"/>
              <p:cNvSpPr/>
              <p:nvPr>
                <p:custDataLst>
                  <p:tags r:id="rId86"/>
                </p:custDataLst>
              </p:nvPr>
            </p:nvSpPr>
            <p:spPr>
              <a:xfrm>
                <a:off x="574149" y="3286274"/>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4" name="图形"/>
              <p:cNvSpPr/>
              <p:nvPr>
                <p:custDataLst>
                  <p:tags r:id="rId87"/>
                </p:custDataLst>
              </p:nvPr>
            </p:nvSpPr>
            <p:spPr>
              <a:xfrm>
                <a:off x="574149" y="3379047"/>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5" name="图形"/>
              <p:cNvSpPr/>
              <p:nvPr>
                <p:custDataLst>
                  <p:tags r:id="rId88"/>
                </p:custDataLst>
              </p:nvPr>
            </p:nvSpPr>
            <p:spPr>
              <a:xfrm>
                <a:off x="574149" y="3471916"/>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6" name="图形"/>
              <p:cNvSpPr/>
              <p:nvPr>
                <p:custDataLst>
                  <p:tags r:id="rId89"/>
                </p:custDataLst>
              </p:nvPr>
            </p:nvSpPr>
            <p:spPr>
              <a:xfrm>
                <a:off x="574149" y="3558689"/>
                <a:ext cx="235934" cy="36004"/>
              </a:xfrm>
              <a:custGeom>
                <a:avLst/>
                <a:gdLst>
                  <a:gd name="connsiteX0" fmla="*/ 0 w 235934"/>
                  <a:gd name="connsiteY0" fmla="*/ 0 h 36004"/>
                  <a:gd name="connsiteX1" fmla="*/ 235934 w 235934"/>
                  <a:gd name="connsiteY1" fmla="*/ 0 h 36004"/>
                  <a:gd name="connsiteX2" fmla="*/ 235934 w 235934"/>
                  <a:gd name="connsiteY2" fmla="*/ 36004 h 36004"/>
                  <a:gd name="connsiteX3" fmla="*/ 0 w 235934"/>
                  <a:gd name="connsiteY3" fmla="*/ 36004 h 36004"/>
                </a:gdLst>
                <a:ahLst/>
                <a:cxnLst>
                  <a:cxn ang="0">
                    <a:pos x="connsiteX0" y="connsiteY0"/>
                  </a:cxn>
                  <a:cxn ang="0">
                    <a:pos x="connsiteX1" y="connsiteY1"/>
                  </a:cxn>
                  <a:cxn ang="0">
                    <a:pos x="connsiteX2" y="connsiteY2"/>
                  </a:cxn>
                  <a:cxn ang="0">
                    <a:pos x="connsiteX3" y="connsiteY3"/>
                  </a:cxn>
                </a:cxnLst>
                <a:rect l="l" t="t" r="r" b="b"/>
                <a:pathLst>
                  <a:path w="235934" h="36004">
                    <a:moveTo>
                      <a:pt x="0" y="0"/>
                    </a:moveTo>
                    <a:lnTo>
                      <a:pt x="235934" y="0"/>
                    </a:lnTo>
                    <a:lnTo>
                      <a:pt x="235934" y="36004"/>
                    </a:lnTo>
                    <a:lnTo>
                      <a:pt x="0" y="36004"/>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grpSp>
      </p:grpSp>
      <p:grpSp>
        <p:nvGrpSpPr>
          <p:cNvPr id="97" name="图形"/>
          <p:cNvGrpSpPr/>
          <p:nvPr/>
        </p:nvGrpSpPr>
        <p:grpSpPr>
          <a:xfrm>
            <a:off x="469901" y="2122172"/>
            <a:ext cx="514351" cy="1783715"/>
            <a:chOff x="1086" y="3775"/>
            <a:chExt cx="810" cy="2809"/>
          </a:xfrm>
        </p:grpSpPr>
        <p:sp>
          <p:nvSpPr>
            <p:cNvPr id="98" name="图形"/>
            <p:cNvSpPr txBox="1"/>
            <p:nvPr>
              <p:custDataLst>
                <p:tags r:id="rId34"/>
              </p:custDataLst>
            </p:nvPr>
          </p:nvSpPr>
          <p:spPr>
            <a:xfrm>
              <a:off x="1314" y="3983"/>
              <a:ext cx="582" cy="2471"/>
            </a:xfrm>
            <a:prstGeom prst="rect">
              <a:avLst/>
            </a:prstGeom>
            <a:noFill/>
          </p:spPr>
          <p:txBody>
            <a:bodyPr vert="eaVert" wrap="square" rtlCol="0">
              <a:spAutoFit/>
            </a:bodyPr>
            <a:lstStyle/>
            <a:p>
              <a:pPr algn="dist"/>
              <a:r>
                <a:rPr lang="zh-CN" altLang="en-US" sz="1200" b="1">
                  <a:solidFill>
                    <a:schemeClr val="bg1"/>
                  </a:solidFill>
                  <a:latin typeface="Arial"/>
                  <a:ea typeface="微软雅黑"/>
                  <a:cs typeface="包图粗黑体" panose="02000800000000000000" charset="-122"/>
                  <a:sym typeface="Arial"/>
                </a:rPr>
                <a:t>探索无限未来</a:t>
              </a:r>
            </a:p>
          </p:txBody>
        </p:sp>
        <p:grpSp>
          <p:nvGrpSpPr>
            <p:cNvPr id="99" name="组合 98"/>
            <p:cNvGrpSpPr/>
            <p:nvPr/>
          </p:nvGrpSpPr>
          <p:grpSpPr>
            <a:xfrm>
              <a:off x="1086" y="3775"/>
              <a:ext cx="208" cy="2809"/>
              <a:chOff x="574149" y="1145625"/>
              <a:chExt cx="235934" cy="2449068"/>
            </a:xfrm>
          </p:grpSpPr>
          <p:sp>
            <p:nvSpPr>
              <p:cNvPr id="100" name="图形"/>
              <p:cNvSpPr/>
              <p:nvPr>
                <p:custDataLst>
                  <p:tags r:id="rId35"/>
                </p:custDataLst>
              </p:nvPr>
            </p:nvSpPr>
            <p:spPr>
              <a:xfrm>
                <a:off x="574149" y="2352157"/>
                <a:ext cx="235934" cy="36004"/>
              </a:xfrm>
              <a:custGeom>
                <a:avLst/>
                <a:gdLst>
                  <a:gd name="connsiteX0" fmla="*/ 0 w 235934"/>
                  <a:gd name="connsiteY0" fmla="*/ 0 h 36004"/>
                  <a:gd name="connsiteX1" fmla="*/ 235934 w 235934"/>
                  <a:gd name="connsiteY1" fmla="*/ 0 h 36004"/>
                  <a:gd name="connsiteX2" fmla="*/ 235934 w 235934"/>
                  <a:gd name="connsiteY2" fmla="*/ 36004 h 36004"/>
                  <a:gd name="connsiteX3" fmla="*/ 0 w 235934"/>
                  <a:gd name="connsiteY3" fmla="*/ 36004 h 36004"/>
                </a:gdLst>
                <a:ahLst/>
                <a:cxnLst>
                  <a:cxn ang="0">
                    <a:pos x="connsiteX0" y="connsiteY0"/>
                  </a:cxn>
                  <a:cxn ang="0">
                    <a:pos x="connsiteX1" y="connsiteY1"/>
                  </a:cxn>
                  <a:cxn ang="0">
                    <a:pos x="connsiteX2" y="connsiteY2"/>
                  </a:cxn>
                  <a:cxn ang="0">
                    <a:pos x="connsiteX3" y="connsiteY3"/>
                  </a:cxn>
                </a:cxnLst>
                <a:rect l="l" t="t" r="r" b="b"/>
                <a:pathLst>
                  <a:path w="235934" h="36004">
                    <a:moveTo>
                      <a:pt x="0" y="0"/>
                    </a:moveTo>
                    <a:lnTo>
                      <a:pt x="235934" y="0"/>
                    </a:lnTo>
                    <a:lnTo>
                      <a:pt x="235934" y="36004"/>
                    </a:lnTo>
                    <a:lnTo>
                      <a:pt x="0" y="36004"/>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1" name="图形"/>
              <p:cNvSpPr/>
              <p:nvPr>
                <p:custDataLst>
                  <p:tags r:id="rId36"/>
                </p:custDataLst>
              </p:nvPr>
            </p:nvSpPr>
            <p:spPr>
              <a:xfrm>
                <a:off x="574149" y="2265384"/>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2" name="图形"/>
              <p:cNvSpPr/>
              <p:nvPr>
                <p:custDataLst>
                  <p:tags r:id="rId37"/>
                </p:custDataLst>
              </p:nvPr>
            </p:nvSpPr>
            <p:spPr>
              <a:xfrm>
                <a:off x="574149" y="2172516"/>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3" name="图形"/>
              <p:cNvSpPr/>
              <p:nvPr>
                <p:custDataLst>
                  <p:tags r:id="rId38"/>
                </p:custDataLst>
              </p:nvPr>
            </p:nvSpPr>
            <p:spPr>
              <a:xfrm>
                <a:off x="574149" y="2079742"/>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4" name="图形"/>
              <p:cNvSpPr/>
              <p:nvPr>
                <p:custDataLst>
                  <p:tags r:id="rId39"/>
                </p:custDataLst>
              </p:nvPr>
            </p:nvSpPr>
            <p:spPr>
              <a:xfrm>
                <a:off x="574149" y="1986969"/>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5" name="图形"/>
              <p:cNvSpPr/>
              <p:nvPr>
                <p:custDataLst>
                  <p:tags r:id="rId40"/>
                </p:custDataLst>
              </p:nvPr>
            </p:nvSpPr>
            <p:spPr>
              <a:xfrm>
                <a:off x="574149" y="1894100"/>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6" name="图形"/>
              <p:cNvSpPr/>
              <p:nvPr>
                <p:custDataLst>
                  <p:tags r:id="rId41"/>
                </p:custDataLst>
              </p:nvPr>
            </p:nvSpPr>
            <p:spPr>
              <a:xfrm>
                <a:off x="574149" y="1801326"/>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7" name="图形"/>
              <p:cNvSpPr/>
              <p:nvPr>
                <p:custDataLst>
                  <p:tags r:id="rId42"/>
                </p:custDataLst>
              </p:nvPr>
            </p:nvSpPr>
            <p:spPr>
              <a:xfrm>
                <a:off x="574149" y="1708458"/>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8" name="图形"/>
              <p:cNvSpPr/>
              <p:nvPr>
                <p:custDataLst>
                  <p:tags r:id="rId43"/>
                </p:custDataLst>
              </p:nvPr>
            </p:nvSpPr>
            <p:spPr>
              <a:xfrm>
                <a:off x="574149" y="1615684"/>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9" name="图形"/>
              <p:cNvSpPr/>
              <p:nvPr>
                <p:custDataLst>
                  <p:tags r:id="rId44"/>
                </p:custDataLst>
              </p:nvPr>
            </p:nvSpPr>
            <p:spPr>
              <a:xfrm>
                <a:off x="574149" y="1522911"/>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0" name="图形"/>
              <p:cNvSpPr/>
              <p:nvPr>
                <p:custDataLst>
                  <p:tags r:id="rId45"/>
                </p:custDataLst>
              </p:nvPr>
            </p:nvSpPr>
            <p:spPr>
              <a:xfrm>
                <a:off x="574149" y="1430042"/>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1" name="图形"/>
              <p:cNvSpPr/>
              <p:nvPr>
                <p:custDataLst>
                  <p:tags r:id="rId46"/>
                </p:custDataLst>
              </p:nvPr>
            </p:nvSpPr>
            <p:spPr>
              <a:xfrm>
                <a:off x="574149" y="1337268"/>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2" name="图形"/>
              <p:cNvSpPr/>
              <p:nvPr>
                <p:custDataLst>
                  <p:tags r:id="rId47"/>
                </p:custDataLst>
              </p:nvPr>
            </p:nvSpPr>
            <p:spPr>
              <a:xfrm>
                <a:off x="574149" y="1244495"/>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3" name="图形"/>
              <p:cNvSpPr/>
              <p:nvPr>
                <p:custDataLst>
                  <p:tags r:id="rId48"/>
                </p:custDataLst>
              </p:nvPr>
            </p:nvSpPr>
            <p:spPr>
              <a:xfrm>
                <a:off x="574149" y="1145625"/>
                <a:ext cx="235934" cy="36004"/>
              </a:xfrm>
              <a:custGeom>
                <a:avLst/>
                <a:gdLst>
                  <a:gd name="connsiteX0" fmla="*/ 0 w 235934"/>
                  <a:gd name="connsiteY0" fmla="*/ 0 h 36004"/>
                  <a:gd name="connsiteX1" fmla="*/ 235934 w 235934"/>
                  <a:gd name="connsiteY1" fmla="*/ 0 h 36004"/>
                  <a:gd name="connsiteX2" fmla="*/ 235934 w 235934"/>
                  <a:gd name="connsiteY2" fmla="*/ 36005 h 36004"/>
                  <a:gd name="connsiteX3" fmla="*/ 0 w 235934"/>
                  <a:gd name="connsiteY3" fmla="*/ 36005 h 36004"/>
                </a:gdLst>
                <a:ahLst/>
                <a:cxnLst>
                  <a:cxn ang="0">
                    <a:pos x="connsiteX0" y="connsiteY0"/>
                  </a:cxn>
                  <a:cxn ang="0">
                    <a:pos x="connsiteX1" y="connsiteY1"/>
                  </a:cxn>
                  <a:cxn ang="0">
                    <a:pos x="connsiteX2" y="connsiteY2"/>
                  </a:cxn>
                  <a:cxn ang="0">
                    <a:pos x="connsiteX3" y="connsiteY3"/>
                  </a:cxn>
                </a:cxnLst>
                <a:rect l="l" t="t" r="r" b="b"/>
                <a:pathLst>
                  <a:path w="235934" h="36004">
                    <a:moveTo>
                      <a:pt x="0" y="0"/>
                    </a:moveTo>
                    <a:lnTo>
                      <a:pt x="235934" y="0"/>
                    </a:lnTo>
                    <a:lnTo>
                      <a:pt x="235934" y="36005"/>
                    </a:lnTo>
                    <a:lnTo>
                      <a:pt x="0" y="36005"/>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4" name="图形"/>
              <p:cNvSpPr/>
              <p:nvPr>
                <p:custDataLst>
                  <p:tags r:id="rId49"/>
                </p:custDataLst>
              </p:nvPr>
            </p:nvSpPr>
            <p:spPr>
              <a:xfrm>
                <a:off x="574149" y="2451027"/>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5" name="图形"/>
              <p:cNvSpPr/>
              <p:nvPr>
                <p:custDataLst>
                  <p:tags r:id="rId50"/>
                </p:custDataLst>
              </p:nvPr>
            </p:nvSpPr>
            <p:spPr>
              <a:xfrm>
                <a:off x="574149" y="2543800"/>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6" name="图形"/>
              <p:cNvSpPr/>
              <p:nvPr>
                <p:custDataLst>
                  <p:tags r:id="rId51"/>
                </p:custDataLst>
              </p:nvPr>
            </p:nvSpPr>
            <p:spPr>
              <a:xfrm>
                <a:off x="574149" y="2636574"/>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7" name="图形"/>
              <p:cNvSpPr/>
              <p:nvPr>
                <p:custDataLst>
                  <p:tags r:id="rId52"/>
                </p:custDataLst>
              </p:nvPr>
            </p:nvSpPr>
            <p:spPr>
              <a:xfrm>
                <a:off x="574149" y="2729442"/>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8" name="图形"/>
              <p:cNvSpPr/>
              <p:nvPr>
                <p:custDataLst>
                  <p:tags r:id="rId53"/>
                </p:custDataLst>
              </p:nvPr>
            </p:nvSpPr>
            <p:spPr>
              <a:xfrm>
                <a:off x="574149" y="2822216"/>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9" name="图形"/>
              <p:cNvSpPr/>
              <p:nvPr>
                <p:custDataLst>
                  <p:tags r:id="rId54"/>
                </p:custDataLst>
              </p:nvPr>
            </p:nvSpPr>
            <p:spPr>
              <a:xfrm>
                <a:off x="574149" y="2914989"/>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0" name="图形"/>
              <p:cNvSpPr/>
              <p:nvPr>
                <p:custDataLst>
                  <p:tags r:id="rId55"/>
                </p:custDataLst>
              </p:nvPr>
            </p:nvSpPr>
            <p:spPr>
              <a:xfrm>
                <a:off x="574149" y="3007858"/>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1" name="图形"/>
              <p:cNvSpPr/>
              <p:nvPr>
                <p:custDataLst>
                  <p:tags r:id="rId56"/>
                </p:custDataLst>
              </p:nvPr>
            </p:nvSpPr>
            <p:spPr>
              <a:xfrm>
                <a:off x="574149" y="3100632"/>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2" name="图形"/>
              <p:cNvSpPr/>
              <p:nvPr>
                <p:custDataLst>
                  <p:tags r:id="rId57"/>
                </p:custDataLst>
              </p:nvPr>
            </p:nvSpPr>
            <p:spPr>
              <a:xfrm>
                <a:off x="574149" y="3193500"/>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3" name="图形"/>
              <p:cNvSpPr/>
              <p:nvPr>
                <p:custDataLst>
                  <p:tags r:id="rId58"/>
                </p:custDataLst>
              </p:nvPr>
            </p:nvSpPr>
            <p:spPr>
              <a:xfrm>
                <a:off x="574149" y="3286274"/>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4" name="图形"/>
              <p:cNvSpPr/>
              <p:nvPr>
                <p:custDataLst>
                  <p:tags r:id="rId59"/>
                </p:custDataLst>
              </p:nvPr>
            </p:nvSpPr>
            <p:spPr>
              <a:xfrm>
                <a:off x="574149" y="3379047"/>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5" name="图形"/>
              <p:cNvSpPr/>
              <p:nvPr>
                <p:custDataLst>
                  <p:tags r:id="rId60"/>
                </p:custDataLst>
              </p:nvPr>
            </p:nvSpPr>
            <p:spPr>
              <a:xfrm>
                <a:off x="574149" y="3471916"/>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6" name="图形"/>
              <p:cNvSpPr/>
              <p:nvPr>
                <p:custDataLst>
                  <p:tags r:id="rId61"/>
                </p:custDataLst>
              </p:nvPr>
            </p:nvSpPr>
            <p:spPr>
              <a:xfrm>
                <a:off x="574149" y="3558689"/>
                <a:ext cx="235934" cy="36004"/>
              </a:xfrm>
              <a:custGeom>
                <a:avLst/>
                <a:gdLst>
                  <a:gd name="connsiteX0" fmla="*/ 0 w 235934"/>
                  <a:gd name="connsiteY0" fmla="*/ 0 h 36004"/>
                  <a:gd name="connsiteX1" fmla="*/ 235934 w 235934"/>
                  <a:gd name="connsiteY1" fmla="*/ 0 h 36004"/>
                  <a:gd name="connsiteX2" fmla="*/ 235934 w 235934"/>
                  <a:gd name="connsiteY2" fmla="*/ 36004 h 36004"/>
                  <a:gd name="connsiteX3" fmla="*/ 0 w 235934"/>
                  <a:gd name="connsiteY3" fmla="*/ 36004 h 36004"/>
                </a:gdLst>
                <a:ahLst/>
                <a:cxnLst>
                  <a:cxn ang="0">
                    <a:pos x="connsiteX0" y="connsiteY0"/>
                  </a:cxn>
                  <a:cxn ang="0">
                    <a:pos x="connsiteX1" y="connsiteY1"/>
                  </a:cxn>
                  <a:cxn ang="0">
                    <a:pos x="connsiteX2" y="connsiteY2"/>
                  </a:cxn>
                  <a:cxn ang="0">
                    <a:pos x="connsiteX3" y="connsiteY3"/>
                  </a:cxn>
                </a:cxnLst>
                <a:rect l="l" t="t" r="r" b="b"/>
                <a:pathLst>
                  <a:path w="235934" h="36004">
                    <a:moveTo>
                      <a:pt x="0" y="0"/>
                    </a:moveTo>
                    <a:lnTo>
                      <a:pt x="235934" y="0"/>
                    </a:lnTo>
                    <a:lnTo>
                      <a:pt x="235934" y="36004"/>
                    </a:lnTo>
                    <a:lnTo>
                      <a:pt x="0" y="36004"/>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grpSp>
      </p:grpSp>
      <p:grpSp>
        <p:nvGrpSpPr>
          <p:cNvPr id="5" name="图形"/>
          <p:cNvGrpSpPr/>
          <p:nvPr/>
        </p:nvGrpSpPr>
        <p:grpSpPr>
          <a:xfrm>
            <a:off x="416560" y="6350635"/>
            <a:ext cx="11240771" cy="76200"/>
            <a:chOff x="656" y="10181"/>
            <a:chExt cx="17702" cy="120"/>
          </a:xfrm>
        </p:grpSpPr>
        <p:sp>
          <p:nvSpPr>
            <p:cNvPr id="179" name="图形"/>
            <p:cNvSpPr/>
            <p:nvPr>
              <p:custDataLst>
                <p:tags r:id="rId21"/>
              </p:custDataLst>
            </p:nvPr>
          </p:nvSpPr>
          <p:spPr>
            <a:xfrm flipH="1">
              <a:off x="5048"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0" name="图形"/>
            <p:cNvSpPr/>
            <p:nvPr>
              <p:custDataLst>
                <p:tags r:id="rId22"/>
              </p:custDataLst>
            </p:nvPr>
          </p:nvSpPr>
          <p:spPr>
            <a:xfrm flipH="1">
              <a:off x="6512"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1" name="图形"/>
            <p:cNvSpPr/>
            <p:nvPr>
              <p:custDataLst>
                <p:tags r:id="rId23"/>
              </p:custDataLst>
            </p:nvPr>
          </p:nvSpPr>
          <p:spPr>
            <a:xfrm flipH="1">
              <a:off x="7976"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2" name="图形"/>
            <p:cNvSpPr/>
            <p:nvPr>
              <p:custDataLst>
                <p:tags r:id="rId24"/>
              </p:custDataLst>
            </p:nvPr>
          </p:nvSpPr>
          <p:spPr>
            <a:xfrm flipH="1">
              <a:off x="9440"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3" name="图形"/>
            <p:cNvSpPr/>
            <p:nvPr>
              <p:custDataLst>
                <p:tags r:id="rId25"/>
              </p:custDataLst>
            </p:nvPr>
          </p:nvSpPr>
          <p:spPr>
            <a:xfrm flipH="1">
              <a:off x="10904"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4" name="图形"/>
            <p:cNvSpPr/>
            <p:nvPr>
              <p:custDataLst>
                <p:tags r:id="rId26"/>
              </p:custDataLst>
            </p:nvPr>
          </p:nvSpPr>
          <p:spPr>
            <a:xfrm flipH="1">
              <a:off x="12368"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5" name="图形"/>
            <p:cNvSpPr/>
            <p:nvPr>
              <p:custDataLst>
                <p:tags r:id="rId27"/>
              </p:custDataLst>
            </p:nvPr>
          </p:nvSpPr>
          <p:spPr>
            <a:xfrm flipH="1">
              <a:off x="13832"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6" name="图形"/>
            <p:cNvSpPr/>
            <p:nvPr>
              <p:custDataLst>
                <p:tags r:id="rId28"/>
              </p:custDataLst>
            </p:nvPr>
          </p:nvSpPr>
          <p:spPr>
            <a:xfrm flipH="1">
              <a:off x="15296"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7" name="图形"/>
            <p:cNvSpPr/>
            <p:nvPr>
              <p:custDataLst>
                <p:tags r:id="rId29"/>
              </p:custDataLst>
            </p:nvPr>
          </p:nvSpPr>
          <p:spPr>
            <a:xfrm flipH="1">
              <a:off x="16760"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8" name="图形"/>
            <p:cNvSpPr/>
            <p:nvPr>
              <p:custDataLst>
                <p:tags r:id="rId30"/>
              </p:custDataLst>
            </p:nvPr>
          </p:nvSpPr>
          <p:spPr>
            <a:xfrm flipH="1">
              <a:off x="18224"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9" name="图形"/>
            <p:cNvSpPr/>
            <p:nvPr>
              <p:custDataLst>
                <p:tags r:id="rId31"/>
              </p:custDataLst>
            </p:nvPr>
          </p:nvSpPr>
          <p:spPr>
            <a:xfrm flipH="1">
              <a:off x="656"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90" name="图形"/>
            <p:cNvSpPr/>
            <p:nvPr>
              <p:custDataLst>
                <p:tags r:id="rId32"/>
              </p:custDataLst>
            </p:nvPr>
          </p:nvSpPr>
          <p:spPr>
            <a:xfrm flipH="1">
              <a:off x="2120"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91" name="图形"/>
            <p:cNvSpPr/>
            <p:nvPr>
              <p:custDataLst>
                <p:tags r:id="rId33"/>
              </p:custDataLst>
            </p:nvPr>
          </p:nvSpPr>
          <p:spPr>
            <a:xfrm flipH="1">
              <a:off x="3584"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grpSp>
      <p:sp>
        <p:nvSpPr>
          <p:cNvPr id="18" name="图形"/>
          <p:cNvSpPr txBox="1"/>
          <p:nvPr/>
        </p:nvSpPr>
        <p:spPr>
          <a:xfrm>
            <a:off x="2009460" y="3594100"/>
            <a:ext cx="8201025" cy="646331"/>
          </a:xfrm>
          <a:prstGeom prst="rect">
            <a:avLst/>
          </a:prstGeom>
          <a:noFill/>
        </p:spPr>
        <p:txBody>
          <a:bodyPr wrap="square" rtlCol="0">
            <a:spAutoFit/>
          </a:bodyPr>
          <a:lstStyle/>
          <a:p>
            <a:pPr algn="ctr">
              <a:lnSpc>
                <a:spcPct val="150000"/>
              </a:lnSpc>
              <a:spcBef>
                <a:spcPts val="0"/>
              </a:spcBef>
              <a:spcAft>
                <a:spcPts val="0"/>
              </a:spcAft>
            </a:pPr>
            <a:r>
              <a:rPr lang="zh-CN" altLang="en-US" sz="1200">
                <a:solidFill>
                  <a:schemeClr val="bg1"/>
                </a:solidFill>
                <a:latin typeface="Arial"/>
                <a:ea typeface="微软雅黑"/>
                <a:cs typeface="思源宋体 SemiBold" panose="02020600000000000000" charset="-122"/>
                <a:sym typeface="Arial"/>
              </a:rPr>
              <a:t>Add your text content here</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text content</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content</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content</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text</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content</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text</a:t>
            </a:r>
            <a:r>
              <a:rPr lang="en-US" altLang="zh-CN" sz="1200">
                <a:solidFill>
                  <a:schemeClr val="bg1"/>
                </a:solidFill>
                <a:latin typeface="Arial"/>
                <a:ea typeface="微软雅黑"/>
                <a:cs typeface="思源宋体 SemiBold" panose="02020600000000000000" charset="-122"/>
                <a:sym typeface="Arial"/>
              </a:rPr>
              <a:t> </a:t>
            </a:r>
            <a:r>
              <a:rPr lang="zh-CN" altLang="en-US" sz="1200">
                <a:solidFill>
                  <a:schemeClr val="bg1"/>
                </a:solidFill>
                <a:latin typeface="Arial"/>
                <a:ea typeface="微软雅黑"/>
                <a:cs typeface="思源宋体 SemiBold" panose="02020600000000000000" charset="-122"/>
                <a:sym typeface="Arial"/>
              </a:rPr>
              <a:t>content</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text</a:t>
            </a:r>
            <a:r>
              <a:rPr lang="en-US" altLang="zh-CN" sz="1200">
                <a:solidFill>
                  <a:schemeClr val="bg1"/>
                </a:solidFill>
                <a:latin typeface="Arial"/>
                <a:ea typeface="微软雅黑"/>
                <a:cs typeface="思源宋体 SemiBold" panose="02020600000000000000" charset="-122"/>
                <a:sym typeface="Arial"/>
              </a:rPr>
              <a:t> </a:t>
            </a:r>
            <a:r>
              <a:rPr lang="zh-CN" altLang="en-US" sz="1200">
                <a:solidFill>
                  <a:schemeClr val="bg1"/>
                </a:solidFill>
                <a:latin typeface="Arial"/>
                <a:ea typeface="微软雅黑"/>
                <a:cs typeface="思源宋体 SemiBold" panose="02020600000000000000" charset="-122"/>
                <a:sym typeface="Arial"/>
              </a:rPr>
              <a:t>content</a:t>
            </a:r>
            <a:r>
              <a:rPr lang="en-US" altLang="zh-CN" sz="1200">
                <a:solidFill>
                  <a:schemeClr val="bg1"/>
                </a:solidFill>
                <a:latin typeface="Arial"/>
                <a:ea typeface="微软雅黑"/>
                <a:cs typeface="思源宋体 SemiBold" panose="02020600000000000000" charset="-122"/>
                <a:sym typeface="Arial"/>
              </a:rPr>
              <a:t>.</a:t>
            </a:r>
            <a:endParaRPr lang="en-US" altLang="zh-CN" sz="1200" dirty="0">
              <a:solidFill>
                <a:schemeClr val="bg1"/>
              </a:solidFill>
              <a:latin typeface="Arial"/>
              <a:ea typeface="微软雅黑"/>
              <a:cs typeface="思源宋体 SemiBold" panose="02020600000000000000" charset="-122"/>
              <a:sym typeface="Arial"/>
            </a:endParaRPr>
          </a:p>
        </p:txBody>
      </p:sp>
      <p:sp>
        <p:nvSpPr>
          <p:cNvPr id="11" name="文本框 10"/>
          <p:cNvSpPr txBox="1"/>
          <p:nvPr/>
        </p:nvSpPr>
        <p:spPr>
          <a:xfrm>
            <a:off x="3306445" y="3135631"/>
            <a:ext cx="6096000" cy="461665"/>
          </a:xfrm>
          <a:prstGeom prst="rect">
            <a:avLst/>
          </a:prstGeom>
          <a:noFill/>
        </p:spPr>
        <p:txBody>
          <a:bodyPr wrap="square" rtlCol="0" anchor="t">
            <a:spAutoFit/>
          </a:bodyPr>
          <a:lstStyle/>
          <a:p>
            <a:pPr algn="dist"/>
            <a:r>
              <a:rPr lang="zh-CN" altLang="en-US" sz="2400">
                <a:gradFill>
                  <a:gsLst>
                    <a:gs pos="0">
                      <a:schemeClr val="bg1"/>
                    </a:gs>
                    <a:gs pos="63000">
                      <a:schemeClr val="bg1"/>
                    </a:gs>
                    <a:gs pos="100000">
                      <a:srgbClr val="A7D446"/>
                    </a:gs>
                  </a:gsLst>
                  <a:lin ang="5400000" scaled="0"/>
                </a:gradFill>
                <a:latin typeface="Arial"/>
                <a:ea typeface="微软雅黑"/>
                <a:cs typeface="思源黑体旧字形 Light" panose="020B0300000000000000" charset="-128"/>
                <a:sym typeface="Arial"/>
              </a:rPr>
              <a:t>助力农业优先发展</a:t>
            </a:r>
            <a:r>
              <a:rPr lang="en-US" altLang="zh-CN" sz="2400">
                <a:gradFill>
                  <a:gsLst>
                    <a:gs pos="0">
                      <a:schemeClr val="bg1"/>
                    </a:gs>
                    <a:gs pos="63000">
                      <a:schemeClr val="bg1"/>
                    </a:gs>
                    <a:gs pos="100000">
                      <a:srgbClr val="A7D446"/>
                    </a:gs>
                  </a:gsLst>
                  <a:lin ang="5400000" scaled="0"/>
                </a:gradFill>
                <a:latin typeface="Arial"/>
                <a:ea typeface="微软雅黑"/>
                <a:cs typeface="思源黑体旧字形 Light" panose="020B0300000000000000" charset="-128"/>
                <a:sym typeface="Arial"/>
              </a:rPr>
              <a:t>·</a:t>
            </a:r>
            <a:r>
              <a:rPr lang="zh-CN" altLang="en-US" sz="2400">
                <a:gradFill>
                  <a:gsLst>
                    <a:gs pos="0">
                      <a:schemeClr val="bg1"/>
                    </a:gs>
                    <a:gs pos="63000">
                      <a:schemeClr val="bg1"/>
                    </a:gs>
                    <a:gs pos="100000">
                      <a:srgbClr val="A7D446"/>
                    </a:gs>
                  </a:gsLst>
                  <a:lin ang="5400000" scaled="0"/>
                </a:gradFill>
                <a:latin typeface="Arial"/>
                <a:ea typeface="微软雅黑"/>
                <a:cs typeface="思源黑体旧字形 Light" panose="020B0300000000000000" charset="-128"/>
                <a:sym typeface="Arial"/>
              </a:rPr>
              <a:t>全面推进乡村振兴</a:t>
            </a:r>
          </a:p>
        </p:txBody>
      </p:sp>
      <p:grpSp>
        <p:nvGrpSpPr>
          <p:cNvPr id="36" name="组合 35"/>
          <p:cNvGrpSpPr/>
          <p:nvPr/>
        </p:nvGrpSpPr>
        <p:grpSpPr>
          <a:xfrm>
            <a:off x="11242019" y="404504"/>
            <a:ext cx="530247" cy="147088"/>
            <a:chOff x="10704141" y="474232"/>
            <a:chExt cx="1048839" cy="290943"/>
          </a:xfrm>
          <a:solidFill>
            <a:schemeClr val="bg1"/>
          </a:solidFill>
        </p:grpSpPr>
        <p:sp>
          <p:nvSpPr>
            <p:cNvPr id="37" name="平行四边形 36"/>
            <p:cNvSpPr/>
            <p:nvPr>
              <p:custDataLst>
                <p:tags r:id="rId18"/>
              </p:custDataLst>
            </p:nvPr>
          </p:nvSpPr>
          <p:spPr>
            <a:xfrm>
              <a:off x="10704141" y="474232"/>
              <a:ext cx="400767" cy="290943"/>
            </a:xfrm>
            <a:prstGeom prst="parallelogram">
              <a:avLst>
                <a:gd name="adj" fmla="val 61714"/>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solidFill>
                  <a:schemeClr val="tx1"/>
                </a:solidFill>
                <a:latin typeface="Arial"/>
                <a:ea typeface="微软雅黑"/>
                <a:cs typeface="思源黑体旧字形 Light" panose="020B0300000000000000" charset="-128"/>
                <a:sym typeface="Arial"/>
              </a:endParaRPr>
            </a:p>
          </p:txBody>
        </p:sp>
        <p:sp>
          <p:nvSpPr>
            <p:cNvPr id="38" name="平行四边形 37"/>
            <p:cNvSpPr/>
            <p:nvPr>
              <p:custDataLst>
                <p:tags r:id="rId19"/>
              </p:custDataLst>
            </p:nvPr>
          </p:nvSpPr>
          <p:spPr>
            <a:xfrm>
              <a:off x="11019477" y="474232"/>
              <a:ext cx="400767" cy="290943"/>
            </a:xfrm>
            <a:prstGeom prst="parallelogram">
              <a:avLst>
                <a:gd name="adj" fmla="val 61714"/>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solidFill>
                  <a:schemeClr val="tx1"/>
                </a:solidFill>
                <a:latin typeface="Arial"/>
                <a:ea typeface="微软雅黑"/>
                <a:cs typeface="思源黑体旧字形 Light" panose="020B0300000000000000" charset="-128"/>
                <a:sym typeface="Arial"/>
              </a:endParaRPr>
            </a:p>
          </p:txBody>
        </p:sp>
        <p:sp>
          <p:nvSpPr>
            <p:cNvPr id="40" name="平行四边形 39"/>
            <p:cNvSpPr/>
            <p:nvPr>
              <p:custDataLst>
                <p:tags r:id="rId20"/>
              </p:custDataLst>
            </p:nvPr>
          </p:nvSpPr>
          <p:spPr>
            <a:xfrm>
              <a:off x="11352213" y="474232"/>
              <a:ext cx="400767" cy="290943"/>
            </a:xfrm>
            <a:prstGeom prst="parallelogram">
              <a:avLst>
                <a:gd name="adj" fmla="val 61714"/>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solidFill>
                  <a:schemeClr val="tx1"/>
                </a:solidFill>
                <a:latin typeface="Arial"/>
                <a:ea typeface="微软雅黑"/>
                <a:cs typeface="思源黑体旧字形 Light" panose="020B0300000000000000" charset="-128"/>
                <a:sym typeface="Arial"/>
              </a:endParaRPr>
            </a:p>
          </p:txBody>
        </p:sp>
      </p:grpSp>
      <p:sp>
        <p:nvSpPr>
          <p:cNvPr id="42" name="椭圆 41"/>
          <p:cNvSpPr/>
          <p:nvPr/>
        </p:nvSpPr>
        <p:spPr>
          <a:xfrm rot="16200000">
            <a:off x="306706" y="269242"/>
            <a:ext cx="333375" cy="333375"/>
          </a:xfrm>
          <a:prstGeom prst="ellipse">
            <a:avLst/>
          </a:prstGeom>
          <a:gradFill>
            <a:gsLst>
              <a:gs pos="100000">
                <a:srgbClr val="698E21"/>
              </a:gs>
              <a:gs pos="0">
                <a:srgbClr val="508023">
                  <a:alpha val="0"/>
                </a:srgbClr>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pic>
        <p:nvPicPr>
          <p:cNvPr id="4" name="图片 3"/>
          <p:cNvPicPr>
            <a:picLocks noChangeAspect="1"/>
          </p:cNvPicPr>
          <p:nvPr/>
        </p:nvPicPr>
        <p:blipFill>
          <a:blip r:embed="rId92">
            <a:extLst>
              <a:ext uri="{28A0092B-C50C-407E-A947-70E740481C1C}">
                <a14:useLocalDpi xmlns:a14="http://schemas.microsoft.com/office/drawing/2010/main" val="0"/>
              </a:ext>
            </a:extLst>
          </a:blip>
          <a:stretch>
            <a:fillRect/>
          </a:stretch>
        </p:blipFill>
        <p:spPr>
          <a:xfrm>
            <a:off x="-15557" y="-1155716"/>
            <a:ext cx="12190095" cy="7406639"/>
          </a:xfrm>
          <a:prstGeom prst="rect">
            <a:avLst/>
          </a:prstGeom>
        </p:spPr>
      </p:pic>
      <p:grpSp>
        <p:nvGrpSpPr>
          <p:cNvPr id="147" name="图形"/>
          <p:cNvGrpSpPr/>
          <p:nvPr/>
        </p:nvGrpSpPr>
        <p:grpSpPr>
          <a:xfrm>
            <a:off x="4013200" y="4776471"/>
            <a:ext cx="4221656" cy="427990"/>
            <a:chOff x="1287" y="7499"/>
            <a:chExt cx="6648" cy="674"/>
          </a:xfrm>
        </p:grpSpPr>
        <p:grpSp>
          <p:nvGrpSpPr>
            <p:cNvPr id="148" name="图形"/>
            <p:cNvGrpSpPr/>
            <p:nvPr/>
          </p:nvGrpSpPr>
          <p:grpSpPr>
            <a:xfrm>
              <a:off x="1287" y="7499"/>
              <a:ext cx="3641" cy="674"/>
              <a:chOff x="1346" y="7697"/>
              <a:chExt cx="3209" cy="594"/>
            </a:xfrm>
          </p:grpSpPr>
          <p:sp>
            <p:nvSpPr>
              <p:cNvPr id="149" name="图形"/>
              <p:cNvSpPr/>
              <p:nvPr>
                <p:custDataLst>
                  <p:tags r:id="rId14"/>
                </p:custDataLst>
              </p:nvPr>
            </p:nvSpPr>
            <p:spPr>
              <a:xfrm>
                <a:off x="1595" y="7697"/>
                <a:ext cx="2791" cy="594"/>
              </a:xfrm>
              <a:prstGeom prst="roundRect">
                <a:avLst>
                  <a:gd name="adj" fmla="val 50000"/>
                </a:avLst>
              </a:prstGeom>
              <a:solidFill>
                <a:schemeClr val="bg1"/>
              </a:solidFill>
              <a:ln w="0" cap="flat" cmpd="sng" algn="ctr">
                <a:noFill/>
                <a:prstDash val="solid"/>
                <a:miter lim="800000"/>
              </a:ln>
              <a:effectLst>
                <a:outerShdw blurRad="495300" dist="38100" dir="5400000" algn="t" rotWithShape="0">
                  <a:schemeClr val="tx1">
                    <a:lumMod val="65000"/>
                    <a:lumOff val="35000"/>
                    <a:alpha val="2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 CN Normal" panose="020B0400000000000000" charset="-122"/>
                  <a:sym typeface="Arial"/>
                </a:endParaRPr>
              </a:p>
            </p:txBody>
          </p:sp>
          <p:sp>
            <p:nvSpPr>
              <p:cNvPr id="150" name="图形"/>
              <p:cNvSpPr/>
              <p:nvPr>
                <p:custDataLst>
                  <p:tags r:id="rId15"/>
                </p:custDataLst>
              </p:nvPr>
            </p:nvSpPr>
            <p:spPr>
              <a:xfrm>
                <a:off x="1346" y="7697"/>
                <a:ext cx="824" cy="594"/>
              </a:xfrm>
              <a:prstGeom prst="roundRect">
                <a:avLst>
                  <a:gd name="adj" fmla="val 50000"/>
                </a:avLst>
              </a:prstGeom>
              <a:gradFill>
                <a:gsLst>
                  <a:gs pos="0">
                    <a:srgbClr val="97C32D"/>
                  </a:gs>
                  <a:gs pos="88000">
                    <a:srgbClr val="508023"/>
                  </a:gs>
                </a:gsLst>
                <a:lin ang="13500000" scaled="0"/>
              </a:gradFill>
              <a:ln w="0" cap="flat" cmpd="sng" algn="ctr">
                <a:noFill/>
                <a:prstDash val="solid"/>
                <a:miter lim="800000"/>
              </a:ln>
              <a:effectLst>
                <a:outerShdw blurRad="495300" dist="38100" dir="5400000" algn="t" rotWithShape="0">
                  <a:srgbClr val="7BC5DD">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 CN Normal" panose="020B0400000000000000" charset="-122"/>
                  <a:sym typeface="Arial"/>
                </a:endParaRPr>
              </a:p>
            </p:txBody>
          </p:sp>
          <p:sp>
            <p:nvSpPr>
              <p:cNvPr id="151" name="图形"/>
              <p:cNvSpPr txBox="1"/>
              <p:nvPr>
                <p:custDataLst>
                  <p:tags r:id="rId16"/>
                </p:custDataLst>
              </p:nvPr>
            </p:nvSpPr>
            <p:spPr>
              <a:xfrm>
                <a:off x="2079" y="7748"/>
                <a:ext cx="2476" cy="470"/>
              </a:xfrm>
              <a:prstGeom prst="rect">
                <a:avLst/>
              </a:prstGeom>
              <a:noFill/>
              <a:effectLst/>
            </p:spPr>
            <p:txBody>
              <a:bodyPr wrap="square" rtlCol="0">
                <a:spAutoFit/>
              </a:bodyPr>
              <a:lstStyle/>
              <a:p>
                <a:pPr algn="l"/>
                <a:r>
                  <a:rPr lang="zh-CN" altLang="en-US" sz="1600" dirty="0">
                    <a:solidFill>
                      <a:schemeClr val="tx1">
                        <a:lumMod val="85000"/>
                        <a:lumOff val="15000"/>
                      </a:schemeClr>
                    </a:solidFill>
                    <a:effectLst/>
                    <a:latin typeface="Arial"/>
                    <a:ea typeface="微软雅黑"/>
                    <a:cs typeface="思源黑体 CN Heavy" panose="020B0A00000000000000" charset="-122"/>
                    <a:sym typeface="Arial"/>
                  </a:rPr>
                  <a:t>主讲</a:t>
                </a:r>
                <a:r>
                  <a:rPr lang="zh-CN" altLang="en-US" sz="1600" dirty="0" smtClean="0">
                    <a:solidFill>
                      <a:schemeClr val="tx1">
                        <a:lumMod val="85000"/>
                        <a:lumOff val="15000"/>
                      </a:schemeClr>
                    </a:solidFill>
                    <a:effectLst/>
                    <a:latin typeface="Arial"/>
                    <a:ea typeface="微软雅黑"/>
                    <a:cs typeface="思源黑体 CN Heavy" panose="020B0A00000000000000" charset="-122"/>
                    <a:sym typeface="Arial"/>
                  </a:rPr>
                  <a:t>：</a:t>
                </a:r>
                <a:r>
                  <a:rPr lang="zh-CN" altLang="en-US" sz="1600" dirty="0">
                    <a:solidFill>
                      <a:schemeClr val="tx1">
                        <a:lumMod val="85000"/>
                        <a:lumOff val="15000"/>
                      </a:schemeClr>
                    </a:solidFill>
                    <a:latin typeface="Arial"/>
                    <a:ea typeface="微软雅黑"/>
                    <a:cs typeface="思源黑体 CN Heavy" panose="020B0A00000000000000" charset="-122"/>
                    <a:sym typeface="Arial"/>
                  </a:rPr>
                  <a:t>优品</a:t>
                </a:r>
                <a:r>
                  <a:rPr lang="en-US" altLang="zh-CN" sz="1600" dirty="0" smtClean="0">
                    <a:solidFill>
                      <a:schemeClr val="tx1">
                        <a:lumMod val="85000"/>
                        <a:lumOff val="15000"/>
                      </a:schemeClr>
                    </a:solidFill>
                    <a:effectLst/>
                    <a:latin typeface="Arial"/>
                    <a:ea typeface="微软雅黑"/>
                    <a:cs typeface="思源黑体 CN Heavy" panose="020B0A00000000000000" charset="-122"/>
                    <a:sym typeface="Arial"/>
                  </a:rPr>
                  <a:t>PPT</a:t>
                </a:r>
                <a:endParaRPr lang="zh-CN" altLang="en-US" sz="1600" dirty="0">
                  <a:solidFill>
                    <a:schemeClr val="tx1">
                      <a:lumMod val="85000"/>
                      <a:lumOff val="15000"/>
                    </a:schemeClr>
                  </a:solidFill>
                  <a:effectLst/>
                  <a:latin typeface="Arial"/>
                  <a:ea typeface="微软雅黑"/>
                  <a:cs typeface="思源黑体 CN Heavy" panose="020B0A00000000000000" charset="-122"/>
                  <a:sym typeface="Arial"/>
                </a:endParaRPr>
              </a:p>
            </p:txBody>
          </p:sp>
          <p:pic>
            <p:nvPicPr>
              <p:cNvPr id="152" name="图形" descr="303b32313533373635313bbbe3b1a8d5df"/>
              <p:cNvPicPr>
                <a:picLocks noChangeAspect="1"/>
              </p:cNvPicPr>
              <p:nvPr>
                <p:custDataLst>
                  <p:tags r:id="rId17"/>
                </p:custDataLst>
              </p:nvPr>
            </p:nvPicPr>
            <p:blipFill>
              <a:blip r:embed="rId93">
                <a:extLst>
                  <a:ext uri="{96DAC541-7B7A-43D3-8B79-37D633B846F1}">
                    <asvg:svgBlip xmlns:asvg="http://schemas.microsoft.com/office/drawing/2016/SVG/main" xmlns="" r:embed="rId98"/>
                  </a:ext>
                </a:extLst>
              </a:blip>
              <a:stretch>
                <a:fillRect/>
              </a:stretch>
            </p:blipFill>
            <p:spPr>
              <a:xfrm>
                <a:off x="1545" y="7806"/>
                <a:ext cx="376" cy="376"/>
              </a:xfrm>
              <a:prstGeom prst="rect">
                <a:avLst/>
              </a:prstGeom>
              <a:effectLst>
                <a:outerShdw blurRad="495300" dist="38100" dir="5400000" algn="t" rotWithShape="0">
                  <a:srgbClr val="FFA5A5">
                    <a:alpha val="40000"/>
                  </a:srgbClr>
                </a:outerShdw>
              </a:effectLst>
            </p:spPr>
          </p:pic>
        </p:grpSp>
        <p:grpSp>
          <p:nvGrpSpPr>
            <p:cNvPr id="153" name="图形"/>
            <p:cNvGrpSpPr/>
            <p:nvPr/>
          </p:nvGrpSpPr>
          <p:grpSpPr>
            <a:xfrm>
              <a:off x="4928" y="7499"/>
              <a:ext cx="3007" cy="674"/>
              <a:chOff x="4051" y="7697"/>
              <a:chExt cx="2651" cy="594"/>
            </a:xfrm>
          </p:grpSpPr>
          <p:sp>
            <p:nvSpPr>
              <p:cNvPr id="154" name="图形"/>
              <p:cNvSpPr/>
              <p:nvPr>
                <p:custDataLst>
                  <p:tags r:id="rId5"/>
                </p:custDataLst>
              </p:nvPr>
            </p:nvSpPr>
            <p:spPr>
              <a:xfrm>
                <a:off x="4300" y="7697"/>
                <a:ext cx="2278" cy="594"/>
              </a:xfrm>
              <a:prstGeom prst="roundRect">
                <a:avLst>
                  <a:gd name="adj" fmla="val 50000"/>
                </a:avLst>
              </a:prstGeom>
              <a:solidFill>
                <a:schemeClr val="bg1"/>
              </a:solidFill>
              <a:ln w="0" cap="flat" cmpd="sng" algn="ctr">
                <a:noFill/>
                <a:prstDash val="solid"/>
                <a:miter lim="800000"/>
              </a:ln>
              <a:effectLst>
                <a:outerShdw blurRad="495300" dist="38100" dir="5400000" algn="t" rotWithShape="0">
                  <a:schemeClr val="tx1">
                    <a:lumMod val="65000"/>
                    <a:lumOff val="35000"/>
                    <a:alpha val="2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 CN Normal" panose="020B0400000000000000" charset="-122"/>
                  <a:sym typeface="Arial"/>
                </a:endParaRPr>
              </a:p>
            </p:txBody>
          </p:sp>
          <p:sp>
            <p:nvSpPr>
              <p:cNvPr id="155" name="图形"/>
              <p:cNvSpPr/>
              <p:nvPr>
                <p:custDataLst>
                  <p:tags r:id="rId6"/>
                </p:custDataLst>
              </p:nvPr>
            </p:nvSpPr>
            <p:spPr>
              <a:xfrm>
                <a:off x="4051" y="7697"/>
                <a:ext cx="824" cy="594"/>
              </a:xfrm>
              <a:prstGeom prst="roundRect">
                <a:avLst>
                  <a:gd name="adj" fmla="val 50000"/>
                </a:avLst>
              </a:prstGeom>
              <a:gradFill>
                <a:gsLst>
                  <a:gs pos="0">
                    <a:srgbClr val="97C32D"/>
                  </a:gs>
                  <a:gs pos="88000">
                    <a:srgbClr val="508023"/>
                  </a:gs>
                </a:gsLst>
                <a:lin ang="13500000" scaled="0"/>
              </a:gradFill>
              <a:ln w="0" cap="flat" cmpd="sng" algn="ctr">
                <a:noFill/>
                <a:prstDash val="solid"/>
                <a:miter lim="800000"/>
              </a:ln>
              <a:effectLst>
                <a:outerShdw blurRad="495300" dist="38100" dir="5400000" algn="t" rotWithShape="0">
                  <a:srgbClr val="7BC5DD">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 CN Normal" panose="020B0400000000000000" charset="-122"/>
                  <a:sym typeface="Arial"/>
                </a:endParaRPr>
              </a:p>
            </p:txBody>
          </p:sp>
          <p:grpSp>
            <p:nvGrpSpPr>
              <p:cNvPr id="156" name="图形"/>
              <p:cNvGrpSpPr/>
              <p:nvPr/>
            </p:nvGrpSpPr>
            <p:grpSpPr>
              <a:xfrm>
                <a:off x="4272" y="7864"/>
                <a:ext cx="384" cy="255"/>
                <a:chOff x="2751138" y="4071938"/>
                <a:chExt cx="1558925" cy="1158875"/>
              </a:xfrm>
              <a:solidFill>
                <a:schemeClr val="bg1"/>
              </a:solidFill>
              <a:effectLst>
                <a:outerShdw blurRad="495300" dist="38100" dir="5400000" algn="t" rotWithShape="0">
                  <a:srgbClr val="FFA5A5">
                    <a:alpha val="40000"/>
                  </a:srgbClr>
                </a:outerShdw>
              </a:effectLst>
            </p:grpSpPr>
            <p:sp>
              <p:nvSpPr>
                <p:cNvPr id="157" name="图形"/>
                <p:cNvSpPr/>
                <p:nvPr>
                  <p:custDataLst>
                    <p:tags r:id="rId8"/>
                  </p:custDataLst>
                </p:nvPr>
              </p:nvSpPr>
              <p:spPr bwMode="auto">
                <a:xfrm>
                  <a:off x="3770313" y="4562475"/>
                  <a:ext cx="539750" cy="477838"/>
                </a:xfrm>
                <a:custGeom>
                  <a:avLst/>
                  <a:gdLst>
                    <a:gd name="T0" fmla="*/ 255 w 340"/>
                    <a:gd name="T1" fmla="*/ 0 h 301"/>
                    <a:gd name="T2" fmla="*/ 136 w 340"/>
                    <a:gd name="T3" fmla="*/ 99 h 301"/>
                    <a:gd name="T4" fmla="*/ 28 w 340"/>
                    <a:gd name="T5" fmla="*/ 8 h 301"/>
                    <a:gd name="T6" fmla="*/ 28 w 340"/>
                    <a:gd name="T7" fmla="*/ 8 h 301"/>
                    <a:gd name="T8" fmla="*/ 14 w 340"/>
                    <a:gd name="T9" fmla="*/ 31 h 301"/>
                    <a:gd name="T10" fmla="*/ 0 w 340"/>
                    <a:gd name="T11" fmla="*/ 50 h 301"/>
                    <a:gd name="T12" fmla="*/ 0 w 340"/>
                    <a:gd name="T13" fmla="*/ 50 h 301"/>
                    <a:gd name="T14" fmla="*/ 24 w 340"/>
                    <a:gd name="T15" fmla="*/ 70 h 301"/>
                    <a:gd name="T16" fmla="*/ 47 w 340"/>
                    <a:gd name="T17" fmla="*/ 95 h 301"/>
                    <a:gd name="T18" fmla="*/ 68 w 340"/>
                    <a:gd name="T19" fmla="*/ 122 h 301"/>
                    <a:gd name="T20" fmla="*/ 84 w 340"/>
                    <a:gd name="T21" fmla="*/ 149 h 301"/>
                    <a:gd name="T22" fmla="*/ 99 w 340"/>
                    <a:gd name="T23" fmla="*/ 180 h 301"/>
                    <a:gd name="T24" fmla="*/ 109 w 340"/>
                    <a:gd name="T25" fmla="*/ 213 h 301"/>
                    <a:gd name="T26" fmla="*/ 115 w 340"/>
                    <a:gd name="T27" fmla="*/ 248 h 301"/>
                    <a:gd name="T28" fmla="*/ 117 w 340"/>
                    <a:gd name="T29" fmla="*/ 283 h 301"/>
                    <a:gd name="T30" fmla="*/ 117 w 340"/>
                    <a:gd name="T31" fmla="*/ 283 h 301"/>
                    <a:gd name="T32" fmla="*/ 115 w 340"/>
                    <a:gd name="T33" fmla="*/ 301 h 301"/>
                    <a:gd name="T34" fmla="*/ 115 w 340"/>
                    <a:gd name="T35" fmla="*/ 301 h 301"/>
                    <a:gd name="T36" fmla="*/ 136 w 340"/>
                    <a:gd name="T37" fmla="*/ 301 h 301"/>
                    <a:gd name="T38" fmla="*/ 136 w 340"/>
                    <a:gd name="T39" fmla="*/ 301 h 301"/>
                    <a:gd name="T40" fmla="*/ 167 w 340"/>
                    <a:gd name="T41" fmla="*/ 299 h 301"/>
                    <a:gd name="T42" fmla="*/ 200 w 340"/>
                    <a:gd name="T43" fmla="*/ 293 h 301"/>
                    <a:gd name="T44" fmla="*/ 233 w 340"/>
                    <a:gd name="T45" fmla="*/ 285 h 301"/>
                    <a:gd name="T46" fmla="*/ 266 w 340"/>
                    <a:gd name="T47" fmla="*/ 270 h 301"/>
                    <a:gd name="T48" fmla="*/ 282 w 340"/>
                    <a:gd name="T49" fmla="*/ 262 h 301"/>
                    <a:gd name="T50" fmla="*/ 295 w 340"/>
                    <a:gd name="T51" fmla="*/ 252 h 301"/>
                    <a:gd name="T52" fmla="*/ 307 w 340"/>
                    <a:gd name="T53" fmla="*/ 242 h 301"/>
                    <a:gd name="T54" fmla="*/ 319 w 340"/>
                    <a:gd name="T55" fmla="*/ 229 h 301"/>
                    <a:gd name="T56" fmla="*/ 328 w 340"/>
                    <a:gd name="T57" fmla="*/ 217 h 301"/>
                    <a:gd name="T58" fmla="*/ 334 w 340"/>
                    <a:gd name="T59" fmla="*/ 204 h 301"/>
                    <a:gd name="T60" fmla="*/ 338 w 340"/>
                    <a:gd name="T61" fmla="*/ 190 h 301"/>
                    <a:gd name="T62" fmla="*/ 340 w 340"/>
                    <a:gd name="T63" fmla="*/ 176 h 301"/>
                    <a:gd name="T64" fmla="*/ 340 w 340"/>
                    <a:gd name="T65" fmla="*/ 176 h 301"/>
                    <a:gd name="T66" fmla="*/ 338 w 340"/>
                    <a:gd name="T67" fmla="*/ 149 h 301"/>
                    <a:gd name="T68" fmla="*/ 334 w 340"/>
                    <a:gd name="T69" fmla="*/ 122 h 301"/>
                    <a:gd name="T70" fmla="*/ 328 w 340"/>
                    <a:gd name="T71" fmla="*/ 97 h 301"/>
                    <a:gd name="T72" fmla="*/ 317 w 340"/>
                    <a:gd name="T73" fmla="*/ 74 h 301"/>
                    <a:gd name="T74" fmla="*/ 305 w 340"/>
                    <a:gd name="T75" fmla="*/ 54 h 301"/>
                    <a:gd name="T76" fmla="*/ 290 w 340"/>
                    <a:gd name="T77" fmla="*/ 33 h 301"/>
                    <a:gd name="T78" fmla="*/ 274 w 340"/>
                    <a:gd name="T79" fmla="*/ 15 h 301"/>
                    <a:gd name="T80" fmla="*/ 255 w 340"/>
                    <a:gd name="T81" fmla="*/ 0 h 301"/>
                    <a:gd name="T82" fmla="*/ 255 w 340"/>
                    <a:gd name="T8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0" h="301">
                      <a:moveTo>
                        <a:pt x="255" y="0"/>
                      </a:moveTo>
                      <a:lnTo>
                        <a:pt x="136" y="99"/>
                      </a:lnTo>
                      <a:lnTo>
                        <a:pt x="28" y="8"/>
                      </a:lnTo>
                      <a:lnTo>
                        <a:pt x="28" y="8"/>
                      </a:lnTo>
                      <a:lnTo>
                        <a:pt x="14" y="31"/>
                      </a:lnTo>
                      <a:lnTo>
                        <a:pt x="0" y="50"/>
                      </a:lnTo>
                      <a:lnTo>
                        <a:pt x="0" y="50"/>
                      </a:lnTo>
                      <a:lnTo>
                        <a:pt x="24" y="70"/>
                      </a:lnTo>
                      <a:lnTo>
                        <a:pt x="47" y="95"/>
                      </a:lnTo>
                      <a:lnTo>
                        <a:pt x="68" y="122"/>
                      </a:lnTo>
                      <a:lnTo>
                        <a:pt x="84" y="149"/>
                      </a:lnTo>
                      <a:lnTo>
                        <a:pt x="99" y="180"/>
                      </a:lnTo>
                      <a:lnTo>
                        <a:pt x="109" y="213"/>
                      </a:lnTo>
                      <a:lnTo>
                        <a:pt x="115" y="248"/>
                      </a:lnTo>
                      <a:lnTo>
                        <a:pt x="117" y="283"/>
                      </a:lnTo>
                      <a:lnTo>
                        <a:pt x="117" y="283"/>
                      </a:lnTo>
                      <a:lnTo>
                        <a:pt x="115" y="301"/>
                      </a:lnTo>
                      <a:lnTo>
                        <a:pt x="115" y="301"/>
                      </a:lnTo>
                      <a:lnTo>
                        <a:pt x="136" y="301"/>
                      </a:lnTo>
                      <a:lnTo>
                        <a:pt x="136" y="301"/>
                      </a:lnTo>
                      <a:lnTo>
                        <a:pt x="167" y="299"/>
                      </a:lnTo>
                      <a:lnTo>
                        <a:pt x="200" y="293"/>
                      </a:lnTo>
                      <a:lnTo>
                        <a:pt x="233" y="285"/>
                      </a:lnTo>
                      <a:lnTo>
                        <a:pt x="266" y="270"/>
                      </a:lnTo>
                      <a:lnTo>
                        <a:pt x="282" y="262"/>
                      </a:lnTo>
                      <a:lnTo>
                        <a:pt x="295" y="252"/>
                      </a:lnTo>
                      <a:lnTo>
                        <a:pt x="307" y="242"/>
                      </a:lnTo>
                      <a:lnTo>
                        <a:pt x="319" y="229"/>
                      </a:lnTo>
                      <a:lnTo>
                        <a:pt x="328" y="217"/>
                      </a:lnTo>
                      <a:lnTo>
                        <a:pt x="334" y="204"/>
                      </a:lnTo>
                      <a:lnTo>
                        <a:pt x="338" y="190"/>
                      </a:lnTo>
                      <a:lnTo>
                        <a:pt x="340" y="176"/>
                      </a:lnTo>
                      <a:lnTo>
                        <a:pt x="340" y="176"/>
                      </a:lnTo>
                      <a:lnTo>
                        <a:pt x="338" y="149"/>
                      </a:lnTo>
                      <a:lnTo>
                        <a:pt x="334" y="122"/>
                      </a:lnTo>
                      <a:lnTo>
                        <a:pt x="328" y="97"/>
                      </a:lnTo>
                      <a:lnTo>
                        <a:pt x="317" y="74"/>
                      </a:lnTo>
                      <a:lnTo>
                        <a:pt x="305" y="54"/>
                      </a:lnTo>
                      <a:lnTo>
                        <a:pt x="290" y="33"/>
                      </a:lnTo>
                      <a:lnTo>
                        <a:pt x="274" y="15"/>
                      </a:lnTo>
                      <a:lnTo>
                        <a:pt x="255" y="0"/>
                      </a:lnTo>
                      <a:lnTo>
                        <a:pt x="25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Arial"/>
                    <a:ea typeface="微软雅黑"/>
                    <a:cs typeface="思源黑体 CN Normal" panose="020B0400000000000000" charset="-122"/>
                    <a:sym typeface="Arial"/>
                  </a:endParaRPr>
                </a:p>
              </p:txBody>
            </p:sp>
            <p:sp>
              <p:nvSpPr>
                <p:cNvPr id="158" name="图形"/>
                <p:cNvSpPr/>
                <p:nvPr>
                  <p:custDataLst>
                    <p:tags r:id="rId9"/>
                  </p:custDataLst>
                </p:nvPr>
              </p:nvSpPr>
              <p:spPr bwMode="auto">
                <a:xfrm>
                  <a:off x="3773488" y="4071938"/>
                  <a:ext cx="441325" cy="450850"/>
                </a:xfrm>
                <a:custGeom>
                  <a:avLst/>
                  <a:gdLst>
                    <a:gd name="T0" fmla="*/ 49 w 278"/>
                    <a:gd name="T1" fmla="*/ 225 h 284"/>
                    <a:gd name="T2" fmla="*/ 49 w 278"/>
                    <a:gd name="T3" fmla="*/ 225 h 284"/>
                    <a:gd name="T4" fmla="*/ 49 w 278"/>
                    <a:gd name="T5" fmla="*/ 239 h 284"/>
                    <a:gd name="T6" fmla="*/ 47 w 278"/>
                    <a:gd name="T7" fmla="*/ 255 h 284"/>
                    <a:gd name="T8" fmla="*/ 47 w 278"/>
                    <a:gd name="T9" fmla="*/ 255 h 284"/>
                    <a:gd name="T10" fmla="*/ 66 w 278"/>
                    <a:gd name="T11" fmla="*/ 268 h 284"/>
                    <a:gd name="T12" fmla="*/ 88 w 278"/>
                    <a:gd name="T13" fmla="*/ 276 h 284"/>
                    <a:gd name="T14" fmla="*/ 111 w 278"/>
                    <a:gd name="T15" fmla="*/ 282 h 284"/>
                    <a:gd name="T16" fmla="*/ 134 w 278"/>
                    <a:gd name="T17" fmla="*/ 284 h 284"/>
                    <a:gd name="T18" fmla="*/ 134 w 278"/>
                    <a:gd name="T19" fmla="*/ 284 h 284"/>
                    <a:gd name="T20" fmla="*/ 148 w 278"/>
                    <a:gd name="T21" fmla="*/ 284 h 284"/>
                    <a:gd name="T22" fmla="*/ 163 w 278"/>
                    <a:gd name="T23" fmla="*/ 282 h 284"/>
                    <a:gd name="T24" fmla="*/ 177 w 278"/>
                    <a:gd name="T25" fmla="*/ 278 h 284"/>
                    <a:gd name="T26" fmla="*/ 189 w 278"/>
                    <a:gd name="T27" fmla="*/ 274 h 284"/>
                    <a:gd name="T28" fmla="*/ 202 w 278"/>
                    <a:gd name="T29" fmla="*/ 268 h 284"/>
                    <a:gd name="T30" fmla="*/ 214 w 278"/>
                    <a:gd name="T31" fmla="*/ 260 h 284"/>
                    <a:gd name="T32" fmla="*/ 224 w 278"/>
                    <a:gd name="T33" fmla="*/ 251 h 284"/>
                    <a:gd name="T34" fmla="*/ 235 w 278"/>
                    <a:gd name="T35" fmla="*/ 243 h 284"/>
                    <a:gd name="T36" fmla="*/ 245 w 278"/>
                    <a:gd name="T37" fmla="*/ 233 h 284"/>
                    <a:gd name="T38" fmla="*/ 253 w 278"/>
                    <a:gd name="T39" fmla="*/ 222 h 284"/>
                    <a:gd name="T40" fmla="*/ 260 w 278"/>
                    <a:gd name="T41" fmla="*/ 210 h 284"/>
                    <a:gd name="T42" fmla="*/ 266 w 278"/>
                    <a:gd name="T43" fmla="*/ 198 h 284"/>
                    <a:gd name="T44" fmla="*/ 272 w 278"/>
                    <a:gd name="T45" fmla="*/ 185 h 284"/>
                    <a:gd name="T46" fmla="*/ 274 w 278"/>
                    <a:gd name="T47" fmla="*/ 171 h 284"/>
                    <a:gd name="T48" fmla="*/ 276 w 278"/>
                    <a:gd name="T49" fmla="*/ 156 h 284"/>
                    <a:gd name="T50" fmla="*/ 278 w 278"/>
                    <a:gd name="T51" fmla="*/ 142 h 284"/>
                    <a:gd name="T52" fmla="*/ 278 w 278"/>
                    <a:gd name="T53" fmla="*/ 142 h 284"/>
                    <a:gd name="T54" fmla="*/ 276 w 278"/>
                    <a:gd name="T55" fmla="*/ 128 h 284"/>
                    <a:gd name="T56" fmla="*/ 274 w 278"/>
                    <a:gd name="T57" fmla="*/ 113 h 284"/>
                    <a:gd name="T58" fmla="*/ 272 w 278"/>
                    <a:gd name="T59" fmla="*/ 99 h 284"/>
                    <a:gd name="T60" fmla="*/ 266 w 278"/>
                    <a:gd name="T61" fmla="*/ 86 h 284"/>
                    <a:gd name="T62" fmla="*/ 260 w 278"/>
                    <a:gd name="T63" fmla="*/ 74 h 284"/>
                    <a:gd name="T64" fmla="*/ 253 w 278"/>
                    <a:gd name="T65" fmla="*/ 62 h 284"/>
                    <a:gd name="T66" fmla="*/ 245 w 278"/>
                    <a:gd name="T67" fmla="*/ 51 h 284"/>
                    <a:gd name="T68" fmla="*/ 235 w 278"/>
                    <a:gd name="T69" fmla="*/ 41 h 284"/>
                    <a:gd name="T70" fmla="*/ 224 w 278"/>
                    <a:gd name="T71" fmla="*/ 31 h 284"/>
                    <a:gd name="T72" fmla="*/ 214 w 278"/>
                    <a:gd name="T73" fmla="*/ 22 h 284"/>
                    <a:gd name="T74" fmla="*/ 202 w 278"/>
                    <a:gd name="T75" fmla="*/ 16 h 284"/>
                    <a:gd name="T76" fmla="*/ 189 w 278"/>
                    <a:gd name="T77" fmla="*/ 10 h 284"/>
                    <a:gd name="T78" fmla="*/ 177 w 278"/>
                    <a:gd name="T79" fmla="*/ 6 h 284"/>
                    <a:gd name="T80" fmla="*/ 163 w 278"/>
                    <a:gd name="T81" fmla="*/ 2 h 284"/>
                    <a:gd name="T82" fmla="*/ 148 w 278"/>
                    <a:gd name="T83" fmla="*/ 0 h 284"/>
                    <a:gd name="T84" fmla="*/ 134 w 278"/>
                    <a:gd name="T85" fmla="*/ 0 h 284"/>
                    <a:gd name="T86" fmla="*/ 134 w 278"/>
                    <a:gd name="T87" fmla="*/ 0 h 284"/>
                    <a:gd name="T88" fmla="*/ 111 w 278"/>
                    <a:gd name="T89" fmla="*/ 0 h 284"/>
                    <a:gd name="T90" fmla="*/ 90 w 278"/>
                    <a:gd name="T91" fmla="*/ 6 h 284"/>
                    <a:gd name="T92" fmla="*/ 70 w 278"/>
                    <a:gd name="T93" fmla="*/ 14 h 284"/>
                    <a:gd name="T94" fmla="*/ 51 w 278"/>
                    <a:gd name="T95" fmla="*/ 24 h 284"/>
                    <a:gd name="T96" fmla="*/ 35 w 278"/>
                    <a:gd name="T97" fmla="*/ 39 h 284"/>
                    <a:gd name="T98" fmla="*/ 20 w 278"/>
                    <a:gd name="T99" fmla="*/ 55 h 284"/>
                    <a:gd name="T100" fmla="*/ 10 w 278"/>
                    <a:gd name="T101" fmla="*/ 72 h 284"/>
                    <a:gd name="T102" fmla="*/ 0 w 278"/>
                    <a:gd name="T103" fmla="*/ 92 h 284"/>
                    <a:gd name="T104" fmla="*/ 0 w 278"/>
                    <a:gd name="T105" fmla="*/ 92 h 284"/>
                    <a:gd name="T106" fmla="*/ 12 w 278"/>
                    <a:gd name="T107" fmla="*/ 107 h 284"/>
                    <a:gd name="T108" fmla="*/ 20 w 278"/>
                    <a:gd name="T109" fmla="*/ 121 h 284"/>
                    <a:gd name="T110" fmla="*/ 28 w 278"/>
                    <a:gd name="T111" fmla="*/ 136 h 284"/>
                    <a:gd name="T112" fmla="*/ 37 w 278"/>
                    <a:gd name="T113" fmla="*/ 152 h 284"/>
                    <a:gd name="T114" fmla="*/ 43 w 278"/>
                    <a:gd name="T115" fmla="*/ 169 h 284"/>
                    <a:gd name="T116" fmla="*/ 47 w 278"/>
                    <a:gd name="T117" fmla="*/ 187 h 284"/>
                    <a:gd name="T118" fmla="*/ 49 w 278"/>
                    <a:gd name="T119" fmla="*/ 206 h 284"/>
                    <a:gd name="T120" fmla="*/ 49 w 278"/>
                    <a:gd name="T121" fmla="*/ 225 h 284"/>
                    <a:gd name="T122" fmla="*/ 49 w 278"/>
                    <a:gd name="T123" fmla="*/ 22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8" h="284">
                      <a:moveTo>
                        <a:pt x="49" y="225"/>
                      </a:moveTo>
                      <a:lnTo>
                        <a:pt x="49" y="225"/>
                      </a:lnTo>
                      <a:lnTo>
                        <a:pt x="49" y="239"/>
                      </a:lnTo>
                      <a:lnTo>
                        <a:pt x="47" y="255"/>
                      </a:lnTo>
                      <a:lnTo>
                        <a:pt x="47" y="255"/>
                      </a:lnTo>
                      <a:lnTo>
                        <a:pt x="66" y="268"/>
                      </a:lnTo>
                      <a:lnTo>
                        <a:pt x="88" y="276"/>
                      </a:lnTo>
                      <a:lnTo>
                        <a:pt x="111" y="282"/>
                      </a:lnTo>
                      <a:lnTo>
                        <a:pt x="134" y="284"/>
                      </a:lnTo>
                      <a:lnTo>
                        <a:pt x="134" y="284"/>
                      </a:lnTo>
                      <a:lnTo>
                        <a:pt x="148" y="284"/>
                      </a:lnTo>
                      <a:lnTo>
                        <a:pt x="163" y="282"/>
                      </a:lnTo>
                      <a:lnTo>
                        <a:pt x="177" y="278"/>
                      </a:lnTo>
                      <a:lnTo>
                        <a:pt x="189" y="274"/>
                      </a:lnTo>
                      <a:lnTo>
                        <a:pt x="202" y="268"/>
                      </a:lnTo>
                      <a:lnTo>
                        <a:pt x="214" y="260"/>
                      </a:lnTo>
                      <a:lnTo>
                        <a:pt x="224" y="251"/>
                      </a:lnTo>
                      <a:lnTo>
                        <a:pt x="235" y="243"/>
                      </a:lnTo>
                      <a:lnTo>
                        <a:pt x="245" y="233"/>
                      </a:lnTo>
                      <a:lnTo>
                        <a:pt x="253" y="222"/>
                      </a:lnTo>
                      <a:lnTo>
                        <a:pt x="260" y="210"/>
                      </a:lnTo>
                      <a:lnTo>
                        <a:pt x="266" y="198"/>
                      </a:lnTo>
                      <a:lnTo>
                        <a:pt x="272" y="185"/>
                      </a:lnTo>
                      <a:lnTo>
                        <a:pt x="274" y="171"/>
                      </a:lnTo>
                      <a:lnTo>
                        <a:pt x="276" y="156"/>
                      </a:lnTo>
                      <a:lnTo>
                        <a:pt x="278" y="142"/>
                      </a:lnTo>
                      <a:lnTo>
                        <a:pt x="278" y="142"/>
                      </a:lnTo>
                      <a:lnTo>
                        <a:pt x="276" y="128"/>
                      </a:lnTo>
                      <a:lnTo>
                        <a:pt x="274" y="113"/>
                      </a:lnTo>
                      <a:lnTo>
                        <a:pt x="272" y="99"/>
                      </a:lnTo>
                      <a:lnTo>
                        <a:pt x="266" y="86"/>
                      </a:lnTo>
                      <a:lnTo>
                        <a:pt x="260" y="74"/>
                      </a:lnTo>
                      <a:lnTo>
                        <a:pt x="253" y="62"/>
                      </a:lnTo>
                      <a:lnTo>
                        <a:pt x="245" y="51"/>
                      </a:lnTo>
                      <a:lnTo>
                        <a:pt x="235" y="41"/>
                      </a:lnTo>
                      <a:lnTo>
                        <a:pt x="224" y="31"/>
                      </a:lnTo>
                      <a:lnTo>
                        <a:pt x="214" y="22"/>
                      </a:lnTo>
                      <a:lnTo>
                        <a:pt x="202" y="16"/>
                      </a:lnTo>
                      <a:lnTo>
                        <a:pt x="189" y="10"/>
                      </a:lnTo>
                      <a:lnTo>
                        <a:pt x="177" y="6"/>
                      </a:lnTo>
                      <a:lnTo>
                        <a:pt x="163" y="2"/>
                      </a:lnTo>
                      <a:lnTo>
                        <a:pt x="148" y="0"/>
                      </a:lnTo>
                      <a:lnTo>
                        <a:pt x="134" y="0"/>
                      </a:lnTo>
                      <a:lnTo>
                        <a:pt x="134" y="0"/>
                      </a:lnTo>
                      <a:lnTo>
                        <a:pt x="111" y="0"/>
                      </a:lnTo>
                      <a:lnTo>
                        <a:pt x="90" y="6"/>
                      </a:lnTo>
                      <a:lnTo>
                        <a:pt x="70" y="14"/>
                      </a:lnTo>
                      <a:lnTo>
                        <a:pt x="51" y="24"/>
                      </a:lnTo>
                      <a:lnTo>
                        <a:pt x="35" y="39"/>
                      </a:lnTo>
                      <a:lnTo>
                        <a:pt x="20" y="55"/>
                      </a:lnTo>
                      <a:lnTo>
                        <a:pt x="10" y="72"/>
                      </a:lnTo>
                      <a:lnTo>
                        <a:pt x="0" y="92"/>
                      </a:lnTo>
                      <a:lnTo>
                        <a:pt x="0" y="92"/>
                      </a:lnTo>
                      <a:lnTo>
                        <a:pt x="12" y="107"/>
                      </a:lnTo>
                      <a:lnTo>
                        <a:pt x="20" y="121"/>
                      </a:lnTo>
                      <a:lnTo>
                        <a:pt x="28" y="136"/>
                      </a:lnTo>
                      <a:lnTo>
                        <a:pt x="37" y="152"/>
                      </a:lnTo>
                      <a:lnTo>
                        <a:pt x="43" y="169"/>
                      </a:lnTo>
                      <a:lnTo>
                        <a:pt x="47" y="187"/>
                      </a:lnTo>
                      <a:lnTo>
                        <a:pt x="49" y="206"/>
                      </a:lnTo>
                      <a:lnTo>
                        <a:pt x="49" y="225"/>
                      </a:lnTo>
                      <a:lnTo>
                        <a:pt x="49" y="2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Arial"/>
                    <a:ea typeface="微软雅黑"/>
                    <a:cs typeface="思源黑体 CN Normal" panose="020B0400000000000000" charset="-122"/>
                    <a:sym typeface="Arial"/>
                  </a:endParaRPr>
                </a:p>
              </p:txBody>
            </p:sp>
            <p:sp>
              <p:nvSpPr>
                <p:cNvPr id="159" name="图形"/>
                <p:cNvSpPr/>
                <p:nvPr>
                  <p:custDataLst>
                    <p:tags r:id="rId10"/>
                  </p:custDataLst>
                </p:nvPr>
              </p:nvSpPr>
              <p:spPr bwMode="auto">
                <a:xfrm>
                  <a:off x="2751138" y="4562475"/>
                  <a:ext cx="542925" cy="477838"/>
                </a:xfrm>
                <a:custGeom>
                  <a:avLst/>
                  <a:gdLst>
                    <a:gd name="T0" fmla="*/ 204 w 342"/>
                    <a:gd name="T1" fmla="*/ 301 h 301"/>
                    <a:gd name="T2" fmla="*/ 204 w 342"/>
                    <a:gd name="T3" fmla="*/ 301 h 301"/>
                    <a:gd name="T4" fmla="*/ 225 w 342"/>
                    <a:gd name="T5" fmla="*/ 301 h 301"/>
                    <a:gd name="T6" fmla="*/ 225 w 342"/>
                    <a:gd name="T7" fmla="*/ 301 h 301"/>
                    <a:gd name="T8" fmla="*/ 225 w 342"/>
                    <a:gd name="T9" fmla="*/ 283 h 301"/>
                    <a:gd name="T10" fmla="*/ 225 w 342"/>
                    <a:gd name="T11" fmla="*/ 283 h 301"/>
                    <a:gd name="T12" fmla="*/ 227 w 342"/>
                    <a:gd name="T13" fmla="*/ 248 h 301"/>
                    <a:gd name="T14" fmla="*/ 233 w 342"/>
                    <a:gd name="T15" fmla="*/ 213 h 301"/>
                    <a:gd name="T16" fmla="*/ 243 w 342"/>
                    <a:gd name="T17" fmla="*/ 180 h 301"/>
                    <a:gd name="T18" fmla="*/ 256 w 342"/>
                    <a:gd name="T19" fmla="*/ 149 h 301"/>
                    <a:gd name="T20" fmla="*/ 272 w 342"/>
                    <a:gd name="T21" fmla="*/ 122 h 301"/>
                    <a:gd name="T22" fmla="*/ 293 w 342"/>
                    <a:gd name="T23" fmla="*/ 95 h 301"/>
                    <a:gd name="T24" fmla="*/ 316 w 342"/>
                    <a:gd name="T25" fmla="*/ 70 h 301"/>
                    <a:gd name="T26" fmla="*/ 342 w 342"/>
                    <a:gd name="T27" fmla="*/ 50 h 301"/>
                    <a:gd name="T28" fmla="*/ 342 w 342"/>
                    <a:gd name="T29" fmla="*/ 50 h 301"/>
                    <a:gd name="T30" fmla="*/ 326 w 342"/>
                    <a:gd name="T31" fmla="*/ 31 h 301"/>
                    <a:gd name="T32" fmla="*/ 313 w 342"/>
                    <a:gd name="T33" fmla="*/ 8 h 301"/>
                    <a:gd name="T34" fmla="*/ 204 w 342"/>
                    <a:gd name="T35" fmla="*/ 99 h 301"/>
                    <a:gd name="T36" fmla="*/ 84 w 342"/>
                    <a:gd name="T37" fmla="*/ 0 h 301"/>
                    <a:gd name="T38" fmla="*/ 84 w 342"/>
                    <a:gd name="T39" fmla="*/ 0 h 301"/>
                    <a:gd name="T40" fmla="*/ 66 w 342"/>
                    <a:gd name="T41" fmla="*/ 15 h 301"/>
                    <a:gd name="T42" fmla="*/ 49 w 342"/>
                    <a:gd name="T43" fmla="*/ 33 h 301"/>
                    <a:gd name="T44" fmla="*/ 35 w 342"/>
                    <a:gd name="T45" fmla="*/ 54 h 301"/>
                    <a:gd name="T46" fmla="*/ 23 w 342"/>
                    <a:gd name="T47" fmla="*/ 74 h 301"/>
                    <a:gd name="T48" fmla="*/ 14 w 342"/>
                    <a:gd name="T49" fmla="*/ 97 h 301"/>
                    <a:gd name="T50" fmla="*/ 6 w 342"/>
                    <a:gd name="T51" fmla="*/ 122 h 301"/>
                    <a:gd name="T52" fmla="*/ 2 w 342"/>
                    <a:gd name="T53" fmla="*/ 149 h 301"/>
                    <a:gd name="T54" fmla="*/ 0 w 342"/>
                    <a:gd name="T55" fmla="*/ 176 h 301"/>
                    <a:gd name="T56" fmla="*/ 0 w 342"/>
                    <a:gd name="T57" fmla="*/ 176 h 301"/>
                    <a:gd name="T58" fmla="*/ 2 w 342"/>
                    <a:gd name="T59" fmla="*/ 190 h 301"/>
                    <a:gd name="T60" fmla="*/ 6 w 342"/>
                    <a:gd name="T61" fmla="*/ 204 h 301"/>
                    <a:gd name="T62" fmla="*/ 12 w 342"/>
                    <a:gd name="T63" fmla="*/ 217 h 301"/>
                    <a:gd name="T64" fmla="*/ 23 w 342"/>
                    <a:gd name="T65" fmla="*/ 229 h 301"/>
                    <a:gd name="T66" fmla="*/ 33 w 342"/>
                    <a:gd name="T67" fmla="*/ 242 h 301"/>
                    <a:gd name="T68" fmla="*/ 45 w 342"/>
                    <a:gd name="T69" fmla="*/ 252 h 301"/>
                    <a:gd name="T70" fmla="*/ 60 w 342"/>
                    <a:gd name="T71" fmla="*/ 262 h 301"/>
                    <a:gd name="T72" fmla="*/ 74 w 342"/>
                    <a:gd name="T73" fmla="*/ 270 h 301"/>
                    <a:gd name="T74" fmla="*/ 107 w 342"/>
                    <a:gd name="T75" fmla="*/ 285 h 301"/>
                    <a:gd name="T76" fmla="*/ 140 w 342"/>
                    <a:gd name="T77" fmla="*/ 293 h 301"/>
                    <a:gd name="T78" fmla="*/ 173 w 342"/>
                    <a:gd name="T79" fmla="*/ 299 h 301"/>
                    <a:gd name="T80" fmla="*/ 204 w 342"/>
                    <a:gd name="T81" fmla="*/ 301 h 301"/>
                    <a:gd name="T82" fmla="*/ 204 w 342"/>
                    <a:gd name="T83" fmla="*/ 30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2" h="301">
                      <a:moveTo>
                        <a:pt x="204" y="301"/>
                      </a:moveTo>
                      <a:lnTo>
                        <a:pt x="204" y="301"/>
                      </a:lnTo>
                      <a:lnTo>
                        <a:pt x="225" y="301"/>
                      </a:lnTo>
                      <a:lnTo>
                        <a:pt x="225" y="301"/>
                      </a:lnTo>
                      <a:lnTo>
                        <a:pt x="225" y="283"/>
                      </a:lnTo>
                      <a:lnTo>
                        <a:pt x="225" y="283"/>
                      </a:lnTo>
                      <a:lnTo>
                        <a:pt x="227" y="248"/>
                      </a:lnTo>
                      <a:lnTo>
                        <a:pt x="233" y="213"/>
                      </a:lnTo>
                      <a:lnTo>
                        <a:pt x="243" y="180"/>
                      </a:lnTo>
                      <a:lnTo>
                        <a:pt x="256" y="149"/>
                      </a:lnTo>
                      <a:lnTo>
                        <a:pt x="272" y="122"/>
                      </a:lnTo>
                      <a:lnTo>
                        <a:pt x="293" y="95"/>
                      </a:lnTo>
                      <a:lnTo>
                        <a:pt x="316" y="70"/>
                      </a:lnTo>
                      <a:lnTo>
                        <a:pt x="342" y="50"/>
                      </a:lnTo>
                      <a:lnTo>
                        <a:pt x="342" y="50"/>
                      </a:lnTo>
                      <a:lnTo>
                        <a:pt x="326" y="31"/>
                      </a:lnTo>
                      <a:lnTo>
                        <a:pt x="313" y="8"/>
                      </a:lnTo>
                      <a:lnTo>
                        <a:pt x="204" y="99"/>
                      </a:lnTo>
                      <a:lnTo>
                        <a:pt x="84" y="0"/>
                      </a:lnTo>
                      <a:lnTo>
                        <a:pt x="84" y="0"/>
                      </a:lnTo>
                      <a:lnTo>
                        <a:pt x="66" y="15"/>
                      </a:lnTo>
                      <a:lnTo>
                        <a:pt x="49" y="33"/>
                      </a:lnTo>
                      <a:lnTo>
                        <a:pt x="35" y="54"/>
                      </a:lnTo>
                      <a:lnTo>
                        <a:pt x="23" y="74"/>
                      </a:lnTo>
                      <a:lnTo>
                        <a:pt x="14" y="97"/>
                      </a:lnTo>
                      <a:lnTo>
                        <a:pt x="6" y="122"/>
                      </a:lnTo>
                      <a:lnTo>
                        <a:pt x="2" y="149"/>
                      </a:lnTo>
                      <a:lnTo>
                        <a:pt x="0" y="176"/>
                      </a:lnTo>
                      <a:lnTo>
                        <a:pt x="0" y="176"/>
                      </a:lnTo>
                      <a:lnTo>
                        <a:pt x="2" y="190"/>
                      </a:lnTo>
                      <a:lnTo>
                        <a:pt x="6" y="204"/>
                      </a:lnTo>
                      <a:lnTo>
                        <a:pt x="12" y="217"/>
                      </a:lnTo>
                      <a:lnTo>
                        <a:pt x="23" y="229"/>
                      </a:lnTo>
                      <a:lnTo>
                        <a:pt x="33" y="242"/>
                      </a:lnTo>
                      <a:lnTo>
                        <a:pt x="45" y="252"/>
                      </a:lnTo>
                      <a:lnTo>
                        <a:pt x="60" y="262"/>
                      </a:lnTo>
                      <a:lnTo>
                        <a:pt x="74" y="270"/>
                      </a:lnTo>
                      <a:lnTo>
                        <a:pt x="107" y="285"/>
                      </a:lnTo>
                      <a:lnTo>
                        <a:pt x="140" y="293"/>
                      </a:lnTo>
                      <a:lnTo>
                        <a:pt x="173" y="299"/>
                      </a:lnTo>
                      <a:lnTo>
                        <a:pt x="204" y="301"/>
                      </a:lnTo>
                      <a:lnTo>
                        <a:pt x="204" y="3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Arial"/>
                    <a:ea typeface="微软雅黑"/>
                    <a:cs typeface="思源黑体 CN Normal" panose="020B0400000000000000" charset="-122"/>
                    <a:sym typeface="Arial"/>
                  </a:endParaRPr>
                </a:p>
              </p:txBody>
            </p:sp>
            <p:sp>
              <p:nvSpPr>
                <p:cNvPr id="160" name="图形"/>
                <p:cNvSpPr/>
                <p:nvPr>
                  <p:custDataLst>
                    <p:tags r:id="rId11"/>
                  </p:custDataLst>
                </p:nvPr>
              </p:nvSpPr>
              <p:spPr bwMode="auto">
                <a:xfrm>
                  <a:off x="2849563" y="4071938"/>
                  <a:ext cx="438150" cy="450850"/>
                </a:xfrm>
                <a:custGeom>
                  <a:avLst/>
                  <a:gdLst>
                    <a:gd name="T0" fmla="*/ 142 w 276"/>
                    <a:gd name="T1" fmla="*/ 284 h 284"/>
                    <a:gd name="T2" fmla="*/ 142 w 276"/>
                    <a:gd name="T3" fmla="*/ 284 h 284"/>
                    <a:gd name="T4" fmla="*/ 167 w 276"/>
                    <a:gd name="T5" fmla="*/ 282 h 284"/>
                    <a:gd name="T6" fmla="*/ 190 w 276"/>
                    <a:gd name="T7" fmla="*/ 276 h 284"/>
                    <a:gd name="T8" fmla="*/ 210 w 276"/>
                    <a:gd name="T9" fmla="*/ 268 h 284"/>
                    <a:gd name="T10" fmla="*/ 229 w 276"/>
                    <a:gd name="T11" fmla="*/ 255 h 284"/>
                    <a:gd name="T12" fmla="*/ 229 w 276"/>
                    <a:gd name="T13" fmla="*/ 255 h 284"/>
                    <a:gd name="T14" fmla="*/ 229 w 276"/>
                    <a:gd name="T15" fmla="*/ 239 h 284"/>
                    <a:gd name="T16" fmla="*/ 227 w 276"/>
                    <a:gd name="T17" fmla="*/ 225 h 284"/>
                    <a:gd name="T18" fmla="*/ 227 w 276"/>
                    <a:gd name="T19" fmla="*/ 225 h 284"/>
                    <a:gd name="T20" fmla="*/ 229 w 276"/>
                    <a:gd name="T21" fmla="*/ 206 h 284"/>
                    <a:gd name="T22" fmla="*/ 231 w 276"/>
                    <a:gd name="T23" fmla="*/ 187 h 284"/>
                    <a:gd name="T24" fmla="*/ 235 w 276"/>
                    <a:gd name="T25" fmla="*/ 169 h 284"/>
                    <a:gd name="T26" fmla="*/ 241 w 276"/>
                    <a:gd name="T27" fmla="*/ 152 h 284"/>
                    <a:gd name="T28" fmla="*/ 247 w 276"/>
                    <a:gd name="T29" fmla="*/ 136 h 284"/>
                    <a:gd name="T30" fmla="*/ 256 w 276"/>
                    <a:gd name="T31" fmla="*/ 121 h 284"/>
                    <a:gd name="T32" fmla="*/ 266 w 276"/>
                    <a:gd name="T33" fmla="*/ 107 h 284"/>
                    <a:gd name="T34" fmla="*/ 276 w 276"/>
                    <a:gd name="T35" fmla="*/ 92 h 284"/>
                    <a:gd name="T36" fmla="*/ 276 w 276"/>
                    <a:gd name="T37" fmla="*/ 92 h 284"/>
                    <a:gd name="T38" fmla="*/ 268 w 276"/>
                    <a:gd name="T39" fmla="*/ 72 h 284"/>
                    <a:gd name="T40" fmla="*/ 256 w 276"/>
                    <a:gd name="T41" fmla="*/ 55 h 284"/>
                    <a:gd name="T42" fmla="*/ 241 w 276"/>
                    <a:gd name="T43" fmla="*/ 39 h 284"/>
                    <a:gd name="T44" fmla="*/ 225 w 276"/>
                    <a:gd name="T45" fmla="*/ 24 h 284"/>
                    <a:gd name="T46" fmla="*/ 206 w 276"/>
                    <a:gd name="T47" fmla="*/ 14 h 284"/>
                    <a:gd name="T48" fmla="*/ 185 w 276"/>
                    <a:gd name="T49" fmla="*/ 6 h 284"/>
                    <a:gd name="T50" fmla="*/ 165 w 276"/>
                    <a:gd name="T51" fmla="*/ 0 h 284"/>
                    <a:gd name="T52" fmla="*/ 142 w 276"/>
                    <a:gd name="T53" fmla="*/ 0 h 284"/>
                    <a:gd name="T54" fmla="*/ 142 w 276"/>
                    <a:gd name="T55" fmla="*/ 0 h 284"/>
                    <a:gd name="T56" fmla="*/ 128 w 276"/>
                    <a:gd name="T57" fmla="*/ 0 h 284"/>
                    <a:gd name="T58" fmla="*/ 113 w 276"/>
                    <a:gd name="T59" fmla="*/ 2 h 284"/>
                    <a:gd name="T60" fmla="*/ 99 w 276"/>
                    <a:gd name="T61" fmla="*/ 6 h 284"/>
                    <a:gd name="T62" fmla="*/ 86 w 276"/>
                    <a:gd name="T63" fmla="*/ 10 h 284"/>
                    <a:gd name="T64" fmla="*/ 74 w 276"/>
                    <a:gd name="T65" fmla="*/ 16 h 284"/>
                    <a:gd name="T66" fmla="*/ 62 w 276"/>
                    <a:gd name="T67" fmla="*/ 22 h 284"/>
                    <a:gd name="T68" fmla="*/ 51 w 276"/>
                    <a:gd name="T69" fmla="*/ 31 h 284"/>
                    <a:gd name="T70" fmla="*/ 41 w 276"/>
                    <a:gd name="T71" fmla="*/ 41 h 284"/>
                    <a:gd name="T72" fmla="*/ 31 w 276"/>
                    <a:gd name="T73" fmla="*/ 51 h 284"/>
                    <a:gd name="T74" fmla="*/ 22 w 276"/>
                    <a:gd name="T75" fmla="*/ 62 h 284"/>
                    <a:gd name="T76" fmla="*/ 16 w 276"/>
                    <a:gd name="T77" fmla="*/ 74 h 284"/>
                    <a:gd name="T78" fmla="*/ 10 w 276"/>
                    <a:gd name="T79" fmla="*/ 86 h 284"/>
                    <a:gd name="T80" fmla="*/ 6 w 276"/>
                    <a:gd name="T81" fmla="*/ 99 h 284"/>
                    <a:gd name="T82" fmla="*/ 2 w 276"/>
                    <a:gd name="T83" fmla="*/ 113 h 284"/>
                    <a:gd name="T84" fmla="*/ 0 w 276"/>
                    <a:gd name="T85" fmla="*/ 128 h 284"/>
                    <a:gd name="T86" fmla="*/ 0 w 276"/>
                    <a:gd name="T87" fmla="*/ 142 h 284"/>
                    <a:gd name="T88" fmla="*/ 0 w 276"/>
                    <a:gd name="T89" fmla="*/ 142 h 284"/>
                    <a:gd name="T90" fmla="*/ 0 w 276"/>
                    <a:gd name="T91" fmla="*/ 156 h 284"/>
                    <a:gd name="T92" fmla="*/ 2 w 276"/>
                    <a:gd name="T93" fmla="*/ 171 h 284"/>
                    <a:gd name="T94" fmla="*/ 6 w 276"/>
                    <a:gd name="T95" fmla="*/ 185 h 284"/>
                    <a:gd name="T96" fmla="*/ 10 w 276"/>
                    <a:gd name="T97" fmla="*/ 198 h 284"/>
                    <a:gd name="T98" fmla="*/ 16 w 276"/>
                    <a:gd name="T99" fmla="*/ 210 h 284"/>
                    <a:gd name="T100" fmla="*/ 22 w 276"/>
                    <a:gd name="T101" fmla="*/ 222 h 284"/>
                    <a:gd name="T102" fmla="*/ 31 w 276"/>
                    <a:gd name="T103" fmla="*/ 233 h 284"/>
                    <a:gd name="T104" fmla="*/ 41 w 276"/>
                    <a:gd name="T105" fmla="*/ 243 h 284"/>
                    <a:gd name="T106" fmla="*/ 51 w 276"/>
                    <a:gd name="T107" fmla="*/ 251 h 284"/>
                    <a:gd name="T108" fmla="*/ 62 w 276"/>
                    <a:gd name="T109" fmla="*/ 260 h 284"/>
                    <a:gd name="T110" fmla="*/ 74 w 276"/>
                    <a:gd name="T111" fmla="*/ 268 h 284"/>
                    <a:gd name="T112" fmla="*/ 86 w 276"/>
                    <a:gd name="T113" fmla="*/ 274 h 284"/>
                    <a:gd name="T114" fmla="*/ 99 w 276"/>
                    <a:gd name="T115" fmla="*/ 278 h 284"/>
                    <a:gd name="T116" fmla="*/ 113 w 276"/>
                    <a:gd name="T117" fmla="*/ 282 h 284"/>
                    <a:gd name="T118" fmla="*/ 128 w 276"/>
                    <a:gd name="T119" fmla="*/ 284 h 284"/>
                    <a:gd name="T120" fmla="*/ 142 w 276"/>
                    <a:gd name="T121" fmla="*/ 284 h 284"/>
                    <a:gd name="T122" fmla="*/ 142 w 276"/>
                    <a:gd name="T1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 h="284">
                      <a:moveTo>
                        <a:pt x="142" y="284"/>
                      </a:moveTo>
                      <a:lnTo>
                        <a:pt x="142" y="284"/>
                      </a:lnTo>
                      <a:lnTo>
                        <a:pt x="167" y="282"/>
                      </a:lnTo>
                      <a:lnTo>
                        <a:pt x="190" y="276"/>
                      </a:lnTo>
                      <a:lnTo>
                        <a:pt x="210" y="268"/>
                      </a:lnTo>
                      <a:lnTo>
                        <a:pt x="229" y="255"/>
                      </a:lnTo>
                      <a:lnTo>
                        <a:pt x="229" y="255"/>
                      </a:lnTo>
                      <a:lnTo>
                        <a:pt x="229" y="239"/>
                      </a:lnTo>
                      <a:lnTo>
                        <a:pt x="227" y="225"/>
                      </a:lnTo>
                      <a:lnTo>
                        <a:pt x="227" y="225"/>
                      </a:lnTo>
                      <a:lnTo>
                        <a:pt x="229" y="206"/>
                      </a:lnTo>
                      <a:lnTo>
                        <a:pt x="231" y="187"/>
                      </a:lnTo>
                      <a:lnTo>
                        <a:pt x="235" y="169"/>
                      </a:lnTo>
                      <a:lnTo>
                        <a:pt x="241" y="152"/>
                      </a:lnTo>
                      <a:lnTo>
                        <a:pt x="247" y="136"/>
                      </a:lnTo>
                      <a:lnTo>
                        <a:pt x="256" y="121"/>
                      </a:lnTo>
                      <a:lnTo>
                        <a:pt x="266" y="107"/>
                      </a:lnTo>
                      <a:lnTo>
                        <a:pt x="276" y="92"/>
                      </a:lnTo>
                      <a:lnTo>
                        <a:pt x="276" y="92"/>
                      </a:lnTo>
                      <a:lnTo>
                        <a:pt x="268" y="72"/>
                      </a:lnTo>
                      <a:lnTo>
                        <a:pt x="256" y="55"/>
                      </a:lnTo>
                      <a:lnTo>
                        <a:pt x="241" y="39"/>
                      </a:lnTo>
                      <a:lnTo>
                        <a:pt x="225" y="24"/>
                      </a:lnTo>
                      <a:lnTo>
                        <a:pt x="206" y="14"/>
                      </a:lnTo>
                      <a:lnTo>
                        <a:pt x="185" y="6"/>
                      </a:lnTo>
                      <a:lnTo>
                        <a:pt x="165" y="0"/>
                      </a:lnTo>
                      <a:lnTo>
                        <a:pt x="142" y="0"/>
                      </a:lnTo>
                      <a:lnTo>
                        <a:pt x="142" y="0"/>
                      </a:lnTo>
                      <a:lnTo>
                        <a:pt x="128" y="0"/>
                      </a:lnTo>
                      <a:lnTo>
                        <a:pt x="113" y="2"/>
                      </a:lnTo>
                      <a:lnTo>
                        <a:pt x="99" y="6"/>
                      </a:lnTo>
                      <a:lnTo>
                        <a:pt x="86" y="10"/>
                      </a:lnTo>
                      <a:lnTo>
                        <a:pt x="74" y="16"/>
                      </a:lnTo>
                      <a:lnTo>
                        <a:pt x="62" y="22"/>
                      </a:lnTo>
                      <a:lnTo>
                        <a:pt x="51" y="31"/>
                      </a:lnTo>
                      <a:lnTo>
                        <a:pt x="41" y="41"/>
                      </a:lnTo>
                      <a:lnTo>
                        <a:pt x="31" y="51"/>
                      </a:lnTo>
                      <a:lnTo>
                        <a:pt x="22" y="62"/>
                      </a:lnTo>
                      <a:lnTo>
                        <a:pt x="16" y="74"/>
                      </a:lnTo>
                      <a:lnTo>
                        <a:pt x="10" y="86"/>
                      </a:lnTo>
                      <a:lnTo>
                        <a:pt x="6" y="99"/>
                      </a:lnTo>
                      <a:lnTo>
                        <a:pt x="2" y="113"/>
                      </a:lnTo>
                      <a:lnTo>
                        <a:pt x="0" y="128"/>
                      </a:lnTo>
                      <a:lnTo>
                        <a:pt x="0" y="142"/>
                      </a:lnTo>
                      <a:lnTo>
                        <a:pt x="0" y="142"/>
                      </a:lnTo>
                      <a:lnTo>
                        <a:pt x="0" y="156"/>
                      </a:lnTo>
                      <a:lnTo>
                        <a:pt x="2" y="171"/>
                      </a:lnTo>
                      <a:lnTo>
                        <a:pt x="6" y="185"/>
                      </a:lnTo>
                      <a:lnTo>
                        <a:pt x="10" y="198"/>
                      </a:lnTo>
                      <a:lnTo>
                        <a:pt x="16" y="210"/>
                      </a:lnTo>
                      <a:lnTo>
                        <a:pt x="22" y="222"/>
                      </a:lnTo>
                      <a:lnTo>
                        <a:pt x="31" y="233"/>
                      </a:lnTo>
                      <a:lnTo>
                        <a:pt x="41" y="243"/>
                      </a:lnTo>
                      <a:lnTo>
                        <a:pt x="51" y="251"/>
                      </a:lnTo>
                      <a:lnTo>
                        <a:pt x="62" y="260"/>
                      </a:lnTo>
                      <a:lnTo>
                        <a:pt x="74" y="268"/>
                      </a:lnTo>
                      <a:lnTo>
                        <a:pt x="86" y="274"/>
                      </a:lnTo>
                      <a:lnTo>
                        <a:pt x="99" y="278"/>
                      </a:lnTo>
                      <a:lnTo>
                        <a:pt x="113" y="282"/>
                      </a:lnTo>
                      <a:lnTo>
                        <a:pt x="128" y="284"/>
                      </a:lnTo>
                      <a:lnTo>
                        <a:pt x="142" y="284"/>
                      </a:lnTo>
                      <a:lnTo>
                        <a:pt x="142" y="2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Arial"/>
                    <a:ea typeface="微软雅黑"/>
                    <a:cs typeface="思源黑体 CN Normal" panose="020B0400000000000000" charset="-122"/>
                    <a:sym typeface="Arial"/>
                  </a:endParaRPr>
                </a:p>
              </p:txBody>
            </p:sp>
            <p:sp>
              <p:nvSpPr>
                <p:cNvPr id="161" name="图形"/>
                <p:cNvSpPr/>
                <p:nvPr>
                  <p:custDataLst>
                    <p:tags r:id="rId12"/>
                  </p:custDataLst>
                </p:nvPr>
              </p:nvSpPr>
              <p:spPr bwMode="auto">
                <a:xfrm>
                  <a:off x="3182938" y="4710113"/>
                  <a:ext cx="698500" cy="520700"/>
                </a:xfrm>
                <a:custGeom>
                  <a:avLst/>
                  <a:gdLst>
                    <a:gd name="T0" fmla="*/ 440 w 440"/>
                    <a:gd name="T1" fmla="*/ 190 h 328"/>
                    <a:gd name="T2" fmla="*/ 440 w 440"/>
                    <a:gd name="T3" fmla="*/ 190 h 328"/>
                    <a:gd name="T4" fmla="*/ 438 w 440"/>
                    <a:gd name="T5" fmla="*/ 161 h 328"/>
                    <a:gd name="T6" fmla="*/ 431 w 440"/>
                    <a:gd name="T7" fmla="*/ 134 h 328"/>
                    <a:gd name="T8" fmla="*/ 425 w 440"/>
                    <a:gd name="T9" fmla="*/ 107 h 328"/>
                    <a:gd name="T10" fmla="*/ 413 w 440"/>
                    <a:gd name="T11" fmla="*/ 83 h 328"/>
                    <a:gd name="T12" fmla="*/ 400 w 440"/>
                    <a:gd name="T13" fmla="*/ 58 h 328"/>
                    <a:gd name="T14" fmla="*/ 384 w 440"/>
                    <a:gd name="T15" fmla="*/ 37 h 328"/>
                    <a:gd name="T16" fmla="*/ 365 w 440"/>
                    <a:gd name="T17" fmla="*/ 16 h 328"/>
                    <a:gd name="T18" fmla="*/ 347 w 440"/>
                    <a:gd name="T19" fmla="*/ 0 h 328"/>
                    <a:gd name="T20" fmla="*/ 219 w 440"/>
                    <a:gd name="T21" fmla="*/ 105 h 328"/>
                    <a:gd name="T22" fmla="*/ 93 w 440"/>
                    <a:gd name="T23" fmla="*/ 0 h 328"/>
                    <a:gd name="T24" fmla="*/ 93 w 440"/>
                    <a:gd name="T25" fmla="*/ 0 h 328"/>
                    <a:gd name="T26" fmla="*/ 72 w 440"/>
                    <a:gd name="T27" fmla="*/ 16 h 328"/>
                    <a:gd name="T28" fmla="*/ 54 w 440"/>
                    <a:gd name="T29" fmla="*/ 37 h 328"/>
                    <a:gd name="T30" fmla="*/ 39 w 440"/>
                    <a:gd name="T31" fmla="*/ 58 h 328"/>
                    <a:gd name="T32" fmla="*/ 25 w 440"/>
                    <a:gd name="T33" fmla="*/ 83 h 328"/>
                    <a:gd name="T34" fmla="*/ 15 w 440"/>
                    <a:gd name="T35" fmla="*/ 107 h 328"/>
                    <a:gd name="T36" fmla="*/ 6 w 440"/>
                    <a:gd name="T37" fmla="*/ 134 h 328"/>
                    <a:gd name="T38" fmla="*/ 2 w 440"/>
                    <a:gd name="T39" fmla="*/ 161 h 328"/>
                    <a:gd name="T40" fmla="*/ 0 w 440"/>
                    <a:gd name="T41" fmla="*/ 190 h 328"/>
                    <a:gd name="T42" fmla="*/ 0 w 440"/>
                    <a:gd name="T43" fmla="*/ 190 h 328"/>
                    <a:gd name="T44" fmla="*/ 0 w 440"/>
                    <a:gd name="T45" fmla="*/ 206 h 328"/>
                    <a:gd name="T46" fmla="*/ 6 w 440"/>
                    <a:gd name="T47" fmla="*/ 223 h 328"/>
                    <a:gd name="T48" fmla="*/ 13 w 440"/>
                    <a:gd name="T49" fmla="*/ 237 h 328"/>
                    <a:gd name="T50" fmla="*/ 23 w 440"/>
                    <a:gd name="T51" fmla="*/ 250 h 328"/>
                    <a:gd name="T52" fmla="*/ 35 w 440"/>
                    <a:gd name="T53" fmla="*/ 262 h 328"/>
                    <a:gd name="T54" fmla="*/ 48 w 440"/>
                    <a:gd name="T55" fmla="*/ 274 h 328"/>
                    <a:gd name="T56" fmla="*/ 64 w 440"/>
                    <a:gd name="T57" fmla="*/ 285 h 328"/>
                    <a:gd name="T58" fmla="*/ 79 w 440"/>
                    <a:gd name="T59" fmla="*/ 293 h 328"/>
                    <a:gd name="T60" fmla="*/ 97 w 440"/>
                    <a:gd name="T61" fmla="*/ 301 h 328"/>
                    <a:gd name="T62" fmla="*/ 116 w 440"/>
                    <a:gd name="T63" fmla="*/ 309 h 328"/>
                    <a:gd name="T64" fmla="*/ 151 w 440"/>
                    <a:gd name="T65" fmla="*/ 320 h 328"/>
                    <a:gd name="T66" fmla="*/ 188 w 440"/>
                    <a:gd name="T67" fmla="*/ 326 h 328"/>
                    <a:gd name="T68" fmla="*/ 219 w 440"/>
                    <a:gd name="T69" fmla="*/ 328 h 328"/>
                    <a:gd name="T70" fmla="*/ 219 w 440"/>
                    <a:gd name="T71" fmla="*/ 328 h 328"/>
                    <a:gd name="T72" fmla="*/ 252 w 440"/>
                    <a:gd name="T73" fmla="*/ 326 h 328"/>
                    <a:gd name="T74" fmla="*/ 287 w 440"/>
                    <a:gd name="T75" fmla="*/ 320 h 328"/>
                    <a:gd name="T76" fmla="*/ 324 w 440"/>
                    <a:gd name="T77" fmla="*/ 309 h 328"/>
                    <a:gd name="T78" fmla="*/ 343 w 440"/>
                    <a:gd name="T79" fmla="*/ 301 h 328"/>
                    <a:gd name="T80" fmla="*/ 359 w 440"/>
                    <a:gd name="T81" fmla="*/ 293 h 328"/>
                    <a:gd name="T82" fmla="*/ 376 w 440"/>
                    <a:gd name="T83" fmla="*/ 285 h 328"/>
                    <a:gd name="T84" fmla="*/ 390 w 440"/>
                    <a:gd name="T85" fmla="*/ 274 h 328"/>
                    <a:gd name="T86" fmla="*/ 405 w 440"/>
                    <a:gd name="T87" fmla="*/ 262 h 328"/>
                    <a:gd name="T88" fmla="*/ 415 w 440"/>
                    <a:gd name="T89" fmla="*/ 250 h 328"/>
                    <a:gd name="T90" fmla="*/ 425 w 440"/>
                    <a:gd name="T91" fmla="*/ 237 h 328"/>
                    <a:gd name="T92" fmla="*/ 433 w 440"/>
                    <a:gd name="T93" fmla="*/ 223 h 328"/>
                    <a:gd name="T94" fmla="*/ 438 w 440"/>
                    <a:gd name="T95" fmla="*/ 206 h 328"/>
                    <a:gd name="T96" fmla="*/ 440 w 440"/>
                    <a:gd name="T97" fmla="*/ 190 h 328"/>
                    <a:gd name="T98" fmla="*/ 440 w 440"/>
                    <a:gd name="T99" fmla="*/ 19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0" h="328">
                      <a:moveTo>
                        <a:pt x="440" y="190"/>
                      </a:moveTo>
                      <a:lnTo>
                        <a:pt x="440" y="190"/>
                      </a:lnTo>
                      <a:lnTo>
                        <a:pt x="438" y="161"/>
                      </a:lnTo>
                      <a:lnTo>
                        <a:pt x="431" y="134"/>
                      </a:lnTo>
                      <a:lnTo>
                        <a:pt x="425" y="107"/>
                      </a:lnTo>
                      <a:lnTo>
                        <a:pt x="413" y="83"/>
                      </a:lnTo>
                      <a:lnTo>
                        <a:pt x="400" y="58"/>
                      </a:lnTo>
                      <a:lnTo>
                        <a:pt x="384" y="37"/>
                      </a:lnTo>
                      <a:lnTo>
                        <a:pt x="365" y="16"/>
                      </a:lnTo>
                      <a:lnTo>
                        <a:pt x="347" y="0"/>
                      </a:lnTo>
                      <a:lnTo>
                        <a:pt x="219" y="105"/>
                      </a:lnTo>
                      <a:lnTo>
                        <a:pt x="93" y="0"/>
                      </a:lnTo>
                      <a:lnTo>
                        <a:pt x="93" y="0"/>
                      </a:lnTo>
                      <a:lnTo>
                        <a:pt x="72" y="16"/>
                      </a:lnTo>
                      <a:lnTo>
                        <a:pt x="54" y="37"/>
                      </a:lnTo>
                      <a:lnTo>
                        <a:pt x="39" y="58"/>
                      </a:lnTo>
                      <a:lnTo>
                        <a:pt x="25" y="83"/>
                      </a:lnTo>
                      <a:lnTo>
                        <a:pt x="15" y="107"/>
                      </a:lnTo>
                      <a:lnTo>
                        <a:pt x="6" y="134"/>
                      </a:lnTo>
                      <a:lnTo>
                        <a:pt x="2" y="161"/>
                      </a:lnTo>
                      <a:lnTo>
                        <a:pt x="0" y="190"/>
                      </a:lnTo>
                      <a:lnTo>
                        <a:pt x="0" y="190"/>
                      </a:lnTo>
                      <a:lnTo>
                        <a:pt x="0" y="206"/>
                      </a:lnTo>
                      <a:lnTo>
                        <a:pt x="6" y="223"/>
                      </a:lnTo>
                      <a:lnTo>
                        <a:pt x="13" y="237"/>
                      </a:lnTo>
                      <a:lnTo>
                        <a:pt x="23" y="250"/>
                      </a:lnTo>
                      <a:lnTo>
                        <a:pt x="35" y="262"/>
                      </a:lnTo>
                      <a:lnTo>
                        <a:pt x="48" y="274"/>
                      </a:lnTo>
                      <a:lnTo>
                        <a:pt x="64" y="285"/>
                      </a:lnTo>
                      <a:lnTo>
                        <a:pt x="79" y="293"/>
                      </a:lnTo>
                      <a:lnTo>
                        <a:pt x="97" y="301"/>
                      </a:lnTo>
                      <a:lnTo>
                        <a:pt x="116" y="309"/>
                      </a:lnTo>
                      <a:lnTo>
                        <a:pt x="151" y="320"/>
                      </a:lnTo>
                      <a:lnTo>
                        <a:pt x="188" y="326"/>
                      </a:lnTo>
                      <a:lnTo>
                        <a:pt x="219" y="328"/>
                      </a:lnTo>
                      <a:lnTo>
                        <a:pt x="219" y="328"/>
                      </a:lnTo>
                      <a:lnTo>
                        <a:pt x="252" y="326"/>
                      </a:lnTo>
                      <a:lnTo>
                        <a:pt x="287" y="320"/>
                      </a:lnTo>
                      <a:lnTo>
                        <a:pt x="324" y="309"/>
                      </a:lnTo>
                      <a:lnTo>
                        <a:pt x="343" y="301"/>
                      </a:lnTo>
                      <a:lnTo>
                        <a:pt x="359" y="293"/>
                      </a:lnTo>
                      <a:lnTo>
                        <a:pt x="376" y="285"/>
                      </a:lnTo>
                      <a:lnTo>
                        <a:pt x="390" y="274"/>
                      </a:lnTo>
                      <a:lnTo>
                        <a:pt x="405" y="262"/>
                      </a:lnTo>
                      <a:lnTo>
                        <a:pt x="415" y="250"/>
                      </a:lnTo>
                      <a:lnTo>
                        <a:pt x="425" y="237"/>
                      </a:lnTo>
                      <a:lnTo>
                        <a:pt x="433" y="223"/>
                      </a:lnTo>
                      <a:lnTo>
                        <a:pt x="438" y="206"/>
                      </a:lnTo>
                      <a:lnTo>
                        <a:pt x="440" y="190"/>
                      </a:lnTo>
                      <a:lnTo>
                        <a:pt x="440" y="1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Arial"/>
                    <a:ea typeface="微软雅黑"/>
                    <a:cs typeface="思源黑体 CN Normal" panose="020B0400000000000000" charset="-122"/>
                    <a:sym typeface="Arial"/>
                  </a:endParaRPr>
                </a:p>
              </p:txBody>
            </p:sp>
            <p:sp>
              <p:nvSpPr>
                <p:cNvPr id="162" name="图形"/>
                <p:cNvSpPr/>
                <p:nvPr>
                  <p:custDataLst>
                    <p:tags r:id="rId13"/>
                  </p:custDataLst>
                </p:nvPr>
              </p:nvSpPr>
              <p:spPr bwMode="auto">
                <a:xfrm>
                  <a:off x="3284538" y="4183063"/>
                  <a:ext cx="492125" cy="487363"/>
                </a:xfrm>
                <a:custGeom>
                  <a:avLst/>
                  <a:gdLst>
                    <a:gd name="T0" fmla="*/ 155 w 310"/>
                    <a:gd name="T1" fmla="*/ 0 h 307"/>
                    <a:gd name="T2" fmla="*/ 124 w 310"/>
                    <a:gd name="T3" fmla="*/ 2 h 307"/>
                    <a:gd name="T4" fmla="*/ 95 w 310"/>
                    <a:gd name="T5" fmla="*/ 12 h 307"/>
                    <a:gd name="T6" fmla="*/ 68 w 310"/>
                    <a:gd name="T7" fmla="*/ 27 h 307"/>
                    <a:gd name="T8" fmla="*/ 46 w 310"/>
                    <a:gd name="T9" fmla="*/ 45 h 307"/>
                    <a:gd name="T10" fmla="*/ 27 w 310"/>
                    <a:gd name="T11" fmla="*/ 68 h 307"/>
                    <a:gd name="T12" fmla="*/ 13 w 310"/>
                    <a:gd name="T13" fmla="*/ 95 h 307"/>
                    <a:gd name="T14" fmla="*/ 4 w 310"/>
                    <a:gd name="T15" fmla="*/ 124 h 307"/>
                    <a:gd name="T16" fmla="*/ 0 w 310"/>
                    <a:gd name="T17" fmla="*/ 155 h 307"/>
                    <a:gd name="T18" fmla="*/ 2 w 310"/>
                    <a:gd name="T19" fmla="*/ 169 h 307"/>
                    <a:gd name="T20" fmla="*/ 8 w 310"/>
                    <a:gd name="T21" fmla="*/ 200 h 307"/>
                    <a:gd name="T22" fmla="*/ 19 w 310"/>
                    <a:gd name="T23" fmla="*/ 227 h 307"/>
                    <a:gd name="T24" fmla="*/ 35 w 310"/>
                    <a:gd name="T25" fmla="*/ 252 h 307"/>
                    <a:gd name="T26" fmla="*/ 58 w 310"/>
                    <a:gd name="T27" fmla="*/ 272 h 307"/>
                    <a:gd name="T28" fmla="*/ 83 w 310"/>
                    <a:gd name="T29" fmla="*/ 289 h 307"/>
                    <a:gd name="T30" fmla="*/ 109 w 310"/>
                    <a:gd name="T31" fmla="*/ 301 h 307"/>
                    <a:gd name="T32" fmla="*/ 140 w 310"/>
                    <a:gd name="T33" fmla="*/ 307 h 307"/>
                    <a:gd name="T34" fmla="*/ 155 w 310"/>
                    <a:gd name="T35" fmla="*/ 307 h 307"/>
                    <a:gd name="T36" fmla="*/ 186 w 310"/>
                    <a:gd name="T37" fmla="*/ 305 h 307"/>
                    <a:gd name="T38" fmla="*/ 215 w 310"/>
                    <a:gd name="T39" fmla="*/ 297 h 307"/>
                    <a:gd name="T40" fmla="*/ 242 w 310"/>
                    <a:gd name="T41" fmla="*/ 282 h 307"/>
                    <a:gd name="T42" fmla="*/ 264 w 310"/>
                    <a:gd name="T43" fmla="*/ 264 h 307"/>
                    <a:gd name="T44" fmla="*/ 283 w 310"/>
                    <a:gd name="T45" fmla="*/ 241 h 307"/>
                    <a:gd name="T46" fmla="*/ 297 w 310"/>
                    <a:gd name="T47" fmla="*/ 214 h 307"/>
                    <a:gd name="T48" fmla="*/ 306 w 310"/>
                    <a:gd name="T49" fmla="*/ 185 h 307"/>
                    <a:gd name="T50" fmla="*/ 310 w 310"/>
                    <a:gd name="T51" fmla="*/ 155 h 307"/>
                    <a:gd name="T52" fmla="*/ 310 w 310"/>
                    <a:gd name="T53" fmla="*/ 138 h 307"/>
                    <a:gd name="T54" fmla="*/ 303 w 310"/>
                    <a:gd name="T55" fmla="*/ 107 h 307"/>
                    <a:gd name="T56" fmla="*/ 291 w 310"/>
                    <a:gd name="T57" fmla="*/ 80 h 307"/>
                    <a:gd name="T58" fmla="*/ 275 w 310"/>
                    <a:gd name="T59" fmla="*/ 56 h 307"/>
                    <a:gd name="T60" fmla="*/ 254 w 310"/>
                    <a:gd name="T61" fmla="*/ 35 h 307"/>
                    <a:gd name="T62" fmla="*/ 229 w 310"/>
                    <a:gd name="T63" fmla="*/ 18 h 307"/>
                    <a:gd name="T64" fmla="*/ 200 w 310"/>
                    <a:gd name="T65" fmla="*/ 6 h 307"/>
                    <a:gd name="T66" fmla="*/ 171 w 310"/>
                    <a:gd name="T67" fmla="*/ 0 h 307"/>
                    <a:gd name="T68" fmla="*/ 155 w 310"/>
                    <a:gd name="T69"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0" h="307">
                      <a:moveTo>
                        <a:pt x="155" y="0"/>
                      </a:moveTo>
                      <a:lnTo>
                        <a:pt x="155" y="0"/>
                      </a:lnTo>
                      <a:lnTo>
                        <a:pt x="140" y="0"/>
                      </a:lnTo>
                      <a:lnTo>
                        <a:pt x="124" y="2"/>
                      </a:lnTo>
                      <a:lnTo>
                        <a:pt x="109" y="6"/>
                      </a:lnTo>
                      <a:lnTo>
                        <a:pt x="95" y="12"/>
                      </a:lnTo>
                      <a:lnTo>
                        <a:pt x="83" y="18"/>
                      </a:lnTo>
                      <a:lnTo>
                        <a:pt x="68" y="27"/>
                      </a:lnTo>
                      <a:lnTo>
                        <a:pt x="58" y="35"/>
                      </a:lnTo>
                      <a:lnTo>
                        <a:pt x="46" y="45"/>
                      </a:lnTo>
                      <a:lnTo>
                        <a:pt x="35" y="56"/>
                      </a:lnTo>
                      <a:lnTo>
                        <a:pt x="27" y="68"/>
                      </a:lnTo>
                      <a:lnTo>
                        <a:pt x="19" y="80"/>
                      </a:lnTo>
                      <a:lnTo>
                        <a:pt x="13" y="95"/>
                      </a:lnTo>
                      <a:lnTo>
                        <a:pt x="8" y="107"/>
                      </a:lnTo>
                      <a:lnTo>
                        <a:pt x="4" y="124"/>
                      </a:lnTo>
                      <a:lnTo>
                        <a:pt x="2" y="138"/>
                      </a:lnTo>
                      <a:lnTo>
                        <a:pt x="0" y="155"/>
                      </a:lnTo>
                      <a:lnTo>
                        <a:pt x="0" y="155"/>
                      </a:lnTo>
                      <a:lnTo>
                        <a:pt x="2" y="169"/>
                      </a:lnTo>
                      <a:lnTo>
                        <a:pt x="4" y="185"/>
                      </a:lnTo>
                      <a:lnTo>
                        <a:pt x="8" y="200"/>
                      </a:lnTo>
                      <a:lnTo>
                        <a:pt x="13" y="214"/>
                      </a:lnTo>
                      <a:lnTo>
                        <a:pt x="19" y="227"/>
                      </a:lnTo>
                      <a:lnTo>
                        <a:pt x="27" y="241"/>
                      </a:lnTo>
                      <a:lnTo>
                        <a:pt x="35" y="252"/>
                      </a:lnTo>
                      <a:lnTo>
                        <a:pt x="46" y="264"/>
                      </a:lnTo>
                      <a:lnTo>
                        <a:pt x="58" y="272"/>
                      </a:lnTo>
                      <a:lnTo>
                        <a:pt x="68" y="282"/>
                      </a:lnTo>
                      <a:lnTo>
                        <a:pt x="83" y="289"/>
                      </a:lnTo>
                      <a:lnTo>
                        <a:pt x="95" y="297"/>
                      </a:lnTo>
                      <a:lnTo>
                        <a:pt x="109" y="301"/>
                      </a:lnTo>
                      <a:lnTo>
                        <a:pt x="124" y="305"/>
                      </a:lnTo>
                      <a:lnTo>
                        <a:pt x="140" y="307"/>
                      </a:lnTo>
                      <a:lnTo>
                        <a:pt x="155" y="307"/>
                      </a:lnTo>
                      <a:lnTo>
                        <a:pt x="155" y="307"/>
                      </a:lnTo>
                      <a:lnTo>
                        <a:pt x="171" y="307"/>
                      </a:lnTo>
                      <a:lnTo>
                        <a:pt x="186" y="305"/>
                      </a:lnTo>
                      <a:lnTo>
                        <a:pt x="200" y="301"/>
                      </a:lnTo>
                      <a:lnTo>
                        <a:pt x="215" y="297"/>
                      </a:lnTo>
                      <a:lnTo>
                        <a:pt x="229" y="289"/>
                      </a:lnTo>
                      <a:lnTo>
                        <a:pt x="242" y="282"/>
                      </a:lnTo>
                      <a:lnTo>
                        <a:pt x="254" y="272"/>
                      </a:lnTo>
                      <a:lnTo>
                        <a:pt x="264" y="264"/>
                      </a:lnTo>
                      <a:lnTo>
                        <a:pt x="275" y="252"/>
                      </a:lnTo>
                      <a:lnTo>
                        <a:pt x="283" y="241"/>
                      </a:lnTo>
                      <a:lnTo>
                        <a:pt x="291" y="227"/>
                      </a:lnTo>
                      <a:lnTo>
                        <a:pt x="297" y="214"/>
                      </a:lnTo>
                      <a:lnTo>
                        <a:pt x="303" y="200"/>
                      </a:lnTo>
                      <a:lnTo>
                        <a:pt x="306" y="185"/>
                      </a:lnTo>
                      <a:lnTo>
                        <a:pt x="310" y="169"/>
                      </a:lnTo>
                      <a:lnTo>
                        <a:pt x="310" y="155"/>
                      </a:lnTo>
                      <a:lnTo>
                        <a:pt x="310" y="155"/>
                      </a:lnTo>
                      <a:lnTo>
                        <a:pt x="310" y="138"/>
                      </a:lnTo>
                      <a:lnTo>
                        <a:pt x="306" y="124"/>
                      </a:lnTo>
                      <a:lnTo>
                        <a:pt x="303" y="107"/>
                      </a:lnTo>
                      <a:lnTo>
                        <a:pt x="297" y="95"/>
                      </a:lnTo>
                      <a:lnTo>
                        <a:pt x="291" y="80"/>
                      </a:lnTo>
                      <a:lnTo>
                        <a:pt x="283" y="68"/>
                      </a:lnTo>
                      <a:lnTo>
                        <a:pt x="275" y="56"/>
                      </a:lnTo>
                      <a:lnTo>
                        <a:pt x="264" y="45"/>
                      </a:lnTo>
                      <a:lnTo>
                        <a:pt x="254" y="35"/>
                      </a:lnTo>
                      <a:lnTo>
                        <a:pt x="242" y="27"/>
                      </a:lnTo>
                      <a:lnTo>
                        <a:pt x="229" y="18"/>
                      </a:lnTo>
                      <a:lnTo>
                        <a:pt x="215" y="12"/>
                      </a:lnTo>
                      <a:lnTo>
                        <a:pt x="200" y="6"/>
                      </a:lnTo>
                      <a:lnTo>
                        <a:pt x="186" y="2"/>
                      </a:lnTo>
                      <a:lnTo>
                        <a:pt x="171" y="0"/>
                      </a:lnTo>
                      <a:lnTo>
                        <a:pt x="155" y="0"/>
                      </a:lnTo>
                      <a:lnTo>
                        <a:pt x="15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Arial"/>
                    <a:ea typeface="微软雅黑"/>
                    <a:cs typeface="思源黑体 CN Normal" panose="020B0400000000000000" charset="-122"/>
                    <a:sym typeface="Arial"/>
                  </a:endParaRPr>
                </a:p>
              </p:txBody>
            </p:sp>
          </p:grpSp>
          <p:sp>
            <p:nvSpPr>
              <p:cNvPr id="163" name="图形"/>
              <p:cNvSpPr txBox="1"/>
              <p:nvPr>
                <p:custDataLst>
                  <p:tags r:id="rId7"/>
                </p:custDataLst>
              </p:nvPr>
            </p:nvSpPr>
            <p:spPr>
              <a:xfrm>
                <a:off x="4881" y="7748"/>
                <a:ext cx="1821" cy="512"/>
              </a:xfrm>
              <a:prstGeom prst="rect">
                <a:avLst/>
              </a:prstGeom>
              <a:noFill/>
              <a:effectLst/>
            </p:spPr>
            <p:txBody>
              <a:bodyPr wrap="square" rtlCol="0">
                <a:spAutoFit/>
              </a:bodyPr>
              <a:lstStyle/>
              <a:p>
                <a:pPr algn="l"/>
                <a:r>
                  <a:rPr lang="en-US" altLang="zh-CN">
                    <a:solidFill>
                      <a:schemeClr val="tx1">
                        <a:lumMod val="85000"/>
                        <a:lumOff val="15000"/>
                      </a:schemeClr>
                    </a:solidFill>
                    <a:latin typeface="Arial"/>
                    <a:ea typeface="微软雅黑"/>
                    <a:cs typeface="思源黑体 CN Normal" panose="020B0400000000000000" charset="-122"/>
                    <a:sym typeface="Arial"/>
                  </a:rPr>
                  <a:t>202X.XX</a:t>
                </a:r>
              </a:p>
            </p:txBody>
          </p:sp>
        </p:grpSp>
      </p:grpSp>
    </p:spTree>
    <p:custDataLst>
      <p:tags r:id="rId1"/>
    </p:custDataLst>
  </p:cSld>
  <p:clrMapOvr>
    <a:masterClrMapping/>
  </p:clrMapOvr>
  <p:transition advTm="2000">
    <p:wedge/>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7"/>
                                        </p:tgtEl>
                                        <p:attrNameLst>
                                          <p:attrName>style.visibility</p:attrName>
                                        </p:attrNameLst>
                                      </p:cBhvr>
                                      <p:to>
                                        <p:strVal val="visible"/>
                                      </p:to>
                                    </p:set>
                                    <p:animEffect transition="in" filter="wipe(left)">
                                      <p:cBhvr>
                                        <p:cTn id="11" dur="500"/>
                                        <p:tgtEl>
                                          <p:spTgt spid="9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wipe(left)">
                                      <p:cBhvr>
                                        <p:cTn id="31" dur="500"/>
                                        <p:tgtEl>
                                          <p:spTgt spid="147"/>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8" grpId="0"/>
      <p:bldP spid="18" grpId="1"/>
      <p:bldP spid="11" grpId="0"/>
      <p:bldP spid="11"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图形"/>
          <p:cNvGrpSpPr/>
          <p:nvPr/>
        </p:nvGrpSpPr>
        <p:grpSpPr>
          <a:xfrm>
            <a:off x="638812" y="1402080"/>
            <a:ext cx="11127105" cy="4639310"/>
            <a:chOff x="746" y="2408"/>
            <a:chExt cx="17523" cy="7306"/>
          </a:xfrm>
        </p:grpSpPr>
        <p:pic>
          <p:nvPicPr>
            <p:cNvPr id="49" name="图形" descr="E:/006包图网/素材/乡村建设/5d2e7efbab529.jpg5d2e7efbab529"/>
            <p:cNvPicPr>
              <a:picLocks noChangeAspect="1"/>
            </p:cNvPicPr>
            <p:nvPr>
              <p:custDataLst>
                <p:tags r:id="rId2"/>
              </p:custDataLst>
            </p:nvPr>
          </p:nvPicPr>
          <p:blipFill>
            <a:blip r:embed="rId17"/>
            <a:srcRect l="-6" t="13771" r="6" b="13771"/>
            <a:stretch>
              <a:fillRect/>
            </a:stretch>
          </p:blipFill>
          <p:spPr>
            <a:xfrm>
              <a:off x="9835" y="2408"/>
              <a:ext cx="8195" cy="3959"/>
            </a:xfrm>
            <a:custGeom>
              <a:avLst/>
              <a:gdLst/>
              <a:ahLst/>
              <a:cxnLst>
                <a:cxn ang="3">
                  <a:pos x="hc" y="t"/>
                </a:cxn>
                <a:cxn ang="cd2">
                  <a:pos x="l" y="vc"/>
                </a:cxn>
                <a:cxn ang="cd4">
                  <a:pos x="hc" y="b"/>
                </a:cxn>
                <a:cxn ang="0">
                  <a:pos x="r" y="vc"/>
                </a:cxn>
              </a:cxnLst>
              <a:rect l="l" t="t" r="r" b="b"/>
              <a:pathLst>
                <a:path w="8270" h="3974">
                  <a:moveTo>
                    <a:pt x="0" y="0"/>
                  </a:moveTo>
                  <a:lnTo>
                    <a:pt x="8270" y="0"/>
                  </a:lnTo>
                  <a:lnTo>
                    <a:pt x="8270" y="3974"/>
                  </a:lnTo>
                  <a:lnTo>
                    <a:pt x="0" y="3974"/>
                  </a:lnTo>
                  <a:lnTo>
                    <a:pt x="0" y="0"/>
                  </a:lnTo>
                  <a:close/>
                </a:path>
              </a:pathLst>
            </a:custGeom>
          </p:spPr>
        </p:pic>
        <p:sp>
          <p:nvSpPr>
            <p:cNvPr id="32" name="图形"/>
            <p:cNvSpPr txBox="1"/>
            <p:nvPr>
              <p:custDataLst>
                <p:tags r:id="rId3"/>
              </p:custDataLst>
            </p:nvPr>
          </p:nvSpPr>
          <p:spPr>
            <a:xfrm>
              <a:off x="989" y="2711"/>
              <a:ext cx="4856" cy="1016"/>
            </a:xfrm>
            <a:prstGeom prst="rect">
              <a:avLst/>
            </a:prstGeom>
            <a:noFill/>
          </p:spPr>
          <p:txBody>
            <a:bodyPr wrap="square" rtlCol="0" anchor="t">
              <a:spAutoFit/>
            </a:bodyPr>
            <a:lstStyle/>
            <a:p>
              <a:pPr algn="l">
                <a:buClrTx/>
                <a:buSzTx/>
                <a:buFontTx/>
              </a:pPr>
              <a:r>
                <a:rPr lang="zh-CN" altLang="en-US" sz="3600">
                  <a:solidFill>
                    <a:schemeClr val="tx1">
                      <a:lumMod val="85000"/>
                      <a:lumOff val="15000"/>
                    </a:schemeClr>
                  </a:solidFill>
                  <a:latin typeface="Arial"/>
                  <a:ea typeface="微软雅黑"/>
                  <a:cs typeface="思源黑体旧字形 Light" panose="020B0300000000000000" charset="-128"/>
                  <a:sym typeface="Arial"/>
                </a:rPr>
                <a:t>预设标题</a:t>
              </a:r>
            </a:p>
          </p:txBody>
        </p:sp>
        <p:grpSp>
          <p:nvGrpSpPr>
            <p:cNvPr id="39" name="组合 38"/>
            <p:cNvGrpSpPr/>
            <p:nvPr/>
          </p:nvGrpSpPr>
          <p:grpSpPr>
            <a:xfrm>
              <a:off x="746" y="3878"/>
              <a:ext cx="7054" cy="613"/>
              <a:chOff x="8526" y="4439"/>
              <a:chExt cx="7054" cy="613"/>
            </a:xfrm>
          </p:grpSpPr>
          <p:sp>
            <p:nvSpPr>
              <p:cNvPr id="36" name="图形"/>
              <p:cNvSpPr/>
              <p:nvPr>
                <p:custDataLst>
                  <p:tags r:id="rId14"/>
                </p:custDataLst>
              </p:nvPr>
            </p:nvSpPr>
            <p:spPr>
              <a:xfrm>
                <a:off x="8526" y="4439"/>
                <a:ext cx="7054" cy="613"/>
              </a:xfrm>
              <a:prstGeom prst="roundRect">
                <a:avLst>
                  <a:gd name="adj" fmla="val 50000"/>
                </a:avLst>
              </a:prstGeom>
              <a:gradFill>
                <a:gsLst>
                  <a:gs pos="11000">
                    <a:schemeClr val="bg1"/>
                  </a:gs>
                  <a:gs pos="100000">
                    <a:schemeClr val="accent2">
                      <a:lumMod val="20000"/>
                      <a:lumOff val="80000"/>
                    </a:schemeClr>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35" name="图形"/>
              <p:cNvSpPr txBox="1"/>
              <p:nvPr>
                <p:custDataLst>
                  <p:tags r:id="rId15"/>
                </p:custDataLst>
              </p:nvPr>
            </p:nvSpPr>
            <p:spPr>
              <a:xfrm>
                <a:off x="8826" y="4450"/>
                <a:ext cx="4804" cy="533"/>
              </a:xfrm>
              <a:prstGeom prst="rect">
                <a:avLst/>
              </a:prstGeom>
              <a:noFill/>
            </p:spPr>
            <p:txBody>
              <a:bodyPr wrap="square" rtlCol="0" anchor="t">
                <a:spAutoFit/>
              </a:bodyPr>
              <a:lstStyle/>
              <a:p>
                <a:r>
                  <a:rPr lang="zh-CN" altLang="en-US" sz="1600">
                    <a:latin typeface="Arial"/>
                    <a:ea typeface="微软雅黑"/>
                    <a:cs typeface="思源黑体旧字形 Light" panose="020B0300000000000000" charset="-128"/>
                    <a:sym typeface="Arial"/>
                  </a:rPr>
                  <a:t>单击此处添加副标题内容</a:t>
                </a:r>
              </a:p>
            </p:txBody>
          </p:sp>
        </p:grpSp>
        <p:sp>
          <p:nvSpPr>
            <p:cNvPr id="56" name="图形"/>
            <p:cNvSpPr txBox="1"/>
            <p:nvPr>
              <p:custDataLst>
                <p:tags r:id="rId4"/>
              </p:custDataLst>
            </p:nvPr>
          </p:nvSpPr>
          <p:spPr>
            <a:xfrm>
              <a:off x="1046" y="4558"/>
              <a:ext cx="6203" cy="2181"/>
            </a:xfrm>
            <a:prstGeom prst="rect">
              <a:avLst/>
            </a:prstGeom>
            <a:noFill/>
          </p:spPr>
          <p:txBody>
            <a:bodyPr wrap="square" rtlCol="0" anchor="t">
              <a:spAutoFit/>
            </a:bodyPr>
            <a:lstStyle/>
            <a:p>
              <a:pPr marL="0" marR="0" lvl="0" indent="0" algn="l" defTabSz="914400" rtl="0" eaLnBrk="1" fontAlgn="auto" latinLnBrk="0" hangingPunct="1">
                <a:lnSpc>
                  <a:spcPct val="200000"/>
                </a:lnSpc>
                <a:spcBef>
                  <a:spcPts val="0"/>
                </a:spcBef>
                <a:spcAft>
                  <a:spcPts val="0"/>
                </a:spcAft>
                <a:buClrTx/>
                <a:buSzTx/>
                <a:buFontTx/>
                <a:buNone/>
                <a:defRPr/>
              </a:pPr>
              <a:r>
                <a:rPr lang="zh-CN" altLang="en-US" sz="1400">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在此处添加您的文本内容在此处添加您的文本内容在此处添加您的文本内容在此处添加您的文本内容在此处添加您的文本内容</a:t>
              </a:r>
              <a:endParaRPr lang="zh-CN" altLang="en-US" sz="1400">
                <a:solidFill>
                  <a:srgbClr val="002A4E"/>
                </a:solidFill>
                <a:latin typeface="Arial"/>
                <a:ea typeface="微软雅黑"/>
                <a:cs typeface="思源黑体旧字形 Light" panose="020B0300000000000000" charset="-128"/>
                <a:sym typeface="Arial"/>
              </a:endParaRPr>
            </a:p>
          </p:txBody>
        </p:sp>
        <p:sp>
          <p:nvSpPr>
            <p:cNvPr id="18" name="图形"/>
            <p:cNvSpPr/>
            <p:nvPr>
              <p:custDataLst>
                <p:tags r:id="rId5"/>
              </p:custDataLst>
            </p:nvPr>
          </p:nvSpPr>
          <p:spPr>
            <a:xfrm>
              <a:off x="8295" y="2408"/>
              <a:ext cx="1414" cy="3974"/>
            </a:xfrm>
            <a:custGeom>
              <a:avLst/>
              <a:gdLst>
                <a:gd name="adj" fmla="val 13320"/>
                <a:gd name="a" fmla="pin 0 adj 50000"/>
                <a:gd name="dx1" fmla="*/ ss a 100000"/>
                <a:gd name="x1" fmla="+- r 0 dx1"/>
                <a:gd name="idx" fmla="*/ dx1 29289 100000"/>
                <a:gd name="ir" fmla="+- r 0 idx"/>
              </a:gdLst>
              <a:ahLst/>
              <a:cxnLst>
                <a:cxn ang="3">
                  <a:pos x="hc" y="t"/>
                </a:cxn>
                <a:cxn ang="cd2">
                  <a:pos x="l" y="vc"/>
                </a:cxn>
                <a:cxn ang="cd4">
                  <a:pos x="hc" y="b"/>
                </a:cxn>
                <a:cxn ang="0">
                  <a:pos x="r" y="vc"/>
                </a:cxn>
              </a:cxnLst>
              <a:rect l="l" t="t" r="r" b="b"/>
              <a:pathLst>
                <a:path w="5365" h="6826">
                  <a:moveTo>
                    <a:pt x="0" y="0"/>
                  </a:moveTo>
                  <a:lnTo>
                    <a:pt x="5365" y="0"/>
                  </a:lnTo>
                  <a:lnTo>
                    <a:pt x="5365" y="6826"/>
                  </a:lnTo>
                  <a:lnTo>
                    <a:pt x="0" y="6826"/>
                  </a:lnTo>
                  <a:lnTo>
                    <a:pt x="0" y="0"/>
                  </a:lnTo>
                  <a:close/>
                </a:path>
              </a:pathLst>
            </a:custGeom>
            <a:gradFill>
              <a:gsLst>
                <a:gs pos="5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r>
                <a:rPr lang="zh-CN" altLang="en-US" sz="2400">
                  <a:latin typeface="Arial"/>
                  <a:ea typeface="微软雅黑"/>
                  <a:cs typeface="思源黑体旧字形 Light" panose="020B0300000000000000" charset="-128"/>
                  <a:sym typeface="Arial"/>
                </a:rPr>
                <a:t>预</a:t>
              </a:r>
            </a:p>
            <a:p>
              <a:pPr lvl="0" algn="ctr">
                <a:buClrTx/>
                <a:buSzTx/>
                <a:buFontTx/>
              </a:pPr>
              <a:r>
                <a:rPr lang="zh-CN" altLang="en-US" sz="2400">
                  <a:latin typeface="Arial"/>
                  <a:ea typeface="微软雅黑"/>
                  <a:cs typeface="思源黑体旧字形 Light" panose="020B0300000000000000" charset="-128"/>
                  <a:sym typeface="Arial"/>
                </a:rPr>
                <a:t>设</a:t>
              </a:r>
            </a:p>
            <a:p>
              <a:pPr lvl="0" algn="ctr">
                <a:buClrTx/>
                <a:buSzTx/>
                <a:buFontTx/>
              </a:pPr>
              <a:r>
                <a:rPr lang="zh-CN" altLang="en-US" sz="2400">
                  <a:latin typeface="Arial"/>
                  <a:ea typeface="微软雅黑"/>
                  <a:cs typeface="思源黑体旧字形 Light" panose="020B0300000000000000" charset="-128"/>
                  <a:sym typeface="Arial"/>
                </a:rPr>
                <a:t>标</a:t>
              </a:r>
            </a:p>
            <a:p>
              <a:pPr lvl="0" algn="ctr">
                <a:buClrTx/>
                <a:buSzTx/>
                <a:buFontTx/>
              </a:pPr>
              <a:r>
                <a:rPr lang="zh-CN" altLang="en-US" sz="2400">
                  <a:latin typeface="Arial"/>
                  <a:ea typeface="微软雅黑"/>
                  <a:cs typeface="思源黑体旧字形 Light" panose="020B0300000000000000" charset="-128"/>
                  <a:sym typeface="Arial"/>
                </a:rPr>
                <a:t>题</a:t>
              </a:r>
            </a:p>
          </p:txBody>
        </p:sp>
        <p:grpSp>
          <p:nvGrpSpPr>
            <p:cNvPr id="11" name="组合 10"/>
            <p:cNvGrpSpPr/>
            <p:nvPr/>
          </p:nvGrpSpPr>
          <p:grpSpPr>
            <a:xfrm>
              <a:off x="3375" y="7430"/>
              <a:ext cx="5933" cy="1860"/>
              <a:chOff x="3375" y="7430"/>
              <a:chExt cx="5933" cy="1860"/>
            </a:xfrm>
          </p:grpSpPr>
          <p:sp>
            <p:nvSpPr>
              <p:cNvPr id="6" name="图形"/>
              <p:cNvSpPr txBox="1"/>
              <p:nvPr>
                <p:custDataLst>
                  <p:tags r:id="rId12"/>
                </p:custDataLst>
              </p:nvPr>
            </p:nvSpPr>
            <p:spPr>
              <a:xfrm>
                <a:off x="3375" y="7981"/>
                <a:ext cx="5933" cy="1309"/>
              </a:xfrm>
              <a:prstGeom prst="rect">
                <a:avLst/>
              </a:prstGeom>
              <a:noFill/>
            </p:spPr>
            <p:txBody>
              <a:bodyPr wrap="square" rtlCol="0" anchor="t">
                <a:spAutoFit/>
              </a:bodyPr>
              <a:lstStyle/>
              <a:p>
                <a:pPr marL="0" marR="0" lvl="0" indent="0" algn="l" defTabSz="914400" rtl="0" eaLnBrk="1" fontAlgn="auto" latinLnBrk="0" hangingPunct="1">
                  <a:lnSpc>
                    <a:spcPct val="200000"/>
                  </a:lnSpc>
                  <a:spcBef>
                    <a:spcPts val="0"/>
                  </a:spcBef>
                  <a:spcAft>
                    <a:spcPts val="0"/>
                  </a:spcAft>
                  <a:buClrTx/>
                  <a:buSzTx/>
                  <a:buFontTx/>
                  <a:buNone/>
                  <a:defRPr/>
                </a:pPr>
                <a:r>
                  <a:rPr lang="zh-CN" altLang="en-US" sz="1200">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a:t>
                </a:r>
                <a:endParaRPr lang="zh-CN" altLang="en-US" sz="1200">
                  <a:solidFill>
                    <a:srgbClr val="002A4E"/>
                  </a:solidFill>
                  <a:latin typeface="Arial"/>
                  <a:ea typeface="微软雅黑"/>
                  <a:cs typeface="思源黑体旧字形 Light" panose="020B0300000000000000" charset="-128"/>
                  <a:sym typeface="Arial"/>
                </a:endParaRPr>
              </a:p>
            </p:txBody>
          </p:sp>
          <p:sp>
            <p:nvSpPr>
              <p:cNvPr id="7" name="图形"/>
              <p:cNvSpPr txBox="1"/>
              <p:nvPr>
                <p:custDataLst>
                  <p:tags r:id="rId13"/>
                </p:custDataLst>
              </p:nvPr>
            </p:nvSpPr>
            <p:spPr>
              <a:xfrm>
                <a:off x="3375" y="7430"/>
                <a:ext cx="5691" cy="580"/>
              </a:xfrm>
              <a:prstGeom prst="rect">
                <a:avLst/>
              </a:prstGeom>
              <a:noFill/>
            </p:spPr>
            <p:txBody>
              <a:bodyPr wrap="square" rtlCol="0" anchor="t">
                <a:spAutoFit/>
              </a:bodyPr>
              <a:lstStyle/>
              <a:p>
                <a:pPr algn="l"/>
                <a:r>
                  <a:rPr lang="zh-CN" altLang="en-US">
                    <a:solidFill>
                      <a:srgbClr val="002A4E"/>
                    </a:solidFill>
                    <a:latin typeface="Arial"/>
                    <a:ea typeface="微软雅黑"/>
                    <a:cs typeface="思源黑体旧字形 Light" panose="020B0300000000000000" charset="-128"/>
                    <a:sym typeface="Arial"/>
                  </a:rPr>
                  <a:t>请添加标题</a:t>
                </a:r>
              </a:p>
            </p:txBody>
          </p:sp>
        </p:grpSp>
        <p:grpSp>
          <p:nvGrpSpPr>
            <p:cNvPr id="10" name="组合 9"/>
            <p:cNvGrpSpPr/>
            <p:nvPr/>
          </p:nvGrpSpPr>
          <p:grpSpPr>
            <a:xfrm>
              <a:off x="12336" y="7430"/>
              <a:ext cx="5933" cy="1860"/>
              <a:chOff x="12058" y="7430"/>
              <a:chExt cx="5933" cy="1860"/>
            </a:xfrm>
          </p:grpSpPr>
          <p:sp>
            <p:nvSpPr>
              <p:cNvPr id="9" name="图形"/>
              <p:cNvSpPr txBox="1"/>
              <p:nvPr>
                <p:custDataLst>
                  <p:tags r:id="rId10"/>
                </p:custDataLst>
              </p:nvPr>
            </p:nvSpPr>
            <p:spPr>
              <a:xfrm>
                <a:off x="12058" y="7981"/>
                <a:ext cx="5933" cy="1309"/>
              </a:xfrm>
              <a:prstGeom prst="rect">
                <a:avLst/>
              </a:prstGeom>
              <a:noFill/>
            </p:spPr>
            <p:txBody>
              <a:bodyPr wrap="square" rtlCol="0" anchor="t">
                <a:spAutoFit/>
              </a:bodyPr>
              <a:lstStyle/>
              <a:p>
                <a:pPr marL="0" marR="0" lvl="0" indent="0" algn="l" defTabSz="914400" rtl="0" eaLnBrk="1" fontAlgn="auto" latinLnBrk="0" hangingPunct="1">
                  <a:lnSpc>
                    <a:spcPct val="200000"/>
                  </a:lnSpc>
                  <a:spcBef>
                    <a:spcPts val="0"/>
                  </a:spcBef>
                  <a:spcAft>
                    <a:spcPts val="0"/>
                  </a:spcAft>
                  <a:buClrTx/>
                  <a:buSzTx/>
                  <a:buFontTx/>
                  <a:buNone/>
                  <a:defRPr/>
                </a:pPr>
                <a:r>
                  <a:rPr lang="zh-CN" altLang="en-US" sz="1200">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a:t>
                </a:r>
                <a:endParaRPr lang="zh-CN" altLang="en-US" sz="1200">
                  <a:solidFill>
                    <a:srgbClr val="002A4E"/>
                  </a:solidFill>
                  <a:latin typeface="Arial"/>
                  <a:ea typeface="微软雅黑"/>
                  <a:cs typeface="思源黑体旧字形 Light" panose="020B0300000000000000" charset="-128"/>
                  <a:sym typeface="Arial"/>
                </a:endParaRPr>
              </a:p>
            </p:txBody>
          </p:sp>
          <p:sp>
            <p:nvSpPr>
              <p:cNvPr id="13" name="图形"/>
              <p:cNvSpPr txBox="1"/>
              <p:nvPr>
                <p:custDataLst>
                  <p:tags r:id="rId11"/>
                </p:custDataLst>
              </p:nvPr>
            </p:nvSpPr>
            <p:spPr>
              <a:xfrm>
                <a:off x="12058" y="7430"/>
                <a:ext cx="5691" cy="580"/>
              </a:xfrm>
              <a:prstGeom prst="rect">
                <a:avLst/>
              </a:prstGeom>
              <a:noFill/>
            </p:spPr>
            <p:txBody>
              <a:bodyPr wrap="square" rtlCol="0" anchor="t">
                <a:spAutoFit/>
              </a:bodyPr>
              <a:lstStyle/>
              <a:p>
                <a:pPr algn="l"/>
                <a:r>
                  <a:rPr lang="zh-CN" altLang="en-US">
                    <a:solidFill>
                      <a:srgbClr val="002A4E"/>
                    </a:solidFill>
                    <a:latin typeface="Arial"/>
                    <a:ea typeface="微软雅黑"/>
                    <a:cs typeface="思源黑体旧字形 Light" panose="020B0300000000000000" charset="-128"/>
                    <a:sym typeface="Arial"/>
                  </a:rPr>
                  <a:t>请添加标题</a:t>
                </a:r>
              </a:p>
            </p:txBody>
          </p:sp>
        </p:grpSp>
        <p:sp>
          <p:nvSpPr>
            <p:cNvPr id="14" name="图形"/>
            <p:cNvSpPr txBox="1"/>
            <p:nvPr>
              <p:custDataLst>
                <p:tags r:id="rId6"/>
              </p:custDataLst>
            </p:nvPr>
          </p:nvSpPr>
          <p:spPr>
            <a:xfrm>
              <a:off x="955" y="7669"/>
              <a:ext cx="2190" cy="1309"/>
            </a:xfrm>
            <a:prstGeom prst="rect">
              <a:avLst/>
            </a:prstGeom>
            <a:noFill/>
          </p:spPr>
          <p:txBody>
            <a:bodyPr wrap="square" rtlCol="0">
              <a:spAutoFit/>
            </a:bodyPr>
            <a:lstStyle/>
            <a:p>
              <a:pPr algn="l">
                <a:buClrTx/>
                <a:buSzTx/>
                <a:buFontTx/>
              </a:pPr>
              <a:r>
                <a:rPr lang="en-US" altLang="zh-CN" sz="4800">
                  <a:gradFill>
                    <a:gsLst>
                      <a:gs pos="0">
                        <a:schemeClr val="accent1"/>
                      </a:gs>
                      <a:gs pos="100000">
                        <a:schemeClr val="accent2"/>
                      </a:gs>
                    </a:gsLst>
                    <a:lin ang="2700000" scaled="0"/>
                  </a:gradFill>
                  <a:latin typeface="Arial"/>
                  <a:ea typeface="微软雅黑"/>
                  <a:cs typeface="思源黑体旧字形 Light" panose="020B0300000000000000" charset="-128"/>
                  <a:sym typeface="Arial"/>
                </a:rPr>
                <a:t>74</a:t>
              </a:r>
              <a:r>
                <a:rPr lang="zh-CN" altLang="en-US" sz="2800">
                  <a:gradFill>
                    <a:gsLst>
                      <a:gs pos="0">
                        <a:schemeClr val="accent1"/>
                      </a:gs>
                      <a:gs pos="100000">
                        <a:schemeClr val="accent2"/>
                      </a:gs>
                    </a:gsLst>
                    <a:lin ang="2700000" scaled="0"/>
                  </a:gradFill>
                  <a:latin typeface="Arial"/>
                  <a:ea typeface="微软雅黑"/>
                  <a:cs typeface="思源黑体旧字形 Light" panose="020B0300000000000000" charset="-128"/>
                  <a:sym typeface="Arial"/>
                </a:rPr>
                <a:t>%</a:t>
              </a:r>
            </a:p>
          </p:txBody>
        </p:sp>
        <p:sp>
          <p:nvSpPr>
            <p:cNvPr id="15" name="图形"/>
            <p:cNvSpPr txBox="1"/>
            <p:nvPr>
              <p:custDataLst>
                <p:tags r:id="rId7"/>
              </p:custDataLst>
            </p:nvPr>
          </p:nvSpPr>
          <p:spPr>
            <a:xfrm>
              <a:off x="9946" y="7669"/>
              <a:ext cx="2190" cy="1309"/>
            </a:xfrm>
            <a:prstGeom prst="rect">
              <a:avLst/>
            </a:prstGeom>
            <a:noFill/>
          </p:spPr>
          <p:txBody>
            <a:bodyPr wrap="square" rtlCol="0">
              <a:spAutoFit/>
            </a:bodyPr>
            <a:lstStyle/>
            <a:p>
              <a:pPr algn="l">
                <a:buClrTx/>
                <a:buSzTx/>
                <a:buFontTx/>
              </a:pPr>
              <a:r>
                <a:rPr lang="zh-CN" altLang="en-US" sz="4800">
                  <a:gradFill>
                    <a:gsLst>
                      <a:gs pos="0">
                        <a:schemeClr val="accent1"/>
                      </a:gs>
                      <a:gs pos="100000">
                        <a:schemeClr val="accent2"/>
                      </a:gs>
                    </a:gsLst>
                    <a:lin ang="2700000" scaled="0"/>
                  </a:gradFill>
                  <a:latin typeface="Arial"/>
                  <a:ea typeface="微软雅黑"/>
                  <a:cs typeface="思源黑体旧字形 Light" panose="020B0300000000000000" charset="-128"/>
                  <a:sym typeface="Arial"/>
                </a:rPr>
                <a:t>8</a:t>
              </a:r>
              <a:r>
                <a:rPr lang="en-US" altLang="zh-CN" sz="4800">
                  <a:gradFill>
                    <a:gsLst>
                      <a:gs pos="0">
                        <a:schemeClr val="accent1"/>
                      </a:gs>
                      <a:gs pos="100000">
                        <a:schemeClr val="accent2"/>
                      </a:gs>
                    </a:gsLst>
                    <a:lin ang="2700000" scaled="0"/>
                  </a:gradFill>
                  <a:latin typeface="Arial"/>
                  <a:ea typeface="微软雅黑"/>
                  <a:cs typeface="思源黑体旧字形 Light" panose="020B0300000000000000" charset="-128"/>
                  <a:sym typeface="Arial"/>
                </a:rPr>
                <a:t>6</a:t>
              </a:r>
              <a:r>
                <a:rPr lang="zh-CN" altLang="en-US" sz="2800">
                  <a:gradFill>
                    <a:gsLst>
                      <a:gs pos="0">
                        <a:schemeClr val="accent1"/>
                      </a:gs>
                      <a:gs pos="100000">
                        <a:schemeClr val="accent2"/>
                      </a:gs>
                    </a:gsLst>
                    <a:lin ang="2700000" scaled="0"/>
                  </a:gradFill>
                  <a:latin typeface="Arial"/>
                  <a:ea typeface="微软雅黑"/>
                  <a:cs typeface="思源黑体旧字形 Light" panose="020B0300000000000000" charset="-128"/>
                  <a:sym typeface="Arial"/>
                </a:rPr>
                <a:t>%</a:t>
              </a:r>
            </a:p>
          </p:txBody>
        </p:sp>
        <p:grpSp>
          <p:nvGrpSpPr>
            <p:cNvPr id="16" name="组合 15"/>
            <p:cNvGrpSpPr/>
            <p:nvPr/>
          </p:nvGrpSpPr>
          <p:grpSpPr>
            <a:xfrm>
              <a:off x="1095" y="6936"/>
              <a:ext cx="17070" cy="2778"/>
              <a:chOff x="1095" y="6936"/>
              <a:chExt cx="17070" cy="2778"/>
            </a:xfrm>
          </p:grpSpPr>
          <p:cxnSp>
            <p:nvCxnSpPr>
              <p:cNvPr id="4" name="图形"/>
              <p:cNvCxnSpPr/>
              <p:nvPr>
                <p:custDataLst>
                  <p:tags r:id="rId8"/>
                </p:custDataLst>
              </p:nvPr>
            </p:nvCxnSpPr>
            <p:spPr>
              <a:xfrm>
                <a:off x="1109" y="6936"/>
                <a:ext cx="17057" cy="0"/>
              </a:xfrm>
              <a:prstGeom prst="line">
                <a:avLst/>
              </a:prstGeom>
              <a:ln>
                <a:solidFill>
                  <a:srgbClr val="B3CFEC">
                    <a:alpha val="50000"/>
                  </a:srgbClr>
                </a:solidFill>
              </a:ln>
            </p:spPr>
            <p:style>
              <a:lnRef idx="1">
                <a:schemeClr val="accent1"/>
              </a:lnRef>
              <a:fillRef idx="0">
                <a:schemeClr val="accent1"/>
              </a:fillRef>
              <a:effectRef idx="0">
                <a:schemeClr val="accent1"/>
              </a:effectRef>
              <a:fontRef idx="minor">
                <a:schemeClr val="tx1"/>
              </a:fontRef>
            </p:style>
          </p:cxnSp>
          <p:cxnSp>
            <p:nvCxnSpPr>
              <p:cNvPr id="20" name="图形"/>
              <p:cNvCxnSpPr/>
              <p:nvPr>
                <p:custDataLst>
                  <p:tags r:id="rId9"/>
                </p:custDataLst>
              </p:nvPr>
            </p:nvCxnSpPr>
            <p:spPr>
              <a:xfrm>
                <a:off x="1095" y="9714"/>
                <a:ext cx="17057" cy="0"/>
              </a:xfrm>
              <a:prstGeom prst="line">
                <a:avLst/>
              </a:prstGeom>
              <a:ln>
                <a:solidFill>
                  <a:srgbClr val="B3CFEC">
                    <a:alpha val="50000"/>
                  </a:srgbClr>
                </a:solidFill>
              </a:ln>
            </p:spPr>
            <p:style>
              <a:lnRef idx="1">
                <a:schemeClr val="accent1"/>
              </a:lnRef>
              <a:fillRef idx="0">
                <a:schemeClr val="accent1"/>
              </a:fillRef>
              <a:effectRef idx="0">
                <a:schemeClr val="accent1"/>
              </a:effectRef>
              <a:fontRef idx="minor">
                <a:schemeClr val="tx1"/>
              </a:fontRef>
            </p:style>
          </p:cxnSp>
        </p:grpSp>
      </p:grpSp>
    </p:spTree>
    <p:custDataLst>
      <p:tags r:id="rId1"/>
    </p:custDataLst>
  </p:cSld>
  <p:clrMapOvr>
    <a:masterClrMapping/>
  </p:clrMapOvr>
  <p:transition advTm="2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624205" y="1637666"/>
            <a:ext cx="11460480" cy="4208145"/>
            <a:chOff x="983" y="2579"/>
            <a:chExt cx="18048" cy="6627"/>
          </a:xfrm>
        </p:grpSpPr>
        <p:sp>
          <p:nvSpPr>
            <p:cNvPr id="4" name="图形"/>
            <p:cNvSpPr/>
            <p:nvPr>
              <p:custDataLst>
                <p:tags r:id="rId2"/>
              </p:custDataLst>
            </p:nvPr>
          </p:nvSpPr>
          <p:spPr>
            <a:xfrm>
              <a:off x="4341" y="2579"/>
              <a:ext cx="2679" cy="814"/>
            </a:xfrm>
            <a:prstGeom prst="roundRect">
              <a:avLst>
                <a:gd name="adj" fmla="val 50000"/>
              </a:avLst>
            </a:prstGeom>
            <a:gradFill>
              <a:gsLst>
                <a:gs pos="0">
                  <a:schemeClr val="accent1"/>
                </a:gs>
                <a:gs pos="9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sp>
          <p:nvSpPr>
            <p:cNvPr id="5" name="图形"/>
            <p:cNvSpPr/>
            <p:nvPr>
              <p:custDataLst>
                <p:tags r:id="rId3"/>
              </p:custDataLst>
            </p:nvPr>
          </p:nvSpPr>
          <p:spPr>
            <a:xfrm>
              <a:off x="6227" y="2603"/>
              <a:ext cx="770" cy="7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sp>
          <p:nvSpPr>
            <p:cNvPr id="6" name="图形"/>
            <p:cNvSpPr>
              <a:spLocks noEditPoints="1"/>
            </p:cNvSpPr>
            <p:nvPr>
              <p:custDataLst>
                <p:tags r:id="rId4"/>
              </p:custDataLst>
            </p:nvPr>
          </p:nvSpPr>
          <p:spPr bwMode="auto">
            <a:xfrm>
              <a:off x="6417" y="2779"/>
              <a:ext cx="426" cy="377"/>
            </a:xfrm>
            <a:custGeom>
              <a:avLst/>
              <a:gdLst>
                <a:gd name="T0" fmla="*/ 206 w 209"/>
                <a:gd name="T1" fmla="*/ 80 h 185"/>
                <a:gd name="T2" fmla="*/ 110 w 209"/>
                <a:gd name="T3" fmla="*/ 1 h 185"/>
                <a:gd name="T4" fmla="*/ 105 w 209"/>
                <a:gd name="T5" fmla="*/ 0 h 185"/>
                <a:gd name="T6" fmla="*/ 100 w 209"/>
                <a:gd name="T7" fmla="*/ 1 h 185"/>
                <a:gd name="T8" fmla="*/ 3 w 209"/>
                <a:gd name="T9" fmla="*/ 80 h 185"/>
                <a:gd name="T10" fmla="*/ 3 w 209"/>
                <a:gd name="T11" fmla="*/ 89 h 185"/>
                <a:gd name="T12" fmla="*/ 14 w 209"/>
                <a:gd name="T13" fmla="*/ 101 h 185"/>
                <a:gd name="T14" fmla="*/ 24 w 209"/>
                <a:gd name="T15" fmla="*/ 101 h 185"/>
                <a:gd name="T16" fmla="*/ 105 w 209"/>
                <a:gd name="T17" fmla="*/ 35 h 185"/>
                <a:gd name="T18" fmla="*/ 186 w 209"/>
                <a:gd name="T19" fmla="*/ 101 h 185"/>
                <a:gd name="T20" fmla="*/ 195 w 209"/>
                <a:gd name="T21" fmla="*/ 101 h 185"/>
                <a:gd name="T22" fmla="*/ 207 w 209"/>
                <a:gd name="T23" fmla="*/ 89 h 185"/>
                <a:gd name="T24" fmla="*/ 206 w 209"/>
                <a:gd name="T25" fmla="*/ 80 h 185"/>
                <a:gd name="T26" fmla="*/ 66 w 209"/>
                <a:gd name="T27" fmla="*/ 2 h 185"/>
                <a:gd name="T28" fmla="*/ 38 w 209"/>
                <a:gd name="T29" fmla="*/ 2 h 185"/>
                <a:gd name="T30" fmla="*/ 38 w 209"/>
                <a:gd name="T31" fmla="*/ 43 h 185"/>
                <a:gd name="T32" fmla="*/ 66 w 209"/>
                <a:gd name="T33" fmla="*/ 20 h 185"/>
                <a:gd name="T34" fmla="*/ 66 w 209"/>
                <a:gd name="T35" fmla="*/ 2 h 185"/>
                <a:gd name="T36" fmla="*/ 31 w 209"/>
                <a:gd name="T37" fmla="*/ 106 h 185"/>
                <a:gd name="T38" fmla="*/ 31 w 209"/>
                <a:gd name="T39" fmla="*/ 185 h 185"/>
                <a:gd name="T40" fmla="*/ 83 w 209"/>
                <a:gd name="T41" fmla="*/ 185 h 185"/>
                <a:gd name="T42" fmla="*/ 83 w 209"/>
                <a:gd name="T43" fmla="*/ 120 h 185"/>
                <a:gd name="T44" fmla="*/ 127 w 209"/>
                <a:gd name="T45" fmla="*/ 120 h 185"/>
                <a:gd name="T46" fmla="*/ 127 w 209"/>
                <a:gd name="T47" fmla="*/ 185 h 185"/>
                <a:gd name="T48" fmla="*/ 180 w 209"/>
                <a:gd name="T49" fmla="*/ 185 h 185"/>
                <a:gd name="T50" fmla="*/ 180 w 209"/>
                <a:gd name="T51" fmla="*/ 106 h 185"/>
                <a:gd name="T52" fmla="*/ 117 w 209"/>
                <a:gd name="T53" fmla="*/ 54 h 185"/>
                <a:gd name="T54" fmla="*/ 105 w 209"/>
                <a:gd name="T55" fmla="*/ 50 h 185"/>
                <a:gd name="T56" fmla="*/ 94 w 209"/>
                <a:gd name="T57" fmla="*/ 54 h 185"/>
                <a:gd name="T58" fmla="*/ 31 w 209"/>
                <a:gd name="T59" fmla="*/ 106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9" h="185">
                  <a:moveTo>
                    <a:pt x="206" y="80"/>
                  </a:moveTo>
                  <a:cubicBezTo>
                    <a:pt x="110" y="1"/>
                    <a:pt x="110" y="1"/>
                    <a:pt x="110" y="1"/>
                  </a:cubicBezTo>
                  <a:cubicBezTo>
                    <a:pt x="108" y="0"/>
                    <a:pt x="107" y="0"/>
                    <a:pt x="105" y="0"/>
                  </a:cubicBezTo>
                  <a:cubicBezTo>
                    <a:pt x="103" y="0"/>
                    <a:pt x="101" y="0"/>
                    <a:pt x="100" y="1"/>
                  </a:cubicBezTo>
                  <a:cubicBezTo>
                    <a:pt x="3" y="80"/>
                    <a:pt x="3" y="80"/>
                    <a:pt x="3" y="80"/>
                  </a:cubicBezTo>
                  <a:cubicBezTo>
                    <a:pt x="1" y="82"/>
                    <a:pt x="0" y="86"/>
                    <a:pt x="3" y="89"/>
                  </a:cubicBezTo>
                  <a:cubicBezTo>
                    <a:pt x="14" y="101"/>
                    <a:pt x="14" y="101"/>
                    <a:pt x="14" y="101"/>
                  </a:cubicBezTo>
                  <a:cubicBezTo>
                    <a:pt x="17" y="103"/>
                    <a:pt x="21" y="103"/>
                    <a:pt x="24" y="101"/>
                  </a:cubicBezTo>
                  <a:cubicBezTo>
                    <a:pt x="105" y="35"/>
                    <a:pt x="105" y="35"/>
                    <a:pt x="105" y="35"/>
                  </a:cubicBezTo>
                  <a:cubicBezTo>
                    <a:pt x="186" y="101"/>
                    <a:pt x="186" y="101"/>
                    <a:pt x="186" y="101"/>
                  </a:cubicBezTo>
                  <a:cubicBezTo>
                    <a:pt x="189" y="103"/>
                    <a:pt x="193" y="103"/>
                    <a:pt x="195" y="101"/>
                  </a:cubicBezTo>
                  <a:cubicBezTo>
                    <a:pt x="207" y="89"/>
                    <a:pt x="207" y="89"/>
                    <a:pt x="207" y="89"/>
                  </a:cubicBezTo>
                  <a:cubicBezTo>
                    <a:pt x="209" y="86"/>
                    <a:pt x="209" y="82"/>
                    <a:pt x="206" y="80"/>
                  </a:cubicBezTo>
                  <a:close/>
                  <a:moveTo>
                    <a:pt x="66" y="2"/>
                  </a:moveTo>
                  <a:cubicBezTo>
                    <a:pt x="38" y="2"/>
                    <a:pt x="38" y="2"/>
                    <a:pt x="38" y="2"/>
                  </a:cubicBezTo>
                  <a:cubicBezTo>
                    <a:pt x="38" y="43"/>
                    <a:pt x="38" y="43"/>
                    <a:pt x="38" y="43"/>
                  </a:cubicBezTo>
                  <a:cubicBezTo>
                    <a:pt x="66" y="20"/>
                    <a:pt x="66" y="20"/>
                    <a:pt x="66" y="20"/>
                  </a:cubicBezTo>
                  <a:cubicBezTo>
                    <a:pt x="66" y="2"/>
                    <a:pt x="66" y="2"/>
                    <a:pt x="66" y="2"/>
                  </a:cubicBezTo>
                  <a:close/>
                  <a:moveTo>
                    <a:pt x="31" y="106"/>
                  </a:moveTo>
                  <a:cubicBezTo>
                    <a:pt x="31" y="185"/>
                    <a:pt x="31" y="185"/>
                    <a:pt x="31" y="185"/>
                  </a:cubicBezTo>
                  <a:cubicBezTo>
                    <a:pt x="83" y="185"/>
                    <a:pt x="83" y="185"/>
                    <a:pt x="83" y="185"/>
                  </a:cubicBezTo>
                  <a:cubicBezTo>
                    <a:pt x="83" y="120"/>
                    <a:pt x="83" y="120"/>
                    <a:pt x="83" y="120"/>
                  </a:cubicBezTo>
                  <a:cubicBezTo>
                    <a:pt x="127" y="120"/>
                    <a:pt x="127" y="120"/>
                    <a:pt x="127" y="120"/>
                  </a:cubicBezTo>
                  <a:cubicBezTo>
                    <a:pt x="127" y="185"/>
                    <a:pt x="127" y="185"/>
                    <a:pt x="127" y="185"/>
                  </a:cubicBezTo>
                  <a:cubicBezTo>
                    <a:pt x="180" y="185"/>
                    <a:pt x="180" y="185"/>
                    <a:pt x="180" y="185"/>
                  </a:cubicBezTo>
                  <a:cubicBezTo>
                    <a:pt x="180" y="106"/>
                    <a:pt x="180" y="106"/>
                    <a:pt x="180" y="106"/>
                  </a:cubicBezTo>
                  <a:cubicBezTo>
                    <a:pt x="117" y="54"/>
                    <a:pt x="117" y="54"/>
                    <a:pt x="117" y="54"/>
                  </a:cubicBezTo>
                  <a:cubicBezTo>
                    <a:pt x="113" y="51"/>
                    <a:pt x="109" y="50"/>
                    <a:pt x="105" y="50"/>
                  </a:cubicBezTo>
                  <a:cubicBezTo>
                    <a:pt x="101" y="50"/>
                    <a:pt x="97" y="51"/>
                    <a:pt x="94" y="54"/>
                  </a:cubicBezTo>
                  <a:cubicBezTo>
                    <a:pt x="31" y="106"/>
                    <a:pt x="31" y="106"/>
                    <a:pt x="31" y="106"/>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595959"/>
                </a:solidFill>
                <a:effectLst/>
                <a:uLnTx/>
                <a:uFillTx/>
                <a:latin typeface="Arial"/>
                <a:ea typeface="微软雅黑"/>
                <a:cs typeface="思源黑体旧字形 Light" panose="020B0300000000000000" charset="-128"/>
                <a:sym typeface="Arial"/>
              </a:endParaRPr>
            </a:p>
          </p:txBody>
        </p:sp>
        <p:sp>
          <p:nvSpPr>
            <p:cNvPr id="7" name="图形"/>
            <p:cNvSpPr txBox="1"/>
            <p:nvPr>
              <p:custDataLst>
                <p:tags r:id="rId5"/>
              </p:custDataLst>
            </p:nvPr>
          </p:nvSpPr>
          <p:spPr>
            <a:xfrm>
              <a:off x="2493" y="3481"/>
              <a:ext cx="4528" cy="839"/>
            </a:xfrm>
            <a:prstGeom prst="rect">
              <a:avLst/>
            </a:prstGeom>
            <a:noFill/>
          </p:spPr>
          <p:txBody>
            <a:bodyPr wrap="square" rtlCol="0">
              <a:spAutoFit/>
            </a:bodyPr>
            <a:lstStyle/>
            <a:p>
              <a:pPr algn="r">
                <a:lnSpc>
                  <a:spcPct val="130000"/>
                </a:lnSpc>
              </a:pPr>
              <a:r>
                <a:rPr lang="zh-CN" altLang="en-US" sz="11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kumimoji="1" lang="en-US" altLang="zh-CN" sz="1100" dirty="0">
                <a:solidFill>
                  <a:schemeClr val="tx1">
                    <a:lumMod val="50000"/>
                    <a:lumOff val="50000"/>
                  </a:schemeClr>
                </a:solidFill>
                <a:latin typeface="Arial"/>
                <a:ea typeface="微软雅黑"/>
                <a:cs typeface="+mn-ea"/>
                <a:sym typeface="Arial"/>
              </a:endParaRPr>
            </a:p>
          </p:txBody>
        </p:sp>
        <p:sp>
          <p:nvSpPr>
            <p:cNvPr id="8" name="图形"/>
            <p:cNvSpPr/>
            <p:nvPr>
              <p:custDataLst>
                <p:tags r:id="rId6"/>
              </p:custDataLst>
            </p:nvPr>
          </p:nvSpPr>
          <p:spPr>
            <a:xfrm>
              <a:off x="4341" y="7466"/>
              <a:ext cx="2679" cy="814"/>
            </a:xfrm>
            <a:prstGeom prst="roundRect">
              <a:avLst>
                <a:gd name="adj" fmla="val 50000"/>
              </a:avLst>
            </a:prstGeom>
            <a:gradFill>
              <a:gsLst>
                <a:gs pos="0">
                  <a:schemeClr val="accent1"/>
                </a:gs>
                <a:gs pos="9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sp>
          <p:nvSpPr>
            <p:cNvPr id="9" name="图形"/>
            <p:cNvSpPr/>
            <p:nvPr>
              <p:custDataLst>
                <p:tags r:id="rId7"/>
              </p:custDataLst>
            </p:nvPr>
          </p:nvSpPr>
          <p:spPr>
            <a:xfrm>
              <a:off x="6227" y="7489"/>
              <a:ext cx="770" cy="7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sp>
          <p:nvSpPr>
            <p:cNvPr id="10" name="图形"/>
            <p:cNvSpPr txBox="1"/>
            <p:nvPr>
              <p:custDataLst>
                <p:tags r:id="rId8"/>
              </p:custDataLst>
            </p:nvPr>
          </p:nvSpPr>
          <p:spPr>
            <a:xfrm>
              <a:off x="2493" y="8367"/>
              <a:ext cx="4528" cy="839"/>
            </a:xfrm>
            <a:prstGeom prst="rect">
              <a:avLst/>
            </a:prstGeom>
            <a:noFill/>
          </p:spPr>
          <p:txBody>
            <a:bodyPr wrap="square" rtlCol="0">
              <a:spAutoFit/>
            </a:bodyPr>
            <a:lstStyle/>
            <a:p>
              <a:pPr algn="r">
                <a:lnSpc>
                  <a:spcPct val="130000"/>
                </a:lnSpc>
              </a:pPr>
              <a:r>
                <a:rPr lang="zh-CN" altLang="en-US" sz="11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kumimoji="1" lang="en-US" altLang="zh-CN" sz="1100" dirty="0">
                <a:solidFill>
                  <a:schemeClr val="tx1">
                    <a:lumMod val="50000"/>
                    <a:lumOff val="50000"/>
                  </a:schemeClr>
                </a:solidFill>
                <a:latin typeface="Arial"/>
                <a:ea typeface="微软雅黑"/>
                <a:cs typeface="+mn-ea"/>
                <a:sym typeface="Arial"/>
              </a:endParaRPr>
            </a:p>
          </p:txBody>
        </p:sp>
        <p:sp>
          <p:nvSpPr>
            <p:cNvPr id="11" name="图形"/>
            <p:cNvSpPr/>
            <p:nvPr>
              <p:custDataLst>
                <p:tags r:id="rId9"/>
              </p:custDataLst>
            </p:nvPr>
          </p:nvSpPr>
          <p:spPr>
            <a:xfrm>
              <a:off x="2832" y="5019"/>
              <a:ext cx="2679" cy="814"/>
            </a:xfrm>
            <a:prstGeom prst="roundRect">
              <a:avLst>
                <a:gd name="adj" fmla="val 50000"/>
              </a:avLst>
            </a:prstGeom>
            <a:gradFill>
              <a:gsLst>
                <a:gs pos="0">
                  <a:schemeClr val="accent1"/>
                </a:gs>
                <a:gs pos="9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sp>
          <p:nvSpPr>
            <p:cNvPr id="12" name="图形"/>
            <p:cNvSpPr/>
            <p:nvPr>
              <p:custDataLst>
                <p:tags r:id="rId10"/>
              </p:custDataLst>
            </p:nvPr>
          </p:nvSpPr>
          <p:spPr>
            <a:xfrm>
              <a:off x="4717" y="5042"/>
              <a:ext cx="770" cy="7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sp>
          <p:nvSpPr>
            <p:cNvPr id="13" name="图形"/>
            <p:cNvSpPr txBox="1"/>
            <p:nvPr>
              <p:custDataLst>
                <p:tags r:id="rId11"/>
              </p:custDataLst>
            </p:nvPr>
          </p:nvSpPr>
          <p:spPr>
            <a:xfrm>
              <a:off x="983" y="5920"/>
              <a:ext cx="4528" cy="839"/>
            </a:xfrm>
            <a:prstGeom prst="rect">
              <a:avLst/>
            </a:prstGeom>
            <a:noFill/>
          </p:spPr>
          <p:txBody>
            <a:bodyPr wrap="square" rtlCol="0">
              <a:spAutoFit/>
            </a:bodyPr>
            <a:lstStyle/>
            <a:p>
              <a:pPr algn="r">
                <a:lnSpc>
                  <a:spcPct val="130000"/>
                </a:lnSpc>
              </a:pPr>
              <a:r>
                <a:rPr lang="zh-CN" altLang="en-US" sz="11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kumimoji="1" lang="en-US" altLang="zh-CN" sz="1100" dirty="0">
                <a:solidFill>
                  <a:schemeClr val="tx1">
                    <a:lumMod val="50000"/>
                    <a:lumOff val="50000"/>
                  </a:schemeClr>
                </a:solidFill>
                <a:latin typeface="Arial"/>
                <a:ea typeface="微软雅黑"/>
                <a:cs typeface="+mn-ea"/>
                <a:sym typeface="Arial"/>
              </a:endParaRPr>
            </a:p>
          </p:txBody>
        </p:sp>
        <p:sp>
          <p:nvSpPr>
            <p:cNvPr id="14" name="图形"/>
            <p:cNvSpPr>
              <a:spLocks noEditPoints="1"/>
            </p:cNvSpPr>
            <p:nvPr>
              <p:custDataLst>
                <p:tags r:id="rId12"/>
              </p:custDataLst>
            </p:nvPr>
          </p:nvSpPr>
          <p:spPr bwMode="auto">
            <a:xfrm>
              <a:off x="4973" y="5215"/>
              <a:ext cx="379" cy="394"/>
            </a:xfrm>
            <a:custGeom>
              <a:avLst/>
              <a:gdLst>
                <a:gd name="T0" fmla="*/ 27 w 196"/>
                <a:gd name="T1" fmla="*/ 0 h 204"/>
                <a:gd name="T2" fmla="*/ 102 w 196"/>
                <a:gd name="T3" fmla="*/ 0 h 204"/>
                <a:gd name="T4" fmla="*/ 129 w 196"/>
                <a:gd name="T5" fmla="*/ 27 h 204"/>
                <a:gd name="T6" fmla="*/ 129 w 196"/>
                <a:gd name="T7" fmla="*/ 33 h 204"/>
                <a:gd name="T8" fmla="*/ 111 w 196"/>
                <a:gd name="T9" fmla="*/ 38 h 204"/>
                <a:gd name="T10" fmla="*/ 100 w 196"/>
                <a:gd name="T11" fmla="*/ 24 h 204"/>
                <a:gd name="T12" fmla="*/ 30 w 196"/>
                <a:gd name="T13" fmla="*/ 24 h 204"/>
                <a:gd name="T14" fmla="*/ 18 w 196"/>
                <a:gd name="T15" fmla="*/ 36 h 204"/>
                <a:gd name="T16" fmla="*/ 18 w 196"/>
                <a:gd name="T17" fmla="*/ 151 h 204"/>
                <a:gd name="T18" fmla="*/ 30 w 196"/>
                <a:gd name="T19" fmla="*/ 162 h 204"/>
                <a:gd name="T20" fmla="*/ 100 w 196"/>
                <a:gd name="T21" fmla="*/ 162 h 204"/>
                <a:gd name="T22" fmla="*/ 111 w 196"/>
                <a:gd name="T23" fmla="*/ 152 h 204"/>
                <a:gd name="T24" fmla="*/ 111 w 196"/>
                <a:gd name="T25" fmla="*/ 149 h 204"/>
                <a:gd name="T26" fmla="*/ 129 w 196"/>
                <a:gd name="T27" fmla="*/ 145 h 204"/>
                <a:gd name="T28" fmla="*/ 129 w 196"/>
                <a:gd name="T29" fmla="*/ 178 h 204"/>
                <a:gd name="T30" fmla="*/ 102 w 196"/>
                <a:gd name="T31" fmla="*/ 204 h 204"/>
                <a:gd name="T32" fmla="*/ 27 w 196"/>
                <a:gd name="T33" fmla="*/ 204 h 204"/>
                <a:gd name="T34" fmla="*/ 0 w 196"/>
                <a:gd name="T35" fmla="*/ 178 h 204"/>
                <a:gd name="T36" fmla="*/ 0 w 196"/>
                <a:gd name="T37" fmla="*/ 27 h 204"/>
                <a:gd name="T38" fmla="*/ 27 w 196"/>
                <a:gd name="T39" fmla="*/ 0 h 204"/>
                <a:gd name="T40" fmla="*/ 64 w 196"/>
                <a:gd name="T41" fmla="*/ 62 h 204"/>
                <a:gd name="T42" fmla="*/ 167 w 196"/>
                <a:gd name="T43" fmla="*/ 33 h 204"/>
                <a:gd name="T44" fmla="*/ 173 w 196"/>
                <a:gd name="T45" fmla="*/ 31 h 204"/>
                <a:gd name="T46" fmla="*/ 174 w 196"/>
                <a:gd name="T47" fmla="*/ 37 h 204"/>
                <a:gd name="T48" fmla="*/ 194 w 196"/>
                <a:gd name="T49" fmla="*/ 109 h 204"/>
                <a:gd name="T50" fmla="*/ 196 w 196"/>
                <a:gd name="T51" fmla="*/ 115 h 204"/>
                <a:gd name="T52" fmla="*/ 190 w 196"/>
                <a:gd name="T53" fmla="*/ 117 h 204"/>
                <a:gd name="T54" fmla="*/ 87 w 196"/>
                <a:gd name="T55" fmla="*/ 146 h 204"/>
                <a:gd name="T56" fmla="*/ 81 w 196"/>
                <a:gd name="T57" fmla="*/ 147 h 204"/>
                <a:gd name="T58" fmla="*/ 80 w 196"/>
                <a:gd name="T59" fmla="*/ 142 h 204"/>
                <a:gd name="T60" fmla="*/ 59 w 196"/>
                <a:gd name="T61" fmla="*/ 69 h 204"/>
                <a:gd name="T62" fmla="*/ 58 w 196"/>
                <a:gd name="T63" fmla="*/ 64 h 204"/>
                <a:gd name="T64" fmla="*/ 64 w 196"/>
                <a:gd name="T65" fmla="*/ 62 h 204"/>
                <a:gd name="T66" fmla="*/ 82 w 196"/>
                <a:gd name="T67" fmla="*/ 69 h 204"/>
                <a:gd name="T68" fmla="*/ 127 w 196"/>
                <a:gd name="T69" fmla="*/ 90 h 204"/>
                <a:gd name="T70" fmla="*/ 154 w 196"/>
                <a:gd name="T71" fmla="*/ 49 h 204"/>
                <a:gd name="T72" fmla="*/ 82 w 196"/>
                <a:gd name="T73" fmla="*/ 69 h 204"/>
                <a:gd name="T74" fmla="*/ 166 w 196"/>
                <a:gd name="T75" fmla="*/ 53 h 204"/>
                <a:gd name="T76" fmla="*/ 134 w 196"/>
                <a:gd name="T77" fmla="*/ 101 h 204"/>
                <a:gd name="T78" fmla="*/ 132 w 196"/>
                <a:gd name="T79" fmla="*/ 106 h 204"/>
                <a:gd name="T80" fmla="*/ 127 w 196"/>
                <a:gd name="T81" fmla="*/ 103 h 204"/>
                <a:gd name="T82" fmla="*/ 75 w 196"/>
                <a:gd name="T83" fmla="*/ 79 h 204"/>
                <a:gd name="T84" fmla="*/ 90 w 196"/>
                <a:gd name="T85" fmla="*/ 132 h 204"/>
                <a:gd name="T86" fmla="*/ 181 w 196"/>
                <a:gd name="T87" fmla="*/ 107 h 204"/>
                <a:gd name="T88" fmla="*/ 166 w 196"/>
                <a:gd name="T89" fmla="*/ 53 h 204"/>
                <a:gd name="T90" fmla="*/ 64 w 196"/>
                <a:gd name="T91" fmla="*/ 173 h 204"/>
                <a:gd name="T92" fmla="*/ 75 w 196"/>
                <a:gd name="T93" fmla="*/ 183 h 204"/>
                <a:gd name="T94" fmla="*/ 64 w 196"/>
                <a:gd name="T95" fmla="*/ 194 h 204"/>
                <a:gd name="T96" fmla="*/ 54 w 196"/>
                <a:gd name="T97" fmla="*/ 183 h 204"/>
                <a:gd name="T98" fmla="*/ 64 w 196"/>
                <a:gd name="T99" fmla="*/ 173 h 204"/>
                <a:gd name="T100" fmla="*/ 50 w 196"/>
                <a:gd name="T101" fmla="*/ 9 h 204"/>
                <a:gd name="T102" fmla="*/ 79 w 196"/>
                <a:gd name="T103" fmla="*/ 9 h 204"/>
                <a:gd name="T104" fmla="*/ 84 w 196"/>
                <a:gd name="T105" fmla="*/ 12 h 204"/>
                <a:gd name="T106" fmla="*/ 84 w 196"/>
                <a:gd name="T107" fmla="*/ 12 h 204"/>
                <a:gd name="T108" fmla="*/ 79 w 196"/>
                <a:gd name="T109" fmla="*/ 16 h 204"/>
                <a:gd name="T110" fmla="*/ 50 w 196"/>
                <a:gd name="T111" fmla="*/ 16 h 204"/>
                <a:gd name="T112" fmla="*/ 45 w 196"/>
                <a:gd name="T113" fmla="*/ 12 h 204"/>
                <a:gd name="T114" fmla="*/ 45 w 196"/>
                <a:gd name="T115" fmla="*/ 12 h 204"/>
                <a:gd name="T116" fmla="*/ 50 w 196"/>
                <a:gd name="T117" fmla="*/ 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6" h="204">
                  <a:moveTo>
                    <a:pt x="27" y="0"/>
                  </a:moveTo>
                  <a:cubicBezTo>
                    <a:pt x="102" y="0"/>
                    <a:pt x="102" y="0"/>
                    <a:pt x="102" y="0"/>
                  </a:cubicBezTo>
                  <a:cubicBezTo>
                    <a:pt x="117" y="0"/>
                    <a:pt x="129" y="12"/>
                    <a:pt x="129" y="27"/>
                  </a:cubicBezTo>
                  <a:cubicBezTo>
                    <a:pt x="129" y="33"/>
                    <a:pt x="129" y="33"/>
                    <a:pt x="129" y="33"/>
                  </a:cubicBezTo>
                  <a:cubicBezTo>
                    <a:pt x="111" y="38"/>
                    <a:pt x="111" y="38"/>
                    <a:pt x="111" y="38"/>
                  </a:cubicBezTo>
                  <a:cubicBezTo>
                    <a:pt x="111" y="32"/>
                    <a:pt x="106" y="24"/>
                    <a:pt x="100" y="24"/>
                  </a:cubicBezTo>
                  <a:cubicBezTo>
                    <a:pt x="30" y="24"/>
                    <a:pt x="30" y="24"/>
                    <a:pt x="30" y="24"/>
                  </a:cubicBezTo>
                  <a:cubicBezTo>
                    <a:pt x="23" y="24"/>
                    <a:pt x="18" y="29"/>
                    <a:pt x="18" y="36"/>
                  </a:cubicBezTo>
                  <a:cubicBezTo>
                    <a:pt x="18" y="151"/>
                    <a:pt x="18" y="151"/>
                    <a:pt x="18" y="151"/>
                  </a:cubicBezTo>
                  <a:cubicBezTo>
                    <a:pt x="18" y="157"/>
                    <a:pt x="23" y="162"/>
                    <a:pt x="30" y="162"/>
                  </a:cubicBezTo>
                  <a:cubicBezTo>
                    <a:pt x="100" y="162"/>
                    <a:pt x="100" y="162"/>
                    <a:pt x="100" y="162"/>
                  </a:cubicBezTo>
                  <a:cubicBezTo>
                    <a:pt x="106" y="162"/>
                    <a:pt x="111" y="158"/>
                    <a:pt x="111" y="152"/>
                  </a:cubicBezTo>
                  <a:cubicBezTo>
                    <a:pt x="111" y="149"/>
                    <a:pt x="111" y="149"/>
                    <a:pt x="111" y="149"/>
                  </a:cubicBezTo>
                  <a:cubicBezTo>
                    <a:pt x="129" y="145"/>
                    <a:pt x="129" y="145"/>
                    <a:pt x="129" y="145"/>
                  </a:cubicBezTo>
                  <a:cubicBezTo>
                    <a:pt x="129" y="178"/>
                    <a:pt x="129" y="178"/>
                    <a:pt x="129" y="178"/>
                  </a:cubicBezTo>
                  <a:cubicBezTo>
                    <a:pt x="129" y="192"/>
                    <a:pt x="117" y="204"/>
                    <a:pt x="102" y="204"/>
                  </a:cubicBezTo>
                  <a:cubicBezTo>
                    <a:pt x="27" y="204"/>
                    <a:pt x="27" y="204"/>
                    <a:pt x="27" y="204"/>
                  </a:cubicBezTo>
                  <a:cubicBezTo>
                    <a:pt x="12" y="204"/>
                    <a:pt x="0" y="192"/>
                    <a:pt x="0" y="178"/>
                  </a:cubicBezTo>
                  <a:cubicBezTo>
                    <a:pt x="0" y="27"/>
                    <a:pt x="0" y="27"/>
                    <a:pt x="0" y="27"/>
                  </a:cubicBezTo>
                  <a:cubicBezTo>
                    <a:pt x="0" y="12"/>
                    <a:pt x="12" y="0"/>
                    <a:pt x="27" y="0"/>
                  </a:cubicBezTo>
                  <a:close/>
                  <a:moveTo>
                    <a:pt x="64" y="62"/>
                  </a:moveTo>
                  <a:cubicBezTo>
                    <a:pt x="167" y="33"/>
                    <a:pt x="167" y="33"/>
                    <a:pt x="167" y="33"/>
                  </a:cubicBezTo>
                  <a:cubicBezTo>
                    <a:pt x="173" y="31"/>
                    <a:pt x="173" y="31"/>
                    <a:pt x="173" y="31"/>
                  </a:cubicBezTo>
                  <a:cubicBezTo>
                    <a:pt x="174" y="37"/>
                    <a:pt x="174" y="37"/>
                    <a:pt x="174" y="37"/>
                  </a:cubicBezTo>
                  <a:cubicBezTo>
                    <a:pt x="194" y="109"/>
                    <a:pt x="194" y="109"/>
                    <a:pt x="194" y="109"/>
                  </a:cubicBezTo>
                  <a:cubicBezTo>
                    <a:pt x="196" y="115"/>
                    <a:pt x="196" y="115"/>
                    <a:pt x="196" y="115"/>
                  </a:cubicBezTo>
                  <a:cubicBezTo>
                    <a:pt x="190" y="117"/>
                    <a:pt x="190" y="117"/>
                    <a:pt x="190" y="117"/>
                  </a:cubicBezTo>
                  <a:cubicBezTo>
                    <a:pt x="87" y="146"/>
                    <a:pt x="87" y="146"/>
                    <a:pt x="87" y="146"/>
                  </a:cubicBezTo>
                  <a:cubicBezTo>
                    <a:pt x="81" y="147"/>
                    <a:pt x="81" y="147"/>
                    <a:pt x="81" y="147"/>
                  </a:cubicBezTo>
                  <a:cubicBezTo>
                    <a:pt x="80" y="142"/>
                    <a:pt x="80" y="142"/>
                    <a:pt x="80" y="142"/>
                  </a:cubicBezTo>
                  <a:cubicBezTo>
                    <a:pt x="59" y="69"/>
                    <a:pt x="59" y="69"/>
                    <a:pt x="59" y="69"/>
                  </a:cubicBezTo>
                  <a:cubicBezTo>
                    <a:pt x="58" y="64"/>
                    <a:pt x="58" y="64"/>
                    <a:pt x="58" y="64"/>
                  </a:cubicBezTo>
                  <a:cubicBezTo>
                    <a:pt x="64" y="62"/>
                    <a:pt x="64" y="62"/>
                    <a:pt x="64" y="62"/>
                  </a:cubicBezTo>
                  <a:close/>
                  <a:moveTo>
                    <a:pt x="82" y="69"/>
                  </a:moveTo>
                  <a:cubicBezTo>
                    <a:pt x="127" y="90"/>
                    <a:pt x="127" y="90"/>
                    <a:pt x="127" y="90"/>
                  </a:cubicBezTo>
                  <a:cubicBezTo>
                    <a:pt x="154" y="49"/>
                    <a:pt x="154" y="49"/>
                    <a:pt x="154" y="49"/>
                  </a:cubicBezTo>
                  <a:cubicBezTo>
                    <a:pt x="82" y="69"/>
                    <a:pt x="82" y="69"/>
                    <a:pt x="82" y="69"/>
                  </a:cubicBezTo>
                  <a:close/>
                  <a:moveTo>
                    <a:pt x="166" y="53"/>
                  </a:moveTo>
                  <a:cubicBezTo>
                    <a:pt x="134" y="101"/>
                    <a:pt x="134" y="101"/>
                    <a:pt x="134" y="101"/>
                  </a:cubicBezTo>
                  <a:cubicBezTo>
                    <a:pt x="132" y="106"/>
                    <a:pt x="132" y="106"/>
                    <a:pt x="132" y="106"/>
                  </a:cubicBezTo>
                  <a:cubicBezTo>
                    <a:pt x="127" y="103"/>
                    <a:pt x="127" y="103"/>
                    <a:pt x="127" y="103"/>
                  </a:cubicBezTo>
                  <a:cubicBezTo>
                    <a:pt x="75" y="79"/>
                    <a:pt x="75" y="79"/>
                    <a:pt x="75" y="79"/>
                  </a:cubicBezTo>
                  <a:cubicBezTo>
                    <a:pt x="90" y="132"/>
                    <a:pt x="90" y="132"/>
                    <a:pt x="90" y="132"/>
                  </a:cubicBezTo>
                  <a:cubicBezTo>
                    <a:pt x="181" y="107"/>
                    <a:pt x="181" y="107"/>
                    <a:pt x="181" y="107"/>
                  </a:cubicBezTo>
                  <a:cubicBezTo>
                    <a:pt x="166" y="53"/>
                    <a:pt x="166" y="53"/>
                    <a:pt x="166" y="53"/>
                  </a:cubicBezTo>
                  <a:close/>
                  <a:moveTo>
                    <a:pt x="64" y="173"/>
                  </a:moveTo>
                  <a:cubicBezTo>
                    <a:pt x="70" y="173"/>
                    <a:pt x="75" y="177"/>
                    <a:pt x="75" y="183"/>
                  </a:cubicBezTo>
                  <a:cubicBezTo>
                    <a:pt x="75" y="189"/>
                    <a:pt x="70" y="194"/>
                    <a:pt x="64" y="194"/>
                  </a:cubicBezTo>
                  <a:cubicBezTo>
                    <a:pt x="59" y="194"/>
                    <a:pt x="54" y="189"/>
                    <a:pt x="54" y="183"/>
                  </a:cubicBezTo>
                  <a:cubicBezTo>
                    <a:pt x="54" y="177"/>
                    <a:pt x="59" y="173"/>
                    <a:pt x="64" y="173"/>
                  </a:cubicBezTo>
                  <a:close/>
                  <a:moveTo>
                    <a:pt x="50" y="9"/>
                  </a:moveTo>
                  <a:cubicBezTo>
                    <a:pt x="79" y="9"/>
                    <a:pt x="79" y="9"/>
                    <a:pt x="79" y="9"/>
                  </a:cubicBezTo>
                  <a:cubicBezTo>
                    <a:pt x="82" y="9"/>
                    <a:pt x="84" y="10"/>
                    <a:pt x="84" y="12"/>
                  </a:cubicBezTo>
                  <a:cubicBezTo>
                    <a:pt x="84" y="12"/>
                    <a:pt x="84" y="12"/>
                    <a:pt x="84" y="12"/>
                  </a:cubicBezTo>
                  <a:cubicBezTo>
                    <a:pt x="84" y="15"/>
                    <a:pt x="82" y="16"/>
                    <a:pt x="79" y="16"/>
                  </a:cubicBezTo>
                  <a:cubicBezTo>
                    <a:pt x="50" y="16"/>
                    <a:pt x="50" y="16"/>
                    <a:pt x="50" y="16"/>
                  </a:cubicBezTo>
                  <a:cubicBezTo>
                    <a:pt x="47" y="16"/>
                    <a:pt x="45" y="15"/>
                    <a:pt x="45" y="12"/>
                  </a:cubicBezTo>
                  <a:cubicBezTo>
                    <a:pt x="45" y="12"/>
                    <a:pt x="45" y="12"/>
                    <a:pt x="45" y="12"/>
                  </a:cubicBezTo>
                  <a:cubicBezTo>
                    <a:pt x="45" y="10"/>
                    <a:pt x="47" y="9"/>
                    <a:pt x="50" y="9"/>
                  </a:cubicBez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solidFill>
                <a:effectLst/>
                <a:uLnTx/>
                <a:uFillTx/>
                <a:latin typeface="Arial"/>
                <a:ea typeface="微软雅黑"/>
                <a:cs typeface="思源黑体旧字形 Light" panose="020B0300000000000000" charset="-128"/>
                <a:sym typeface="Arial"/>
              </a:endParaRPr>
            </a:p>
          </p:txBody>
        </p:sp>
        <p:sp>
          <p:nvSpPr>
            <p:cNvPr id="15" name="图形"/>
            <p:cNvSpPr>
              <a:spLocks noEditPoints="1"/>
            </p:cNvSpPr>
            <p:nvPr>
              <p:custDataLst>
                <p:tags r:id="rId13"/>
              </p:custDataLst>
            </p:nvPr>
          </p:nvSpPr>
          <p:spPr bwMode="auto">
            <a:xfrm>
              <a:off x="6417" y="7679"/>
              <a:ext cx="423" cy="374"/>
            </a:xfrm>
            <a:custGeom>
              <a:avLst/>
              <a:gdLst>
                <a:gd name="T0" fmla="*/ 10 w 197"/>
                <a:gd name="T1" fmla="*/ 127 h 175"/>
                <a:gd name="T2" fmla="*/ 0 w 197"/>
                <a:gd name="T3" fmla="*/ 117 h 175"/>
                <a:gd name="T4" fmla="*/ 0 w 197"/>
                <a:gd name="T5" fmla="*/ 80 h 175"/>
                <a:gd name="T6" fmla="*/ 10 w 197"/>
                <a:gd name="T7" fmla="*/ 71 h 175"/>
                <a:gd name="T8" fmla="*/ 188 w 197"/>
                <a:gd name="T9" fmla="*/ 71 h 175"/>
                <a:gd name="T10" fmla="*/ 197 w 197"/>
                <a:gd name="T11" fmla="*/ 80 h 175"/>
                <a:gd name="T12" fmla="*/ 197 w 197"/>
                <a:gd name="T13" fmla="*/ 117 h 175"/>
                <a:gd name="T14" fmla="*/ 188 w 197"/>
                <a:gd name="T15" fmla="*/ 127 h 175"/>
                <a:gd name="T16" fmla="*/ 10 w 197"/>
                <a:gd name="T17" fmla="*/ 127 h 175"/>
                <a:gd name="T18" fmla="*/ 36 w 197"/>
                <a:gd name="T19" fmla="*/ 133 h 175"/>
                <a:gd name="T20" fmla="*/ 36 w 197"/>
                <a:gd name="T21" fmla="*/ 175 h 175"/>
                <a:gd name="T22" fmla="*/ 160 w 197"/>
                <a:gd name="T23" fmla="*/ 175 h 175"/>
                <a:gd name="T24" fmla="*/ 160 w 197"/>
                <a:gd name="T25" fmla="*/ 133 h 175"/>
                <a:gd name="T26" fmla="*/ 36 w 197"/>
                <a:gd name="T27" fmla="*/ 133 h 175"/>
                <a:gd name="T28" fmla="*/ 37 w 197"/>
                <a:gd name="T29" fmla="*/ 64 h 175"/>
                <a:gd name="T30" fmla="*/ 160 w 197"/>
                <a:gd name="T31" fmla="*/ 64 h 175"/>
                <a:gd name="T32" fmla="*/ 160 w 197"/>
                <a:gd name="T33" fmla="*/ 36 h 175"/>
                <a:gd name="T34" fmla="*/ 121 w 197"/>
                <a:gd name="T35" fmla="*/ 36 h 175"/>
                <a:gd name="T36" fmla="*/ 121 w 197"/>
                <a:gd name="T37" fmla="*/ 0 h 175"/>
                <a:gd name="T38" fmla="*/ 37 w 197"/>
                <a:gd name="T39" fmla="*/ 0 h 175"/>
                <a:gd name="T40" fmla="*/ 37 w 197"/>
                <a:gd name="T41" fmla="*/ 64 h 175"/>
                <a:gd name="T42" fmla="*/ 128 w 197"/>
                <a:gd name="T43" fmla="*/ 3 h 175"/>
                <a:gd name="T44" fmla="*/ 128 w 197"/>
                <a:gd name="T45" fmla="*/ 30 h 175"/>
                <a:gd name="T46" fmla="*/ 154 w 197"/>
                <a:gd name="T47" fmla="*/ 30 h 175"/>
                <a:gd name="T48" fmla="*/ 128 w 197"/>
                <a:gd name="T49" fmla="*/ 3 h 175"/>
                <a:gd name="T50" fmla="*/ 183 w 197"/>
                <a:gd name="T51" fmla="*/ 84 h 175"/>
                <a:gd name="T52" fmla="*/ 173 w 197"/>
                <a:gd name="T53" fmla="*/ 84 h 175"/>
                <a:gd name="T54" fmla="*/ 170 w 197"/>
                <a:gd name="T55" fmla="*/ 87 h 175"/>
                <a:gd name="T56" fmla="*/ 170 w 197"/>
                <a:gd name="T57" fmla="*/ 97 h 175"/>
                <a:gd name="T58" fmla="*/ 173 w 197"/>
                <a:gd name="T59" fmla="*/ 100 h 175"/>
                <a:gd name="T60" fmla="*/ 183 w 197"/>
                <a:gd name="T61" fmla="*/ 100 h 175"/>
                <a:gd name="T62" fmla="*/ 186 w 197"/>
                <a:gd name="T63" fmla="*/ 97 h 175"/>
                <a:gd name="T64" fmla="*/ 186 w 197"/>
                <a:gd name="T65" fmla="*/ 87 h 175"/>
                <a:gd name="T66" fmla="*/ 183 w 197"/>
                <a:gd name="T67" fmla="*/ 8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7" h="175">
                  <a:moveTo>
                    <a:pt x="10" y="127"/>
                  </a:moveTo>
                  <a:cubicBezTo>
                    <a:pt x="5" y="127"/>
                    <a:pt x="0" y="122"/>
                    <a:pt x="0" y="117"/>
                  </a:cubicBezTo>
                  <a:cubicBezTo>
                    <a:pt x="0" y="80"/>
                    <a:pt x="0" y="80"/>
                    <a:pt x="0" y="80"/>
                  </a:cubicBezTo>
                  <a:cubicBezTo>
                    <a:pt x="0" y="75"/>
                    <a:pt x="5" y="71"/>
                    <a:pt x="10" y="71"/>
                  </a:cubicBezTo>
                  <a:cubicBezTo>
                    <a:pt x="17" y="71"/>
                    <a:pt x="170" y="71"/>
                    <a:pt x="188" y="71"/>
                  </a:cubicBezTo>
                  <a:cubicBezTo>
                    <a:pt x="193" y="71"/>
                    <a:pt x="197" y="75"/>
                    <a:pt x="197" y="80"/>
                  </a:cubicBezTo>
                  <a:cubicBezTo>
                    <a:pt x="197" y="117"/>
                    <a:pt x="197" y="117"/>
                    <a:pt x="197" y="117"/>
                  </a:cubicBezTo>
                  <a:cubicBezTo>
                    <a:pt x="197" y="122"/>
                    <a:pt x="193" y="127"/>
                    <a:pt x="188" y="127"/>
                  </a:cubicBezTo>
                  <a:cubicBezTo>
                    <a:pt x="181" y="127"/>
                    <a:pt x="16" y="127"/>
                    <a:pt x="10" y="127"/>
                  </a:cubicBezTo>
                  <a:close/>
                  <a:moveTo>
                    <a:pt x="36" y="133"/>
                  </a:moveTo>
                  <a:cubicBezTo>
                    <a:pt x="36" y="175"/>
                    <a:pt x="36" y="175"/>
                    <a:pt x="36" y="175"/>
                  </a:cubicBezTo>
                  <a:cubicBezTo>
                    <a:pt x="160" y="175"/>
                    <a:pt x="160" y="175"/>
                    <a:pt x="160" y="175"/>
                  </a:cubicBezTo>
                  <a:cubicBezTo>
                    <a:pt x="160" y="133"/>
                    <a:pt x="160" y="133"/>
                    <a:pt x="160" y="133"/>
                  </a:cubicBezTo>
                  <a:cubicBezTo>
                    <a:pt x="36" y="133"/>
                    <a:pt x="36" y="133"/>
                    <a:pt x="36" y="133"/>
                  </a:cubicBezTo>
                  <a:close/>
                  <a:moveTo>
                    <a:pt x="37" y="64"/>
                  </a:moveTo>
                  <a:cubicBezTo>
                    <a:pt x="160" y="64"/>
                    <a:pt x="160" y="64"/>
                    <a:pt x="160" y="64"/>
                  </a:cubicBezTo>
                  <a:cubicBezTo>
                    <a:pt x="160" y="36"/>
                    <a:pt x="160" y="36"/>
                    <a:pt x="160" y="36"/>
                  </a:cubicBezTo>
                  <a:cubicBezTo>
                    <a:pt x="121" y="36"/>
                    <a:pt x="121" y="36"/>
                    <a:pt x="121" y="36"/>
                  </a:cubicBezTo>
                  <a:cubicBezTo>
                    <a:pt x="121" y="0"/>
                    <a:pt x="121" y="0"/>
                    <a:pt x="121" y="0"/>
                  </a:cubicBezTo>
                  <a:cubicBezTo>
                    <a:pt x="37" y="0"/>
                    <a:pt x="37" y="0"/>
                    <a:pt x="37" y="0"/>
                  </a:cubicBezTo>
                  <a:cubicBezTo>
                    <a:pt x="37" y="64"/>
                    <a:pt x="37" y="64"/>
                    <a:pt x="37" y="64"/>
                  </a:cubicBezTo>
                  <a:close/>
                  <a:moveTo>
                    <a:pt x="128" y="3"/>
                  </a:moveTo>
                  <a:cubicBezTo>
                    <a:pt x="128" y="30"/>
                    <a:pt x="128" y="30"/>
                    <a:pt x="128" y="30"/>
                  </a:cubicBezTo>
                  <a:cubicBezTo>
                    <a:pt x="154" y="30"/>
                    <a:pt x="154" y="30"/>
                    <a:pt x="154" y="30"/>
                  </a:cubicBezTo>
                  <a:cubicBezTo>
                    <a:pt x="128" y="3"/>
                    <a:pt x="128" y="3"/>
                    <a:pt x="128" y="3"/>
                  </a:cubicBezTo>
                  <a:close/>
                  <a:moveTo>
                    <a:pt x="183" y="84"/>
                  </a:moveTo>
                  <a:cubicBezTo>
                    <a:pt x="173" y="84"/>
                    <a:pt x="173" y="84"/>
                    <a:pt x="173" y="84"/>
                  </a:cubicBezTo>
                  <a:cubicBezTo>
                    <a:pt x="171" y="84"/>
                    <a:pt x="170" y="85"/>
                    <a:pt x="170" y="87"/>
                  </a:cubicBezTo>
                  <a:cubicBezTo>
                    <a:pt x="170" y="97"/>
                    <a:pt x="170" y="97"/>
                    <a:pt x="170" y="97"/>
                  </a:cubicBezTo>
                  <a:cubicBezTo>
                    <a:pt x="170" y="99"/>
                    <a:pt x="171" y="100"/>
                    <a:pt x="173" y="100"/>
                  </a:cubicBezTo>
                  <a:cubicBezTo>
                    <a:pt x="183" y="100"/>
                    <a:pt x="183" y="100"/>
                    <a:pt x="183" y="100"/>
                  </a:cubicBezTo>
                  <a:cubicBezTo>
                    <a:pt x="184" y="100"/>
                    <a:pt x="186" y="99"/>
                    <a:pt x="186" y="97"/>
                  </a:cubicBezTo>
                  <a:cubicBezTo>
                    <a:pt x="186" y="87"/>
                    <a:pt x="186" y="87"/>
                    <a:pt x="186" y="87"/>
                  </a:cubicBezTo>
                  <a:cubicBezTo>
                    <a:pt x="186" y="85"/>
                    <a:pt x="184" y="84"/>
                    <a:pt x="183" y="84"/>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595959"/>
                </a:solidFill>
                <a:effectLst/>
                <a:uLnTx/>
                <a:uFillTx/>
                <a:latin typeface="Arial"/>
                <a:ea typeface="微软雅黑"/>
                <a:cs typeface="思源黑体旧字形 Light" panose="020B0300000000000000" charset="-128"/>
                <a:sym typeface="Arial"/>
              </a:endParaRPr>
            </a:p>
          </p:txBody>
        </p:sp>
        <p:sp>
          <p:nvSpPr>
            <p:cNvPr id="16" name="图形"/>
            <p:cNvSpPr txBox="1"/>
            <p:nvPr>
              <p:custDataLst>
                <p:tags r:id="rId14"/>
              </p:custDataLst>
            </p:nvPr>
          </p:nvSpPr>
          <p:spPr>
            <a:xfrm>
              <a:off x="4485" y="2724"/>
              <a:ext cx="1651" cy="533"/>
            </a:xfrm>
            <a:prstGeom prst="rect">
              <a:avLst/>
            </a:prstGeom>
            <a:noFill/>
          </p:spPr>
          <p:txBody>
            <a:bodyPr wrap="square" rtlCol="0">
              <a:spAutoFit/>
            </a:bodyPr>
            <a:lstStyle/>
            <a:p>
              <a:pPr algn="ctr"/>
              <a:r>
                <a:rPr lang="zh-CN" sz="1600" dirty="0">
                  <a:solidFill>
                    <a:schemeClr val="bg1"/>
                  </a:solidFill>
                  <a:latin typeface="Arial"/>
                  <a:ea typeface="微软雅黑"/>
                  <a:cs typeface="思源黑体旧字形 Light" panose="020B0300000000000000" charset="-128"/>
                  <a:sym typeface="Arial"/>
                </a:rPr>
                <a:t>预设标题</a:t>
              </a:r>
              <a:endParaRPr kumimoji="1" lang="zh-CN" altLang="en-US" sz="1600" dirty="0">
                <a:solidFill>
                  <a:schemeClr val="bg1"/>
                </a:solidFill>
                <a:latin typeface="Arial"/>
                <a:ea typeface="微软雅黑"/>
                <a:cs typeface="思源黑体旧字形 Light" panose="020B0300000000000000" charset="-128"/>
                <a:sym typeface="Arial"/>
              </a:endParaRPr>
            </a:p>
          </p:txBody>
        </p:sp>
        <p:sp>
          <p:nvSpPr>
            <p:cNvPr id="17" name="图形"/>
            <p:cNvSpPr txBox="1"/>
            <p:nvPr>
              <p:custDataLst>
                <p:tags r:id="rId15"/>
              </p:custDataLst>
            </p:nvPr>
          </p:nvSpPr>
          <p:spPr>
            <a:xfrm>
              <a:off x="4485" y="7617"/>
              <a:ext cx="1651" cy="533"/>
            </a:xfrm>
            <a:prstGeom prst="rect">
              <a:avLst/>
            </a:prstGeom>
            <a:noFill/>
          </p:spPr>
          <p:txBody>
            <a:bodyPr wrap="square" rtlCol="0">
              <a:spAutoFit/>
            </a:bodyPr>
            <a:lstStyle/>
            <a:p>
              <a:pPr algn="ctr"/>
              <a:r>
                <a:rPr lang="zh-CN" sz="1600" dirty="0">
                  <a:solidFill>
                    <a:schemeClr val="bg1"/>
                  </a:solidFill>
                  <a:latin typeface="Arial"/>
                  <a:ea typeface="微软雅黑"/>
                  <a:cs typeface="思源黑体旧字形 Light" panose="020B0300000000000000" charset="-128"/>
                  <a:sym typeface="Arial"/>
                </a:rPr>
                <a:t>预设标题</a:t>
              </a:r>
              <a:endParaRPr kumimoji="1" lang="zh-CN" altLang="en-US" sz="1600" dirty="0">
                <a:solidFill>
                  <a:schemeClr val="bg1"/>
                </a:solidFill>
                <a:latin typeface="Arial"/>
                <a:ea typeface="微软雅黑"/>
                <a:cs typeface="思源黑体旧字形 Light" panose="020B0300000000000000" charset="-128"/>
                <a:sym typeface="Arial"/>
              </a:endParaRPr>
            </a:p>
          </p:txBody>
        </p:sp>
        <p:sp>
          <p:nvSpPr>
            <p:cNvPr id="18" name="图形"/>
            <p:cNvSpPr txBox="1"/>
            <p:nvPr>
              <p:custDataLst>
                <p:tags r:id="rId16"/>
              </p:custDataLst>
            </p:nvPr>
          </p:nvSpPr>
          <p:spPr>
            <a:xfrm>
              <a:off x="3012" y="5173"/>
              <a:ext cx="1651" cy="533"/>
            </a:xfrm>
            <a:prstGeom prst="rect">
              <a:avLst/>
            </a:prstGeom>
            <a:noFill/>
          </p:spPr>
          <p:txBody>
            <a:bodyPr wrap="square" rtlCol="0">
              <a:spAutoFit/>
            </a:bodyPr>
            <a:lstStyle/>
            <a:p>
              <a:pPr algn="ctr"/>
              <a:r>
                <a:rPr lang="zh-CN" sz="1600" dirty="0">
                  <a:solidFill>
                    <a:schemeClr val="bg1"/>
                  </a:solidFill>
                  <a:latin typeface="Arial"/>
                  <a:ea typeface="微软雅黑"/>
                  <a:cs typeface="思源黑体旧字形 Light" panose="020B0300000000000000" charset="-128"/>
                  <a:sym typeface="Arial"/>
                </a:rPr>
                <a:t>预设标题</a:t>
              </a:r>
              <a:endParaRPr kumimoji="1" lang="zh-CN" altLang="en-US" sz="1600" dirty="0">
                <a:solidFill>
                  <a:schemeClr val="bg1"/>
                </a:solidFill>
                <a:latin typeface="Arial"/>
                <a:ea typeface="微软雅黑"/>
                <a:cs typeface="思源黑体旧字形 Light" panose="020B0300000000000000" charset="-128"/>
                <a:sym typeface="Arial"/>
              </a:endParaRPr>
            </a:p>
          </p:txBody>
        </p:sp>
        <p:sp>
          <p:nvSpPr>
            <p:cNvPr id="19" name="图形"/>
            <p:cNvSpPr/>
            <p:nvPr>
              <p:custDataLst>
                <p:tags r:id="rId17"/>
              </p:custDataLst>
            </p:nvPr>
          </p:nvSpPr>
          <p:spPr>
            <a:xfrm>
              <a:off x="12823" y="2579"/>
              <a:ext cx="2679" cy="814"/>
            </a:xfrm>
            <a:prstGeom prst="roundRect">
              <a:avLst>
                <a:gd name="adj" fmla="val 50000"/>
              </a:avLst>
            </a:prstGeom>
            <a:gradFill>
              <a:gsLst>
                <a:gs pos="0">
                  <a:schemeClr val="accent1"/>
                </a:gs>
                <a:gs pos="9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sp>
          <p:nvSpPr>
            <p:cNvPr id="20" name="图形"/>
            <p:cNvSpPr/>
            <p:nvPr>
              <p:custDataLst>
                <p:tags r:id="rId18"/>
              </p:custDataLst>
            </p:nvPr>
          </p:nvSpPr>
          <p:spPr>
            <a:xfrm>
              <a:off x="12849" y="2603"/>
              <a:ext cx="770" cy="7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sp>
          <p:nvSpPr>
            <p:cNvPr id="21" name="图形"/>
            <p:cNvSpPr txBox="1"/>
            <p:nvPr>
              <p:custDataLst>
                <p:tags r:id="rId19"/>
              </p:custDataLst>
            </p:nvPr>
          </p:nvSpPr>
          <p:spPr>
            <a:xfrm>
              <a:off x="12786" y="3481"/>
              <a:ext cx="4895" cy="839"/>
            </a:xfrm>
            <a:prstGeom prst="rect">
              <a:avLst/>
            </a:prstGeom>
            <a:noFill/>
          </p:spPr>
          <p:txBody>
            <a:bodyPr wrap="square" rtlCol="0">
              <a:spAutoFit/>
            </a:bodyPr>
            <a:lstStyle/>
            <a:p>
              <a:pPr algn="l">
                <a:lnSpc>
                  <a:spcPct val="130000"/>
                </a:lnSpc>
              </a:pPr>
              <a:r>
                <a:rPr lang="zh-CN" altLang="en-US" sz="11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kumimoji="1" lang="en-US" altLang="zh-CN" sz="1100" dirty="0">
                <a:solidFill>
                  <a:schemeClr val="tx1">
                    <a:lumMod val="50000"/>
                    <a:lumOff val="50000"/>
                  </a:schemeClr>
                </a:solidFill>
                <a:latin typeface="Arial"/>
                <a:ea typeface="微软雅黑"/>
                <a:cs typeface="+mn-ea"/>
                <a:sym typeface="Arial"/>
              </a:endParaRPr>
            </a:p>
          </p:txBody>
        </p:sp>
        <p:sp>
          <p:nvSpPr>
            <p:cNvPr id="22" name="图形"/>
            <p:cNvSpPr/>
            <p:nvPr>
              <p:custDataLst>
                <p:tags r:id="rId20"/>
              </p:custDataLst>
            </p:nvPr>
          </p:nvSpPr>
          <p:spPr>
            <a:xfrm>
              <a:off x="12823" y="7466"/>
              <a:ext cx="2679" cy="814"/>
            </a:xfrm>
            <a:prstGeom prst="roundRect">
              <a:avLst>
                <a:gd name="adj" fmla="val 50000"/>
              </a:avLst>
            </a:prstGeom>
            <a:gradFill>
              <a:gsLst>
                <a:gs pos="0">
                  <a:schemeClr val="accent1"/>
                </a:gs>
                <a:gs pos="9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sp>
          <p:nvSpPr>
            <p:cNvPr id="23" name="图形"/>
            <p:cNvSpPr/>
            <p:nvPr>
              <p:custDataLst>
                <p:tags r:id="rId21"/>
              </p:custDataLst>
            </p:nvPr>
          </p:nvSpPr>
          <p:spPr>
            <a:xfrm>
              <a:off x="12849" y="7489"/>
              <a:ext cx="770" cy="7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sp>
          <p:nvSpPr>
            <p:cNvPr id="24" name="图形"/>
            <p:cNvSpPr txBox="1"/>
            <p:nvPr>
              <p:custDataLst>
                <p:tags r:id="rId22"/>
              </p:custDataLst>
            </p:nvPr>
          </p:nvSpPr>
          <p:spPr>
            <a:xfrm>
              <a:off x="12786" y="8367"/>
              <a:ext cx="4895" cy="839"/>
            </a:xfrm>
            <a:prstGeom prst="rect">
              <a:avLst/>
            </a:prstGeom>
            <a:noFill/>
          </p:spPr>
          <p:txBody>
            <a:bodyPr wrap="square" rtlCol="0">
              <a:spAutoFit/>
            </a:bodyPr>
            <a:lstStyle/>
            <a:p>
              <a:pPr algn="l">
                <a:lnSpc>
                  <a:spcPct val="130000"/>
                </a:lnSpc>
              </a:pPr>
              <a:r>
                <a:rPr lang="zh-CN" altLang="en-US" sz="11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kumimoji="1" lang="en-US" altLang="zh-CN" sz="1100" dirty="0">
                <a:solidFill>
                  <a:schemeClr val="tx1">
                    <a:lumMod val="50000"/>
                    <a:lumOff val="50000"/>
                  </a:schemeClr>
                </a:solidFill>
                <a:latin typeface="Arial"/>
                <a:ea typeface="微软雅黑"/>
                <a:cs typeface="+mn-ea"/>
                <a:sym typeface="Arial"/>
              </a:endParaRPr>
            </a:p>
          </p:txBody>
        </p:sp>
        <p:sp>
          <p:nvSpPr>
            <p:cNvPr id="25" name="图形"/>
            <p:cNvSpPr/>
            <p:nvPr>
              <p:custDataLst>
                <p:tags r:id="rId23"/>
              </p:custDataLst>
            </p:nvPr>
          </p:nvSpPr>
          <p:spPr>
            <a:xfrm>
              <a:off x="14173" y="5019"/>
              <a:ext cx="2679" cy="814"/>
            </a:xfrm>
            <a:prstGeom prst="roundRect">
              <a:avLst>
                <a:gd name="adj" fmla="val 50000"/>
              </a:avLst>
            </a:prstGeom>
            <a:gradFill>
              <a:gsLst>
                <a:gs pos="0">
                  <a:schemeClr val="accent1"/>
                </a:gs>
                <a:gs pos="9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sp>
          <p:nvSpPr>
            <p:cNvPr id="26" name="图形"/>
            <p:cNvSpPr/>
            <p:nvPr>
              <p:custDataLst>
                <p:tags r:id="rId24"/>
              </p:custDataLst>
            </p:nvPr>
          </p:nvSpPr>
          <p:spPr>
            <a:xfrm>
              <a:off x="14199" y="5042"/>
              <a:ext cx="770" cy="7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sp>
          <p:nvSpPr>
            <p:cNvPr id="27" name="图形"/>
            <p:cNvSpPr txBox="1"/>
            <p:nvPr>
              <p:custDataLst>
                <p:tags r:id="rId25"/>
              </p:custDataLst>
            </p:nvPr>
          </p:nvSpPr>
          <p:spPr>
            <a:xfrm>
              <a:off x="14136" y="5920"/>
              <a:ext cx="4895" cy="839"/>
            </a:xfrm>
            <a:prstGeom prst="rect">
              <a:avLst/>
            </a:prstGeom>
            <a:noFill/>
          </p:spPr>
          <p:txBody>
            <a:bodyPr wrap="square" rtlCol="0">
              <a:spAutoFit/>
            </a:bodyPr>
            <a:lstStyle/>
            <a:p>
              <a:pPr algn="l">
                <a:lnSpc>
                  <a:spcPct val="130000"/>
                </a:lnSpc>
              </a:pPr>
              <a:r>
                <a:rPr lang="zh-CN" altLang="en-US" sz="11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kumimoji="1" lang="en-US" altLang="zh-CN" sz="1100" dirty="0">
                <a:solidFill>
                  <a:schemeClr val="tx1">
                    <a:lumMod val="50000"/>
                    <a:lumOff val="50000"/>
                  </a:schemeClr>
                </a:solidFill>
                <a:latin typeface="Arial"/>
                <a:ea typeface="微软雅黑"/>
                <a:cs typeface="+mn-ea"/>
                <a:sym typeface="Arial"/>
              </a:endParaRPr>
            </a:p>
          </p:txBody>
        </p:sp>
        <p:sp>
          <p:nvSpPr>
            <p:cNvPr id="28" name="图形"/>
            <p:cNvSpPr txBox="1"/>
            <p:nvPr>
              <p:custDataLst>
                <p:tags r:id="rId26"/>
              </p:custDataLst>
            </p:nvPr>
          </p:nvSpPr>
          <p:spPr>
            <a:xfrm>
              <a:off x="13505" y="2724"/>
              <a:ext cx="1651" cy="533"/>
            </a:xfrm>
            <a:prstGeom prst="rect">
              <a:avLst/>
            </a:prstGeom>
            <a:noFill/>
          </p:spPr>
          <p:txBody>
            <a:bodyPr wrap="square" rtlCol="0">
              <a:spAutoFit/>
            </a:bodyPr>
            <a:lstStyle/>
            <a:p>
              <a:pPr algn="ctr"/>
              <a:r>
                <a:rPr lang="zh-CN" sz="1600" dirty="0">
                  <a:solidFill>
                    <a:schemeClr val="bg1"/>
                  </a:solidFill>
                  <a:latin typeface="Arial"/>
                  <a:ea typeface="微软雅黑"/>
                  <a:cs typeface="思源黑体旧字形 Light" panose="020B0300000000000000" charset="-128"/>
                  <a:sym typeface="Arial"/>
                </a:rPr>
                <a:t>预设标题</a:t>
              </a:r>
              <a:endParaRPr kumimoji="1" lang="zh-CN" altLang="en-US" sz="1600" dirty="0">
                <a:solidFill>
                  <a:schemeClr val="bg1"/>
                </a:solidFill>
                <a:latin typeface="Arial"/>
                <a:ea typeface="微软雅黑"/>
                <a:cs typeface="思源黑体旧字形 Light" panose="020B0300000000000000" charset="-128"/>
                <a:sym typeface="Arial"/>
              </a:endParaRPr>
            </a:p>
          </p:txBody>
        </p:sp>
        <p:sp>
          <p:nvSpPr>
            <p:cNvPr id="29" name="图形"/>
            <p:cNvSpPr txBox="1"/>
            <p:nvPr>
              <p:custDataLst>
                <p:tags r:id="rId27"/>
              </p:custDataLst>
            </p:nvPr>
          </p:nvSpPr>
          <p:spPr>
            <a:xfrm>
              <a:off x="13505" y="7617"/>
              <a:ext cx="1651" cy="533"/>
            </a:xfrm>
            <a:prstGeom prst="rect">
              <a:avLst/>
            </a:prstGeom>
            <a:noFill/>
          </p:spPr>
          <p:txBody>
            <a:bodyPr wrap="square" rtlCol="0">
              <a:spAutoFit/>
            </a:bodyPr>
            <a:lstStyle/>
            <a:p>
              <a:pPr algn="ctr"/>
              <a:r>
                <a:rPr lang="zh-CN" sz="1600" dirty="0">
                  <a:solidFill>
                    <a:schemeClr val="bg1"/>
                  </a:solidFill>
                  <a:latin typeface="Arial"/>
                  <a:ea typeface="微软雅黑"/>
                  <a:cs typeface="思源黑体旧字形 Light" panose="020B0300000000000000" charset="-128"/>
                  <a:sym typeface="Arial"/>
                </a:rPr>
                <a:t>预设标题</a:t>
              </a:r>
              <a:endParaRPr kumimoji="1" lang="zh-CN" altLang="en-US" sz="1600" dirty="0">
                <a:solidFill>
                  <a:schemeClr val="bg1"/>
                </a:solidFill>
                <a:latin typeface="Arial"/>
                <a:ea typeface="微软雅黑"/>
                <a:cs typeface="思源黑体旧字形 Light" panose="020B0300000000000000" charset="-128"/>
                <a:sym typeface="Arial"/>
              </a:endParaRPr>
            </a:p>
          </p:txBody>
        </p:sp>
        <p:sp>
          <p:nvSpPr>
            <p:cNvPr id="30" name="图形"/>
            <p:cNvSpPr txBox="1"/>
            <p:nvPr>
              <p:custDataLst>
                <p:tags r:id="rId28"/>
              </p:custDataLst>
            </p:nvPr>
          </p:nvSpPr>
          <p:spPr>
            <a:xfrm>
              <a:off x="14891" y="5173"/>
              <a:ext cx="1651" cy="533"/>
            </a:xfrm>
            <a:prstGeom prst="rect">
              <a:avLst/>
            </a:prstGeom>
            <a:noFill/>
          </p:spPr>
          <p:txBody>
            <a:bodyPr wrap="square" rtlCol="0">
              <a:spAutoFit/>
            </a:bodyPr>
            <a:lstStyle/>
            <a:p>
              <a:pPr algn="ctr"/>
              <a:r>
                <a:rPr lang="zh-CN" sz="1600" dirty="0">
                  <a:solidFill>
                    <a:schemeClr val="bg1"/>
                  </a:solidFill>
                  <a:latin typeface="Arial"/>
                  <a:ea typeface="微软雅黑"/>
                  <a:cs typeface="思源黑体旧字形 Light" panose="020B0300000000000000" charset="-128"/>
                  <a:sym typeface="Arial"/>
                </a:rPr>
                <a:t>预设标题</a:t>
              </a:r>
              <a:endParaRPr kumimoji="1" lang="zh-CN" altLang="en-US" sz="1600" dirty="0">
                <a:solidFill>
                  <a:schemeClr val="bg1"/>
                </a:solidFill>
                <a:latin typeface="Arial"/>
                <a:ea typeface="微软雅黑"/>
                <a:cs typeface="思源黑体旧字形 Light" panose="020B0300000000000000" charset="-128"/>
                <a:sym typeface="Arial"/>
              </a:endParaRPr>
            </a:p>
          </p:txBody>
        </p:sp>
        <p:grpSp>
          <p:nvGrpSpPr>
            <p:cNvPr id="31" name="组合 30"/>
            <p:cNvGrpSpPr/>
            <p:nvPr/>
          </p:nvGrpSpPr>
          <p:grpSpPr>
            <a:xfrm>
              <a:off x="13071" y="7658"/>
              <a:ext cx="384" cy="376"/>
              <a:chOff x="131763" y="2906713"/>
              <a:chExt cx="382587" cy="374650"/>
            </a:xfrm>
            <a:solidFill>
              <a:schemeClr val="accent2"/>
            </a:solidFill>
          </p:grpSpPr>
          <p:sp>
            <p:nvSpPr>
              <p:cNvPr id="32" name="图形"/>
              <p:cNvSpPr/>
              <p:nvPr>
                <p:custDataLst>
                  <p:tags r:id="rId33"/>
                </p:custDataLst>
              </p:nvPr>
            </p:nvSpPr>
            <p:spPr bwMode="auto">
              <a:xfrm>
                <a:off x="219075" y="2906713"/>
                <a:ext cx="295275" cy="298450"/>
              </a:xfrm>
              <a:custGeom>
                <a:avLst/>
                <a:gdLst>
                  <a:gd name="T0" fmla="*/ 23 w 165"/>
                  <a:gd name="T1" fmla="*/ 0 h 167"/>
                  <a:gd name="T2" fmla="*/ 142 w 165"/>
                  <a:gd name="T3" fmla="*/ 0 h 167"/>
                  <a:gd name="T4" fmla="*/ 165 w 165"/>
                  <a:gd name="T5" fmla="*/ 24 h 167"/>
                  <a:gd name="T6" fmla="*/ 165 w 165"/>
                  <a:gd name="T7" fmla="*/ 111 h 167"/>
                  <a:gd name="T8" fmla="*/ 158 w 165"/>
                  <a:gd name="T9" fmla="*/ 128 h 167"/>
                  <a:gd name="T10" fmla="*/ 142 w 165"/>
                  <a:gd name="T11" fmla="*/ 135 h 167"/>
                  <a:gd name="T12" fmla="*/ 117 w 165"/>
                  <a:gd name="T13" fmla="*/ 135 h 167"/>
                  <a:gd name="T14" fmla="*/ 93 w 165"/>
                  <a:gd name="T15" fmla="*/ 164 h 167"/>
                  <a:gd name="T16" fmla="*/ 93 w 165"/>
                  <a:gd name="T17" fmla="*/ 164 h 167"/>
                  <a:gd name="T18" fmla="*/ 86 w 165"/>
                  <a:gd name="T19" fmla="*/ 165 h 167"/>
                  <a:gd name="T20" fmla="*/ 84 w 165"/>
                  <a:gd name="T21" fmla="*/ 161 h 167"/>
                  <a:gd name="T22" fmla="*/ 84 w 165"/>
                  <a:gd name="T23" fmla="*/ 161 h 167"/>
                  <a:gd name="T24" fmla="*/ 84 w 165"/>
                  <a:gd name="T25" fmla="*/ 135 h 167"/>
                  <a:gd name="T26" fmla="*/ 40 w 165"/>
                  <a:gd name="T27" fmla="*/ 135 h 167"/>
                  <a:gd name="T28" fmla="*/ 47 w 165"/>
                  <a:gd name="T29" fmla="*/ 124 h 167"/>
                  <a:gd name="T30" fmla="*/ 89 w 165"/>
                  <a:gd name="T31" fmla="*/ 124 h 167"/>
                  <a:gd name="T32" fmla="*/ 94 w 165"/>
                  <a:gd name="T33" fmla="*/ 129 h 167"/>
                  <a:gd name="T34" fmla="*/ 94 w 165"/>
                  <a:gd name="T35" fmla="*/ 146 h 167"/>
                  <a:gd name="T36" fmla="*/ 110 w 165"/>
                  <a:gd name="T37" fmla="*/ 126 h 167"/>
                  <a:gd name="T38" fmla="*/ 114 w 165"/>
                  <a:gd name="T39" fmla="*/ 124 h 167"/>
                  <a:gd name="T40" fmla="*/ 142 w 165"/>
                  <a:gd name="T41" fmla="*/ 124 h 167"/>
                  <a:gd name="T42" fmla="*/ 151 w 165"/>
                  <a:gd name="T43" fmla="*/ 120 h 167"/>
                  <a:gd name="T44" fmla="*/ 155 w 165"/>
                  <a:gd name="T45" fmla="*/ 111 h 167"/>
                  <a:gd name="T46" fmla="*/ 155 w 165"/>
                  <a:gd name="T47" fmla="*/ 24 h 167"/>
                  <a:gd name="T48" fmla="*/ 142 w 165"/>
                  <a:gd name="T49" fmla="*/ 11 h 167"/>
                  <a:gd name="T50" fmla="*/ 23 w 165"/>
                  <a:gd name="T51" fmla="*/ 11 h 167"/>
                  <a:gd name="T52" fmla="*/ 10 w 165"/>
                  <a:gd name="T53" fmla="*/ 24 h 167"/>
                  <a:gd name="T54" fmla="*/ 10 w 165"/>
                  <a:gd name="T55" fmla="*/ 59 h 167"/>
                  <a:gd name="T56" fmla="*/ 9 w 165"/>
                  <a:gd name="T57" fmla="*/ 59 h 167"/>
                  <a:gd name="T58" fmla="*/ 0 w 165"/>
                  <a:gd name="T59" fmla="*/ 62 h 167"/>
                  <a:gd name="T60" fmla="*/ 0 w 165"/>
                  <a:gd name="T61" fmla="*/ 24 h 167"/>
                  <a:gd name="T62" fmla="*/ 23 w 165"/>
                  <a:gd name="T6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67">
                    <a:moveTo>
                      <a:pt x="23" y="0"/>
                    </a:moveTo>
                    <a:cubicBezTo>
                      <a:pt x="142" y="0"/>
                      <a:pt x="142" y="0"/>
                      <a:pt x="142" y="0"/>
                    </a:cubicBezTo>
                    <a:cubicBezTo>
                      <a:pt x="155" y="0"/>
                      <a:pt x="165" y="11"/>
                      <a:pt x="165" y="24"/>
                    </a:cubicBezTo>
                    <a:cubicBezTo>
                      <a:pt x="165" y="111"/>
                      <a:pt x="165" y="111"/>
                      <a:pt x="165" y="111"/>
                    </a:cubicBezTo>
                    <a:cubicBezTo>
                      <a:pt x="165" y="118"/>
                      <a:pt x="162" y="124"/>
                      <a:pt x="158" y="128"/>
                    </a:cubicBezTo>
                    <a:cubicBezTo>
                      <a:pt x="154" y="132"/>
                      <a:pt x="148" y="135"/>
                      <a:pt x="142" y="135"/>
                    </a:cubicBezTo>
                    <a:cubicBezTo>
                      <a:pt x="117" y="135"/>
                      <a:pt x="117" y="135"/>
                      <a:pt x="117" y="135"/>
                    </a:cubicBezTo>
                    <a:cubicBezTo>
                      <a:pt x="93" y="164"/>
                      <a:pt x="93" y="164"/>
                      <a:pt x="93" y="164"/>
                    </a:cubicBezTo>
                    <a:cubicBezTo>
                      <a:pt x="93" y="164"/>
                      <a:pt x="93" y="164"/>
                      <a:pt x="93" y="164"/>
                    </a:cubicBezTo>
                    <a:cubicBezTo>
                      <a:pt x="92" y="166"/>
                      <a:pt x="88" y="167"/>
                      <a:pt x="86" y="165"/>
                    </a:cubicBezTo>
                    <a:cubicBezTo>
                      <a:pt x="85" y="164"/>
                      <a:pt x="84" y="163"/>
                      <a:pt x="84" y="161"/>
                    </a:cubicBezTo>
                    <a:cubicBezTo>
                      <a:pt x="84" y="161"/>
                      <a:pt x="84" y="161"/>
                      <a:pt x="84" y="161"/>
                    </a:cubicBezTo>
                    <a:cubicBezTo>
                      <a:pt x="84" y="135"/>
                      <a:pt x="84" y="135"/>
                      <a:pt x="84" y="135"/>
                    </a:cubicBezTo>
                    <a:cubicBezTo>
                      <a:pt x="40" y="135"/>
                      <a:pt x="40" y="135"/>
                      <a:pt x="40" y="135"/>
                    </a:cubicBezTo>
                    <a:cubicBezTo>
                      <a:pt x="43" y="132"/>
                      <a:pt x="44" y="128"/>
                      <a:pt x="47" y="124"/>
                    </a:cubicBezTo>
                    <a:cubicBezTo>
                      <a:pt x="89" y="124"/>
                      <a:pt x="89" y="124"/>
                      <a:pt x="89" y="124"/>
                    </a:cubicBezTo>
                    <a:cubicBezTo>
                      <a:pt x="92" y="124"/>
                      <a:pt x="94" y="127"/>
                      <a:pt x="94" y="129"/>
                    </a:cubicBezTo>
                    <a:cubicBezTo>
                      <a:pt x="94" y="146"/>
                      <a:pt x="94" y="146"/>
                      <a:pt x="94" y="146"/>
                    </a:cubicBezTo>
                    <a:cubicBezTo>
                      <a:pt x="110" y="126"/>
                      <a:pt x="110" y="126"/>
                      <a:pt x="110" y="126"/>
                    </a:cubicBezTo>
                    <a:cubicBezTo>
                      <a:pt x="111" y="125"/>
                      <a:pt x="112" y="124"/>
                      <a:pt x="114" y="124"/>
                    </a:cubicBezTo>
                    <a:cubicBezTo>
                      <a:pt x="142" y="124"/>
                      <a:pt x="142" y="124"/>
                      <a:pt x="142" y="124"/>
                    </a:cubicBezTo>
                    <a:cubicBezTo>
                      <a:pt x="145" y="124"/>
                      <a:pt x="148" y="123"/>
                      <a:pt x="151" y="120"/>
                    </a:cubicBezTo>
                    <a:cubicBezTo>
                      <a:pt x="153" y="118"/>
                      <a:pt x="155" y="115"/>
                      <a:pt x="155" y="111"/>
                    </a:cubicBezTo>
                    <a:cubicBezTo>
                      <a:pt x="155" y="24"/>
                      <a:pt x="155" y="24"/>
                      <a:pt x="155" y="24"/>
                    </a:cubicBezTo>
                    <a:cubicBezTo>
                      <a:pt x="155" y="17"/>
                      <a:pt x="149" y="11"/>
                      <a:pt x="142" y="11"/>
                    </a:cubicBezTo>
                    <a:cubicBezTo>
                      <a:pt x="23" y="11"/>
                      <a:pt x="23" y="11"/>
                      <a:pt x="23" y="11"/>
                    </a:cubicBezTo>
                    <a:cubicBezTo>
                      <a:pt x="16" y="11"/>
                      <a:pt x="10" y="17"/>
                      <a:pt x="10" y="24"/>
                    </a:cubicBezTo>
                    <a:cubicBezTo>
                      <a:pt x="10" y="59"/>
                      <a:pt x="10" y="59"/>
                      <a:pt x="10" y="59"/>
                    </a:cubicBezTo>
                    <a:cubicBezTo>
                      <a:pt x="9" y="59"/>
                      <a:pt x="9" y="59"/>
                      <a:pt x="9" y="59"/>
                    </a:cubicBezTo>
                    <a:cubicBezTo>
                      <a:pt x="6" y="59"/>
                      <a:pt x="3" y="61"/>
                      <a:pt x="0" y="62"/>
                    </a:cubicBezTo>
                    <a:cubicBezTo>
                      <a:pt x="0" y="24"/>
                      <a:pt x="0" y="24"/>
                      <a:pt x="0" y="24"/>
                    </a:cubicBezTo>
                    <a:cubicBezTo>
                      <a:pt x="0" y="11"/>
                      <a:pt x="10" y="0"/>
                      <a:pt x="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solidFill>
                  <a:effectLst/>
                  <a:uLnTx/>
                  <a:uFillTx/>
                  <a:latin typeface="Arial"/>
                  <a:ea typeface="微软雅黑"/>
                  <a:cs typeface="思源黑体旧字形 Light" panose="020B0300000000000000" charset="-128"/>
                  <a:sym typeface="Arial"/>
                </a:endParaRPr>
              </a:p>
            </p:txBody>
          </p:sp>
          <p:sp>
            <p:nvSpPr>
              <p:cNvPr id="33" name="图形"/>
              <p:cNvSpPr>
                <a:spLocks noEditPoints="1"/>
              </p:cNvSpPr>
              <p:nvPr>
                <p:custDataLst>
                  <p:tags r:id="rId34"/>
                </p:custDataLst>
              </p:nvPr>
            </p:nvSpPr>
            <p:spPr bwMode="auto">
              <a:xfrm>
                <a:off x="131763" y="3024188"/>
                <a:ext cx="231775" cy="257175"/>
              </a:xfrm>
              <a:custGeom>
                <a:avLst/>
                <a:gdLst>
                  <a:gd name="T0" fmla="*/ 88 w 130"/>
                  <a:gd name="T1" fmla="*/ 51 h 144"/>
                  <a:gd name="T2" fmla="*/ 65 w 130"/>
                  <a:gd name="T3" fmla="*/ 74 h 144"/>
                  <a:gd name="T4" fmla="*/ 41 w 130"/>
                  <a:gd name="T5" fmla="*/ 51 h 144"/>
                  <a:gd name="T6" fmla="*/ 39 w 130"/>
                  <a:gd name="T7" fmla="*/ 51 h 144"/>
                  <a:gd name="T8" fmla="*/ 35 w 130"/>
                  <a:gd name="T9" fmla="*/ 48 h 144"/>
                  <a:gd name="T10" fmla="*/ 33 w 130"/>
                  <a:gd name="T11" fmla="*/ 37 h 144"/>
                  <a:gd name="T12" fmla="*/ 37 w 130"/>
                  <a:gd name="T13" fmla="*/ 33 h 144"/>
                  <a:gd name="T14" fmla="*/ 38 w 130"/>
                  <a:gd name="T15" fmla="*/ 32 h 144"/>
                  <a:gd name="T16" fmla="*/ 37 w 130"/>
                  <a:gd name="T17" fmla="*/ 27 h 144"/>
                  <a:gd name="T18" fmla="*/ 37 w 130"/>
                  <a:gd name="T19" fmla="*/ 22 h 144"/>
                  <a:gd name="T20" fmla="*/ 56 w 130"/>
                  <a:gd name="T21" fmla="*/ 4 h 144"/>
                  <a:gd name="T22" fmla="*/ 58 w 130"/>
                  <a:gd name="T23" fmla="*/ 4 h 144"/>
                  <a:gd name="T24" fmla="*/ 58 w 130"/>
                  <a:gd name="T25" fmla="*/ 3 h 144"/>
                  <a:gd name="T26" fmla="*/ 75 w 130"/>
                  <a:gd name="T27" fmla="*/ 3 h 144"/>
                  <a:gd name="T28" fmla="*/ 80 w 130"/>
                  <a:gd name="T29" fmla="*/ 5 h 144"/>
                  <a:gd name="T30" fmla="*/ 92 w 130"/>
                  <a:gd name="T31" fmla="*/ 22 h 144"/>
                  <a:gd name="T32" fmla="*/ 92 w 130"/>
                  <a:gd name="T33" fmla="*/ 27 h 144"/>
                  <a:gd name="T34" fmla="*/ 91 w 130"/>
                  <a:gd name="T35" fmla="*/ 32 h 144"/>
                  <a:gd name="T36" fmla="*/ 92 w 130"/>
                  <a:gd name="T37" fmla="*/ 33 h 144"/>
                  <a:gd name="T38" fmla="*/ 95 w 130"/>
                  <a:gd name="T39" fmla="*/ 37 h 144"/>
                  <a:gd name="T40" fmla="*/ 94 w 130"/>
                  <a:gd name="T41" fmla="*/ 48 h 144"/>
                  <a:gd name="T42" fmla="*/ 89 w 130"/>
                  <a:gd name="T43" fmla="*/ 51 h 144"/>
                  <a:gd name="T44" fmla="*/ 88 w 130"/>
                  <a:gd name="T45" fmla="*/ 51 h 144"/>
                  <a:gd name="T46" fmla="*/ 65 w 130"/>
                  <a:gd name="T47" fmla="*/ 86 h 144"/>
                  <a:gd name="T48" fmla="*/ 74 w 130"/>
                  <a:gd name="T49" fmla="*/ 87 h 144"/>
                  <a:gd name="T50" fmla="*/ 69 w 130"/>
                  <a:gd name="T51" fmla="*/ 97 h 144"/>
                  <a:gd name="T52" fmla="*/ 75 w 130"/>
                  <a:gd name="T53" fmla="*/ 144 h 144"/>
                  <a:gd name="T54" fmla="*/ 55 w 130"/>
                  <a:gd name="T55" fmla="*/ 144 h 144"/>
                  <a:gd name="T56" fmla="*/ 61 w 130"/>
                  <a:gd name="T57" fmla="*/ 97 h 144"/>
                  <a:gd name="T58" fmla="*/ 56 w 130"/>
                  <a:gd name="T59" fmla="*/ 87 h 144"/>
                  <a:gd name="T60" fmla="*/ 65 w 130"/>
                  <a:gd name="T61" fmla="*/ 86 h 144"/>
                  <a:gd name="T62" fmla="*/ 3 w 130"/>
                  <a:gd name="T63" fmla="*/ 144 h 144"/>
                  <a:gd name="T64" fmla="*/ 0 w 130"/>
                  <a:gd name="T65" fmla="*/ 109 h 144"/>
                  <a:gd name="T66" fmla="*/ 0 w 130"/>
                  <a:gd name="T67" fmla="*/ 106 h 144"/>
                  <a:gd name="T68" fmla="*/ 13 w 130"/>
                  <a:gd name="T69" fmla="*/ 94 h 144"/>
                  <a:gd name="T70" fmla="*/ 41 w 130"/>
                  <a:gd name="T71" fmla="*/ 83 h 144"/>
                  <a:gd name="T72" fmla="*/ 42 w 130"/>
                  <a:gd name="T73" fmla="*/ 83 h 144"/>
                  <a:gd name="T74" fmla="*/ 53 w 130"/>
                  <a:gd name="T75" fmla="*/ 144 h 144"/>
                  <a:gd name="T76" fmla="*/ 3 w 130"/>
                  <a:gd name="T77" fmla="*/ 144 h 144"/>
                  <a:gd name="T78" fmla="*/ 127 w 130"/>
                  <a:gd name="T79" fmla="*/ 144 h 144"/>
                  <a:gd name="T80" fmla="*/ 77 w 130"/>
                  <a:gd name="T81" fmla="*/ 144 h 144"/>
                  <a:gd name="T82" fmla="*/ 88 w 130"/>
                  <a:gd name="T83" fmla="*/ 83 h 144"/>
                  <a:gd name="T84" fmla="*/ 88 w 130"/>
                  <a:gd name="T85" fmla="*/ 83 h 144"/>
                  <a:gd name="T86" fmla="*/ 117 w 130"/>
                  <a:gd name="T87" fmla="*/ 94 h 144"/>
                  <a:gd name="T88" fmla="*/ 130 w 130"/>
                  <a:gd name="T89" fmla="*/ 106 h 144"/>
                  <a:gd name="T90" fmla="*/ 130 w 130"/>
                  <a:gd name="T91" fmla="*/ 109 h 144"/>
                  <a:gd name="T92" fmla="*/ 127 w 130"/>
                  <a:gd name="T9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0" h="144">
                    <a:moveTo>
                      <a:pt x="88" y="51"/>
                    </a:moveTo>
                    <a:cubicBezTo>
                      <a:pt x="85" y="64"/>
                      <a:pt x="74" y="74"/>
                      <a:pt x="65" y="74"/>
                    </a:cubicBezTo>
                    <a:cubicBezTo>
                      <a:pt x="55" y="74"/>
                      <a:pt x="45" y="64"/>
                      <a:pt x="41" y="51"/>
                    </a:cubicBezTo>
                    <a:cubicBezTo>
                      <a:pt x="39" y="51"/>
                      <a:pt x="39" y="51"/>
                      <a:pt x="39" y="51"/>
                    </a:cubicBezTo>
                    <a:cubicBezTo>
                      <a:pt x="37" y="52"/>
                      <a:pt x="35" y="50"/>
                      <a:pt x="35" y="48"/>
                    </a:cubicBezTo>
                    <a:cubicBezTo>
                      <a:pt x="33" y="37"/>
                      <a:pt x="33" y="37"/>
                      <a:pt x="33" y="37"/>
                    </a:cubicBezTo>
                    <a:cubicBezTo>
                      <a:pt x="33" y="35"/>
                      <a:pt x="34" y="33"/>
                      <a:pt x="37" y="33"/>
                    </a:cubicBezTo>
                    <a:cubicBezTo>
                      <a:pt x="38" y="32"/>
                      <a:pt x="38" y="32"/>
                      <a:pt x="38" y="32"/>
                    </a:cubicBezTo>
                    <a:cubicBezTo>
                      <a:pt x="37" y="31"/>
                      <a:pt x="37" y="29"/>
                      <a:pt x="37" y="27"/>
                    </a:cubicBezTo>
                    <a:cubicBezTo>
                      <a:pt x="37" y="22"/>
                      <a:pt x="37" y="22"/>
                      <a:pt x="37" y="22"/>
                    </a:cubicBezTo>
                    <a:cubicBezTo>
                      <a:pt x="37" y="12"/>
                      <a:pt x="45" y="4"/>
                      <a:pt x="56" y="4"/>
                    </a:cubicBezTo>
                    <a:cubicBezTo>
                      <a:pt x="58" y="4"/>
                      <a:pt x="58" y="4"/>
                      <a:pt x="58" y="4"/>
                    </a:cubicBezTo>
                    <a:cubicBezTo>
                      <a:pt x="58" y="3"/>
                      <a:pt x="58" y="3"/>
                      <a:pt x="58" y="3"/>
                    </a:cubicBezTo>
                    <a:cubicBezTo>
                      <a:pt x="59" y="0"/>
                      <a:pt x="67" y="0"/>
                      <a:pt x="75" y="3"/>
                    </a:cubicBezTo>
                    <a:cubicBezTo>
                      <a:pt x="77" y="4"/>
                      <a:pt x="79" y="4"/>
                      <a:pt x="80" y="5"/>
                    </a:cubicBezTo>
                    <a:cubicBezTo>
                      <a:pt x="87" y="8"/>
                      <a:pt x="92" y="15"/>
                      <a:pt x="92" y="22"/>
                    </a:cubicBezTo>
                    <a:cubicBezTo>
                      <a:pt x="92" y="27"/>
                      <a:pt x="92" y="27"/>
                      <a:pt x="92" y="27"/>
                    </a:cubicBezTo>
                    <a:cubicBezTo>
                      <a:pt x="92" y="29"/>
                      <a:pt x="91" y="31"/>
                      <a:pt x="91" y="32"/>
                    </a:cubicBezTo>
                    <a:cubicBezTo>
                      <a:pt x="92" y="33"/>
                      <a:pt x="92" y="33"/>
                      <a:pt x="92" y="33"/>
                    </a:cubicBezTo>
                    <a:cubicBezTo>
                      <a:pt x="94" y="33"/>
                      <a:pt x="96" y="35"/>
                      <a:pt x="95" y="37"/>
                    </a:cubicBezTo>
                    <a:cubicBezTo>
                      <a:pt x="94" y="48"/>
                      <a:pt x="94" y="48"/>
                      <a:pt x="94" y="48"/>
                    </a:cubicBezTo>
                    <a:cubicBezTo>
                      <a:pt x="93" y="50"/>
                      <a:pt x="91" y="52"/>
                      <a:pt x="89" y="51"/>
                    </a:cubicBezTo>
                    <a:cubicBezTo>
                      <a:pt x="88" y="51"/>
                      <a:pt x="88" y="51"/>
                      <a:pt x="88" y="51"/>
                    </a:cubicBezTo>
                    <a:close/>
                    <a:moveTo>
                      <a:pt x="65" y="86"/>
                    </a:moveTo>
                    <a:cubicBezTo>
                      <a:pt x="74" y="87"/>
                      <a:pt x="74" y="87"/>
                      <a:pt x="74" y="87"/>
                    </a:cubicBezTo>
                    <a:cubicBezTo>
                      <a:pt x="69" y="97"/>
                      <a:pt x="69" y="97"/>
                      <a:pt x="69" y="97"/>
                    </a:cubicBezTo>
                    <a:cubicBezTo>
                      <a:pt x="75" y="144"/>
                      <a:pt x="75" y="144"/>
                      <a:pt x="75" y="144"/>
                    </a:cubicBezTo>
                    <a:cubicBezTo>
                      <a:pt x="55" y="144"/>
                      <a:pt x="55" y="144"/>
                      <a:pt x="55" y="144"/>
                    </a:cubicBezTo>
                    <a:cubicBezTo>
                      <a:pt x="61" y="97"/>
                      <a:pt x="61" y="97"/>
                      <a:pt x="61" y="97"/>
                    </a:cubicBezTo>
                    <a:cubicBezTo>
                      <a:pt x="56" y="87"/>
                      <a:pt x="56" y="87"/>
                      <a:pt x="56" y="87"/>
                    </a:cubicBezTo>
                    <a:cubicBezTo>
                      <a:pt x="65" y="86"/>
                      <a:pt x="65" y="86"/>
                      <a:pt x="65" y="86"/>
                    </a:cubicBezTo>
                    <a:close/>
                    <a:moveTo>
                      <a:pt x="3" y="144"/>
                    </a:moveTo>
                    <a:cubicBezTo>
                      <a:pt x="0" y="109"/>
                      <a:pt x="0" y="109"/>
                      <a:pt x="0" y="109"/>
                    </a:cubicBezTo>
                    <a:cubicBezTo>
                      <a:pt x="0" y="106"/>
                      <a:pt x="0" y="106"/>
                      <a:pt x="0" y="106"/>
                    </a:cubicBezTo>
                    <a:cubicBezTo>
                      <a:pt x="0" y="99"/>
                      <a:pt x="7" y="95"/>
                      <a:pt x="13" y="94"/>
                    </a:cubicBezTo>
                    <a:cubicBezTo>
                      <a:pt x="19" y="92"/>
                      <a:pt x="35" y="88"/>
                      <a:pt x="41" y="83"/>
                    </a:cubicBezTo>
                    <a:cubicBezTo>
                      <a:pt x="42" y="83"/>
                      <a:pt x="42" y="83"/>
                      <a:pt x="42" y="83"/>
                    </a:cubicBezTo>
                    <a:cubicBezTo>
                      <a:pt x="53" y="144"/>
                      <a:pt x="53" y="144"/>
                      <a:pt x="53" y="144"/>
                    </a:cubicBezTo>
                    <a:cubicBezTo>
                      <a:pt x="3" y="144"/>
                      <a:pt x="3" y="144"/>
                      <a:pt x="3" y="144"/>
                    </a:cubicBezTo>
                    <a:close/>
                    <a:moveTo>
                      <a:pt x="127" y="144"/>
                    </a:moveTo>
                    <a:cubicBezTo>
                      <a:pt x="77" y="144"/>
                      <a:pt x="77" y="144"/>
                      <a:pt x="77" y="144"/>
                    </a:cubicBezTo>
                    <a:cubicBezTo>
                      <a:pt x="88" y="83"/>
                      <a:pt x="88" y="83"/>
                      <a:pt x="88" y="83"/>
                    </a:cubicBezTo>
                    <a:cubicBezTo>
                      <a:pt x="88" y="83"/>
                      <a:pt x="88" y="83"/>
                      <a:pt x="88" y="83"/>
                    </a:cubicBezTo>
                    <a:cubicBezTo>
                      <a:pt x="95" y="88"/>
                      <a:pt x="111" y="92"/>
                      <a:pt x="117" y="94"/>
                    </a:cubicBezTo>
                    <a:cubicBezTo>
                      <a:pt x="123" y="95"/>
                      <a:pt x="130" y="99"/>
                      <a:pt x="130" y="106"/>
                    </a:cubicBezTo>
                    <a:cubicBezTo>
                      <a:pt x="130" y="109"/>
                      <a:pt x="130" y="109"/>
                      <a:pt x="130" y="109"/>
                    </a:cubicBezTo>
                    <a:cubicBezTo>
                      <a:pt x="127" y="144"/>
                      <a:pt x="127" y="144"/>
                      <a:pt x="127"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solidFill>
                  <a:effectLst/>
                  <a:uLnTx/>
                  <a:uFillTx/>
                  <a:latin typeface="Arial"/>
                  <a:ea typeface="微软雅黑"/>
                  <a:cs typeface="思源黑体旧字形 Light" panose="020B0300000000000000" charset="-128"/>
                  <a:sym typeface="Arial"/>
                </a:endParaRPr>
              </a:p>
            </p:txBody>
          </p:sp>
        </p:grpSp>
        <p:sp>
          <p:nvSpPr>
            <p:cNvPr id="34" name="图形"/>
            <p:cNvSpPr>
              <a:spLocks noEditPoints="1"/>
            </p:cNvSpPr>
            <p:nvPr>
              <p:custDataLst>
                <p:tags r:id="rId29"/>
              </p:custDataLst>
            </p:nvPr>
          </p:nvSpPr>
          <p:spPr bwMode="auto">
            <a:xfrm>
              <a:off x="14393" y="5215"/>
              <a:ext cx="351" cy="406"/>
            </a:xfrm>
            <a:custGeom>
              <a:avLst/>
              <a:gdLst>
                <a:gd name="T0" fmla="*/ 87 w 174"/>
                <a:gd name="T1" fmla="*/ 21 h 200"/>
                <a:gd name="T2" fmla="*/ 145 w 174"/>
                <a:gd name="T3" fmla="*/ 66 h 200"/>
                <a:gd name="T4" fmla="*/ 129 w 174"/>
                <a:gd name="T5" fmla="*/ 29 h 200"/>
                <a:gd name="T6" fmla="*/ 90 w 174"/>
                <a:gd name="T7" fmla="*/ 13 h 200"/>
                <a:gd name="T8" fmla="*/ 83 w 174"/>
                <a:gd name="T9" fmla="*/ 13 h 200"/>
                <a:gd name="T10" fmla="*/ 44 w 174"/>
                <a:gd name="T11" fmla="*/ 29 h 200"/>
                <a:gd name="T12" fmla="*/ 28 w 174"/>
                <a:gd name="T13" fmla="*/ 68 h 200"/>
                <a:gd name="T14" fmla="*/ 28 w 174"/>
                <a:gd name="T15" fmla="*/ 69 h 200"/>
                <a:gd name="T16" fmla="*/ 87 w 174"/>
                <a:gd name="T17" fmla="*/ 21 h 200"/>
                <a:gd name="T18" fmla="*/ 145 w 174"/>
                <a:gd name="T19" fmla="*/ 108 h 200"/>
                <a:gd name="T20" fmla="*/ 87 w 174"/>
                <a:gd name="T21" fmla="*/ 166 h 200"/>
                <a:gd name="T22" fmla="*/ 28 w 174"/>
                <a:gd name="T23" fmla="*/ 105 h 200"/>
                <a:gd name="T24" fmla="*/ 28 w 174"/>
                <a:gd name="T25" fmla="*/ 119 h 200"/>
                <a:gd name="T26" fmla="*/ 22 w 174"/>
                <a:gd name="T27" fmla="*/ 125 h 200"/>
                <a:gd name="T28" fmla="*/ 9 w 174"/>
                <a:gd name="T29" fmla="*/ 126 h 200"/>
                <a:gd name="T30" fmla="*/ 0 w 174"/>
                <a:gd name="T31" fmla="*/ 117 h 200"/>
                <a:gd name="T32" fmla="*/ 0 w 174"/>
                <a:gd name="T33" fmla="*/ 80 h 200"/>
                <a:gd name="T34" fmla="*/ 9 w 174"/>
                <a:gd name="T35" fmla="*/ 71 h 200"/>
                <a:gd name="T36" fmla="*/ 15 w 174"/>
                <a:gd name="T37" fmla="*/ 71 h 200"/>
                <a:gd name="T38" fmla="*/ 15 w 174"/>
                <a:gd name="T39" fmla="*/ 68 h 200"/>
                <a:gd name="T40" fmla="*/ 35 w 174"/>
                <a:gd name="T41" fmla="*/ 20 h 200"/>
                <a:gd name="T42" fmla="*/ 83 w 174"/>
                <a:gd name="T43" fmla="*/ 0 h 200"/>
                <a:gd name="T44" fmla="*/ 90 w 174"/>
                <a:gd name="T45" fmla="*/ 0 h 200"/>
                <a:gd name="T46" fmla="*/ 138 w 174"/>
                <a:gd name="T47" fmla="*/ 20 h 200"/>
                <a:gd name="T48" fmla="*/ 158 w 174"/>
                <a:gd name="T49" fmla="*/ 68 h 200"/>
                <a:gd name="T50" fmla="*/ 158 w 174"/>
                <a:gd name="T51" fmla="*/ 71 h 200"/>
                <a:gd name="T52" fmla="*/ 165 w 174"/>
                <a:gd name="T53" fmla="*/ 71 h 200"/>
                <a:gd name="T54" fmla="*/ 174 w 174"/>
                <a:gd name="T55" fmla="*/ 80 h 200"/>
                <a:gd name="T56" fmla="*/ 174 w 174"/>
                <a:gd name="T57" fmla="*/ 117 h 200"/>
                <a:gd name="T58" fmla="*/ 165 w 174"/>
                <a:gd name="T59" fmla="*/ 126 h 200"/>
                <a:gd name="T60" fmla="*/ 158 w 174"/>
                <a:gd name="T61" fmla="*/ 126 h 200"/>
                <a:gd name="T62" fmla="*/ 138 w 174"/>
                <a:gd name="T63" fmla="*/ 171 h 200"/>
                <a:gd name="T64" fmla="*/ 100 w 174"/>
                <a:gd name="T65" fmla="*/ 190 h 200"/>
                <a:gd name="T66" fmla="*/ 86 w 174"/>
                <a:gd name="T67" fmla="*/ 200 h 200"/>
                <a:gd name="T68" fmla="*/ 72 w 174"/>
                <a:gd name="T69" fmla="*/ 186 h 200"/>
                <a:gd name="T70" fmla="*/ 86 w 174"/>
                <a:gd name="T71" fmla="*/ 172 h 200"/>
                <a:gd name="T72" fmla="*/ 97 w 174"/>
                <a:gd name="T73" fmla="*/ 177 h 200"/>
                <a:gd name="T74" fmla="*/ 129 w 174"/>
                <a:gd name="T75" fmla="*/ 161 h 200"/>
                <a:gd name="T76" fmla="*/ 145 w 174"/>
                <a:gd name="T77" fmla="*/ 119 h 200"/>
                <a:gd name="T78" fmla="*/ 145 w 174"/>
                <a:gd name="T79" fmla="*/ 10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4" h="200">
                  <a:moveTo>
                    <a:pt x="87" y="21"/>
                  </a:moveTo>
                  <a:cubicBezTo>
                    <a:pt x="114" y="21"/>
                    <a:pt x="137" y="38"/>
                    <a:pt x="145" y="66"/>
                  </a:cubicBezTo>
                  <a:cubicBezTo>
                    <a:pt x="144" y="52"/>
                    <a:pt x="138" y="39"/>
                    <a:pt x="129" y="29"/>
                  </a:cubicBezTo>
                  <a:cubicBezTo>
                    <a:pt x="119" y="19"/>
                    <a:pt x="105" y="13"/>
                    <a:pt x="90" y="13"/>
                  </a:cubicBezTo>
                  <a:cubicBezTo>
                    <a:pt x="83" y="13"/>
                    <a:pt x="83" y="13"/>
                    <a:pt x="83" y="13"/>
                  </a:cubicBezTo>
                  <a:cubicBezTo>
                    <a:pt x="68" y="13"/>
                    <a:pt x="54" y="19"/>
                    <a:pt x="44" y="29"/>
                  </a:cubicBezTo>
                  <a:cubicBezTo>
                    <a:pt x="34" y="39"/>
                    <a:pt x="28" y="53"/>
                    <a:pt x="28" y="68"/>
                  </a:cubicBezTo>
                  <a:cubicBezTo>
                    <a:pt x="28" y="69"/>
                    <a:pt x="28" y="69"/>
                    <a:pt x="28" y="69"/>
                  </a:cubicBezTo>
                  <a:cubicBezTo>
                    <a:pt x="35" y="39"/>
                    <a:pt x="59" y="21"/>
                    <a:pt x="87" y="21"/>
                  </a:cubicBezTo>
                  <a:close/>
                  <a:moveTo>
                    <a:pt x="145" y="108"/>
                  </a:moveTo>
                  <a:cubicBezTo>
                    <a:pt x="137" y="139"/>
                    <a:pt x="114" y="166"/>
                    <a:pt x="87" y="166"/>
                  </a:cubicBezTo>
                  <a:cubicBezTo>
                    <a:pt x="59" y="166"/>
                    <a:pt x="35" y="137"/>
                    <a:pt x="28" y="105"/>
                  </a:cubicBezTo>
                  <a:cubicBezTo>
                    <a:pt x="28" y="119"/>
                    <a:pt x="28" y="119"/>
                    <a:pt x="28" y="119"/>
                  </a:cubicBezTo>
                  <a:cubicBezTo>
                    <a:pt x="28" y="122"/>
                    <a:pt x="25" y="125"/>
                    <a:pt x="22" y="125"/>
                  </a:cubicBezTo>
                  <a:cubicBezTo>
                    <a:pt x="17" y="125"/>
                    <a:pt x="13" y="126"/>
                    <a:pt x="9" y="126"/>
                  </a:cubicBezTo>
                  <a:cubicBezTo>
                    <a:pt x="4" y="126"/>
                    <a:pt x="0" y="122"/>
                    <a:pt x="0" y="117"/>
                  </a:cubicBezTo>
                  <a:cubicBezTo>
                    <a:pt x="0" y="80"/>
                    <a:pt x="0" y="80"/>
                    <a:pt x="0" y="80"/>
                  </a:cubicBezTo>
                  <a:cubicBezTo>
                    <a:pt x="0" y="75"/>
                    <a:pt x="4" y="71"/>
                    <a:pt x="9" y="71"/>
                  </a:cubicBezTo>
                  <a:cubicBezTo>
                    <a:pt x="15" y="71"/>
                    <a:pt x="15" y="71"/>
                    <a:pt x="15" y="71"/>
                  </a:cubicBezTo>
                  <a:cubicBezTo>
                    <a:pt x="15" y="68"/>
                    <a:pt x="15" y="68"/>
                    <a:pt x="15" y="68"/>
                  </a:cubicBezTo>
                  <a:cubicBezTo>
                    <a:pt x="15" y="49"/>
                    <a:pt x="23" y="32"/>
                    <a:pt x="35" y="20"/>
                  </a:cubicBezTo>
                  <a:cubicBezTo>
                    <a:pt x="47" y="7"/>
                    <a:pt x="64" y="0"/>
                    <a:pt x="83" y="0"/>
                  </a:cubicBezTo>
                  <a:cubicBezTo>
                    <a:pt x="90" y="0"/>
                    <a:pt x="90" y="0"/>
                    <a:pt x="90" y="0"/>
                  </a:cubicBezTo>
                  <a:cubicBezTo>
                    <a:pt x="109" y="0"/>
                    <a:pt x="126" y="7"/>
                    <a:pt x="138" y="20"/>
                  </a:cubicBezTo>
                  <a:cubicBezTo>
                    <a:pt x="150" y="32"/>
                    <a:pt x="158" y="49"/>
                    <a:pt x="158" y="68"/>
                  </a:cubicBezTo>
                  <a:cubicBezTo>
                    <a:pt x="158" y="71"/>
                    <a:pt x="158" y="71"/>
                    <a:pt x="158" y="71"/>
                  </a:cubicBezTo>
                  <a:cubicBezTo>
                    <a:pt x="165" y="71"/>
                    <a:pt x="165" y="71"/>
                    <a:pt x="165" y="71"/>
                  </a:cubicBezTo>
                  <a:cubicBezTo>
                    <a:pt x="170" y="71"/>
                    <a:pt x="174" y="75"/>
                    <a:pt x="174" y="80"/>
                  </a:cubicBezTo>
                  <a:cubicBezTo>
                    <a:pt x="174" y="117"/>
                    <a:pt x="174" y="117"/>
                    <a:pt x="174" y="117"/>
                  </a:cubicBezTo>
                  <a:cubicBezTo>
                    <a:pt x="174" y="122"/>
                    <a:pt x="170" y="126"/>
                    <a:pt x="165" y="126"/>
                  </a:cubicBezTo>
                  <a:cubicBezTo>
                    <a:pt x="158" y="126"/>
                    <a:pt x="158" y="126"/>
                    <a:pt x="158" y="126"/>
                  </a:cubicBezTo>
                  <a:cubicBezTo>
                    <a:pt x="156" y="141"/>
                    <a:pt x="149" y="160"/>
                    <a:pt x="138" y="171"/>
                  </a:cubicBezTo>
                  <a:cubicBezTo>
                    <a:pt x="128" y="181"/>
                    <a:pt x="115" y="188"/>
                    <a:pt x="100" y="190"/>
                  </a:cubicBezTo>
                  <a:cubicBezTo>
                    <a:pt x="99" y="196"/>
                    <a:pt x="94" y="200"/>
                    <a:pt x="86" y="200"/>
                  </a:cubicBezTo>
                  <a:cubicBezTo>
                    <a:pt x="79" y="200"/>
                    <a:pt x="72" y="194"/>
                    <a:pt x="72" y="186"/>
                  </a:cubicBezTo>
                  <a:cubicBezTo>
                    <a:pt x="72" y="178"/>
                    <a:pt x="80" y="172"/>
                    <a:pt x="86" y="172"/>
                  </a:cubicBezTo>
                  <a:cubicBezTo>
                    <a:pt x="93" y="172"/>
                    <a:pt x="95" y="174"/>
                    <a:pt x="97" y="177"/>
                  </a:cubicBezTo>
                  <a:cubicBezTo>
                    <a:pt x="110" y="175"/>
                    <a:pt x="120" y="170"/>
                    <a:pt x="129" y="161"/>
                  </a:cubicBezTo>
                  <a:cubicBezTo>
                    <a:pt x="139" y="151"/>
                    <a:pt x="145" y="134"/>
                    <a:pt x="145" y="119"/>
                  </a:cubicBezTo>
                  <a:cubicBezTo>
                    <a:pt x="145" y="108"/>
                    <a:pt x="145" y="108"/>
                    <a:pt x="145" y="108"/>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solidFill>
                <a:effectLst/>
                <a:uLnTx/>
                <a:uFillTx/>
                <a:latin typeface="Arial"/>
                <a:ea typeface="微软雅黑"/>
                <a:cs typeface="思源黑体旧字形 Light" panose="020B0300000000000000" charset="-128"/>
                <a:sym typeface="Arial"/>
              </a:endParaRPr>
            </a:p>
          </p:txBody>
        </p:sp>
        <p:sp>
          <p:nvSpPr>
            <p:cNvPr id="35" name="图形"/>
            <p:cNvSpPr>
              <a:spLocks noEditPoints="1"/>
            </p:cNvSpPr>
            <p:nvPr>
              <p:custDataLst>
                <p:tags r:id="rId30"/>
              </p:custDataLst>
            </p:nvPr>
          </p:nvSpPr>
          <p:spPr bwMode="auto">
            <a:xfrm>
              <a:off x="13078" y="2708"/>
              <a:ext cx="315" cy="503"/>
            </a:xfrm>
            <a:custGeom>
              <a:avLst/>
              <a:gdLst>
                <a:gd name="T0" fmla="*/ 101 w 128"/>
                <a:gd name="T1" fmla="*/ 0 h 204"/>
                <a:gd name="T2" fmla="*/ 128 w 128"/>
                <a:gd name="T3" fmla="*/ 177 h 204"/>
                <a:gd name="T4" fmla="*/ 26 w 128"/>
                <a:gd name="T5" fmla="*/ 204 h 204"/>
                <a:gd name="T6" fmla="*/ 0 w 128"/>
                <a:gd name="T7" fmla="*/ 26 h 204"/>
                <a:gd name="T8" fmla="*/ 58 w 128"/>
                <a:gd name="T9" fmla="*/ 161 h 204"/>
                <a:gd name="T10" fmla="*/ 76 w 128"/>
                <a:gd name="T11" fmla="*/ 166 h 204"/>
                <a:gd name="T12" fmla="*/ 70 w 128"/>
                <a:gd name="T13" fmla="*/ 183 h 204"/>
                <a:gd name="T14" fmla="*/ 52 w 128"/>
                <a:gd name="T15" fmla="*/ 178 h 204"/>
                <a:gd name="T16" fmla="*/ 58 w 128"/>
                <a:gd name="T17" fmla="*/ 161 h 204"/>
                <a:gd name="T18" fmla="*/ 102 w 128"/>
                <a:gd name="T19" fmla="*/ 161 h 204"/>
                <a:gd name="T20" fmla="*/ 108 w 128"/>
                <a:gd name="T21" fmla="*/ 178 h 204"/>
                <a:gd name="T22" fmla="*/ 89 w 128"/>
                <a:gd name="T23" fmla="*/ 183 h 204"/>
                <a:gd name="T24" fmla="*/ 83 w 128"/>
                <a:gd name="T25" fmla="*/ 166 h 204"/>
                <a:gd name="T26" fmla="*/ 58 w 128"/>
                <a:gd name="T27" fmla="*/ 130 h 204"/>
                <a:gd name="T28" fmla="*/ 76 w 128"/>
                <a:gd name="T29" fmla="*/ 135 h 204"/>
                <a:gd name="T30" fmla="*/ 70 w 128"/>
                <a:gd name="T31" fmla="*/ 153 h 204"/>
                <a:gd name="T32" fmla="*/ 52 w 128"/>
                <a:gd name="T33" fmla="*/ 148 h 204"/>
                <a:gd name="T34" fmla="*/ 58 w 128"/>
                <a:gd name="T35" fmla="*/ 130 h 204"/>
                <a:gd name="T36" fmla="*/ 70 w 128"/>
                <a:gd name="T37" fmla="*/ 100 h 204"/>
                <a:gd name="T38" fmla="*/ 76 w 128"/>
                <a:gd name="T39" fmla="*/ 118 h 204"/>
                <a:gd name="T40" fmla="*/ 58 w 128"/>
                <a:gd name="T41" fmla="*/ 123 h 204"/>
                <a:gd name="T42" fmla="*/ 52 w 128"/>
                <a:gd name="T43" fmla="*/ 105 h 204"/>
                <a:gd name="T44" fmla="*/ 89 w 128"/>
                <a:gd name="T45" fmla="*/ 100 h 204"/>
                <a:gd name="T46" fmla="*/ 108 w 128"/>
                <a:gd name="T47" fmla="*/ 105 h 204"/>
                <a:gd name="T48" fmla="*/ 102 w 128"/>
                <a:gd name="T49" fmla="*/ 123 h 204"/>
                <a:gd name="T50" fmla="*/ 83 w 128"/>
                <a:gd name="T51" fmla="*/ 118 h 204"/>
                <a:gd name="T52" fmla="*/ 89 w 128"/>
                <a:gd name="T53" fmla="*/ 100 h 204"/>
                <a:gd name="T54" fmla="*/ 102 w 128"/>
                <a:gd name="T55" fmla="*/ 130 h 204"/>
                <a:gd name="T56" fmla="*/ 108 w 128"/>
                <a:gd name="T57" fmla="*/ 148 h 204"/>
                <a:gd name="T58" fmla="*/ 89 w 128"/>
                <a:gd name="T59" fmla="*/ 153 h 204"/>
                <a:gd name="T60" fmla="*/ 83 w 128"/>
                <a:gd name="T61" fmla="*/ 135 h 204"/>
                <a:gd name="T62" fmla="*/ 26 w 128"/>
                <a:gd name="T63" fmla="*/ 100 h 204"/>
                <a:gd name="T64" fmla="*/ 44 w 128"/>
                <a:gd name="T65" fmla="*/ 105 h 204"/>
                <a:gd name="T66" fmla="*/ 39 w 128"/>
                <a:gd name="T67" fmla="*/ 123 h 204"/>
                <a:gd name="T68" fmla="*/ 20 w 128"/>
                <a:gd name="T69" fmla="*/ 118 h 204"/>
                <a:gd name="T70" fmla="*/ 26 w 128"/>
                <a:gd name="T71" fmla="*/ 100 h 204"/>
                <a:gd name="T72" fmla="*/ 39 w 128"/>
                <a:gd name="T73" fmla="*/ 161 h 204"/>
                <a:gd name="T74" fmla="*/ 44 w 128"/>
                <a:gd name="T75" fmla="*/ 178 h 204"/>
                <a:gd name="T76" fmla="*/ 26 w 128"/>
                <a:gd name="T77" fmla="*/ 183 h 204"/>
                <a:gd name="T78" fmla="*/ 20 w 128"/>
                <a:gd name="T79" fmla="*/ 166 h 204"/>
                <a:gd name="T80" fmla="*/ 26 w 128"/>
                <a:gd name="T81" fmla="*/ 130 h 204"/>
                <a:gd name="T82" fmla="*/ 44 w 128"/>
                <a:gd name="T83" fmla="*/ 135 h 204"/>
                <a:gd name="T84" fmla="*/ 39 w 128"/>
                <a:gd name="T85" fmla="*/ 153 h 204"/>
                <a:gd name="T86" fmla="*/ 20 w 128"/>
                <a:gd name="T87" fmla="*/ 148 h 204"/>
                <a:gd name="T88" fmla="*/ 26 w 128"/>
                <a:gd name="T89" fmla="*/ 130 h 204"/>
                <a:gd name="T90" fmla="*/ 82 w 128"/>
                <a:gd name="T91" fmla="*/ 11 h 204"/>
                <a:gd name="T92" fmla="*/ 87 w 128"/>
                <a:gd name="T93" fmla="*/ 15 h 204"/>
                <a:gd name="T94" fmla="*/ 46 w 128"/>
                <a:gd name="T95" fmla="*/ 18 h 204"/>
                <a:gd name="T96" fmla="*/ 41 w 128"/>
                <a:gd name="T97" fmla="*/ 15 h 204"/>
                <a:gd name="T98" fmla="*/ 31 w 128"/>
                <a:gd name="T99" fmla="*/ 26 h 204"/>
                <a:gd name="T100" fmla="*/ 108 w 128"/>
                <a:gd name="T101" fmla="*/ 37 h 204"/>
                <a:gd name="T102" fmla="*/ 97 w 128"/>
                <a:gd name="T103" fmla="*/ 88 h 204"/>
                <a:gd name="T104" fmla="*/ 20 w 128"/>
                <a:gd name="T105" fmla="*/ 76 h 204"/>
                <a:gd name="T106" fmla="*/ 31 w 128"/>
                <a:gd name="T107" fmla="*/ 2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8" h="204">
                  <a:moveTo>
                    <a:pt x="26" y="0"/>
                  </a:moveTo>
                  <a:cubicBezTo>
                    <a:pt x="101" y="0"/>
                    <a:pt x="101" y="0"/>
                    <a:pt x="101" y="0"/>
                  </a:cubicBezTo>
                  <a:cubicBezTo>
                    <a:pt x="116" y="0"/>
                    <a:pt x="128" y="13"/>
                    <a:pt x="128" y="27"/>
                  </a:cubicBezTo>
                  <a:cubicBezTo>
                    <a:pt x="128" y="177"/>
                    <a:pt x="128" y="177"/>
                    <a:pt x="128" y="177"/>
                  </a:cubicBezTo>
                  <a:cubicBezTo>
                    <a:pt x="128" y="192"/>
                    <a:pt x="116" y="204"/>
                    <a:pt x="101" y="204"/>
                  </a:cubicBezTo>
                  <a:cubicBezTo>
                    <a:pt x="26" y="204"/>
                    <a:pt x="26" y="204"/>
                    <a:pt x="26" y="204"/>
                  </a:cubicBezTo>
                  <a:cubicBezTo>
                    <a:pt x="12" y="204"/>
                    <a:pt x="0" y="192"/>
                    <a:pt x="0" y="177"/>
                  </a:cubicBezTo>
                  <a:cubicBezTo>
                    <a:pt x="0" y="26"/>
                    <a:pt x="0" y="26"/>
                    <a:pt x="0" y="26"/>
                  </a:cubicBezTo>
                  <a:cubicBezTo>
                    <a:pt x="0" y="12"/>
                    <a:pt x="12" y="0"/>
                    <a:pt x="26" y="0"/>
                  </a:cubicBezTo>
                  <a:close/>
                  <a:moveTo>
                    <a:pt x="58" y="161"/>
                  </a:moveTo>
                  <a:cubicBezTo>
                    <a:pt x="70" y="161"/>
                    <a:pt x="70" y="161"/>
                    <a:pt x="70" y="161"/>
                  </a:cubicBezTo>
                  <a:cubicBezTo>
                    <a:pt x="73" y="161"/>
                    <a:pt x="76" y="163"/>
                    <a:pt x="76" y="166"/>
                  </a:cubicBezTo>
                  <a:cubicBezTo>
                    <a:pt x="76" y="178"/>
                    <a:pt x="76" y="178"/>
                    <a:pt x="76" y="178"/>
                  </a:cubicBezTo>
                  <a:cubicBezTo>
                    <a:pt x="76" y="181"/>
                    <a:pt x="73" y="183"/>
                    <a:pt x="70" y="183"/>
                  </a:cubicBezTo>
                  <a:cubicBezTo>
                    <a:pt x="58" y="183"/>
                    <a:pt x="58" y="183"/>
                    <a:pt x="58" y="183"/>
                  </a:cubicBezTo>
                  <a:cubicBezTo>
                    <a:pt x="54" y="183"/>
                    <a:pt x="52" y="181"/>
                    <a:pt x="52" y="178"/>
                  </a:cubicBezTo>
                  <a:cubicBezTo>
                    <a:pt x="52" y="166"/>
                    <a:pt x="52" y="166"/>
                    <a:pt x="52" y="166"/>
                  </a:cubicBezTo>
                  <a:cubicBezTo>
                    <a:pt x="52" y="163"/>
                    <a:pt x="54" y="161"/>
                    <a:pt x="58" y="161"/>
                  </a:cubicBezTo>
                  <a:close/>
                  <a:moveTo>
                    <a:pt x="89" y="161"/>
                  </a:moveTo>
                  <a:cubicBezTo>
                    <a:pt x="102" y="161"/>
                    <a:pt x="102" y="161"/>
                    <a:pt x="102" y="161"/>
                  </a:cubicBezTo>
                  <a:cubicBezTo>
                    <a:pt x="105" y="161"/>
                    <a:pt x="108" y="163"/>
                    <a:pt x="108" y="166"/>
                  </a:cubicBezTo>
                  <a:cubicBezTo>
                    <a:pt x="108" y="178"/>
                    <a:pt x="108" y="178"/>
                    <a:pt x="108" y="178"/>
                  </a:cubicBezTo>
                  <a:cubicBezTo>
                    <a:pt x="108" y="181"/>
                    <a:pt x="105" y="183"/>
                    <a:pt x="102" y="183"/>
                  </a:cubicBezTo>
                  <a:cubicBezTo>
                    <a:pt x="89" y="183"/>
                    <a:pt x="89" y="183"/>
                    <a:pt x="89" y="183"/>
                  </a:cubicBezTo>
                  <a:cubicBezTo>
                    <a:pt x="86" y="183"/>
                    <a:pt x="83" y="181"/>
                    <a:pt x="83" y="178"/>
                  </a:cubicBezTo>
                  <a:cubicBezTo>
                    <a:pt x="83" y="166"/>
                    <a:pt x="83" y="166"/>
                    <a:pt x="83" y="166"/>
                  </a:cubicBezTo>
                  <a:cubicBezTo>
                    <a:pt x="83" y="163"/>
                    <a:pt x="86" y="161"/>
                    <a:pt x="89" y="161"/>
                  </a:cubicBezTo>
                  <a:close/>
                  <a:moveTo>
                    <a:pt x="58" y="130"/>
                  </a:moveTo>
                  <a:cubicBezTo>
                    <a:pt x="70" y="130"/>
                    <a:pt x="70" y="130"/>
                    <a:pt x="70" y="130"/>
                  </a:cubicBezTo>
                  <a:cubicBezTo>
                    <a:pt x="73" y="130"/>
                    <a:pt x="76" y="132"/>
                    <a:pt x="76" y="135"/>
                  </a:cubicBezTo>
                  <a:cubicBezTo>
                    <a:pt x="76" y="148"/>
                    <a:pt x="76" y="148"/>
                    <a:pt x="76" y="148"/>
                  </a:cubicBezTo>
                  <a:cubicBezTo>
                    <a:pt x="76" y="151"/>
                    <a:pt x="73" y="153"/>
                    <a:pt x="70" y="153"/>
                  </a:cubicBezTo>
                  <a:cubicBezTo>
                    <a:pt x="58" y="153"/>
                    <a:pt x="58" y="153"/>
                    <a:pt x="58" y="153"/>
                  </a:cubicBezTo>
                  <a:cubicBezTo>
                    <a:pt x="54" y="153"/>
                    <a:pt x="52" y="151"/>
                    <a:pt x="52" y="148"/>
                  </a:cubicBezTo>
                  <a:cubicBezTo>
                    <a:pt x="52" y="135"/>
                    <a:pt x="52" y="135"/>
                    <a:pt x="52" y="135"/>
                  </a:cubicBezTo>
                  <a:cubicBezTo>
                    <a:pt x="52" y="132"/>
                    <a:pt x="54" y="130"/>
                    <a:pt x="58" y="130"/>
                  </a:cubicBezTo>
                  <a:close/>
                  <a:moveTo>
                    <a:pt x="58" y="100"/>
                  </a:moveTo>
                  <a:cubicBezTo>
                    <a:pt x="70" y="100"/>
                    <a:pt x="70" y="100"/>
                    <a:pt x="70" y="100"/>
                  </a:cubicBezTo>
                  <a:cubicBezTo>
                    <a:pt x="73" y="100"/>
                    <a:pt x="76" y="102"/>
                    <a:pt x="76" y="105"/>
                  </a:cubicBezTo>
                  <a:cubicBezTo>
                    <a:pt x="76" y="118"/>
                    <a:pt x="76" y="118"/>
                    <a:pt x="76" y="118"/>
                  </a:cubicBezTo>
                  <a:cubicBezTo>
                    <a:pt x="76" y="120"/>
                    <a:pt x="73" y="123"/>
                    <a:pt x="70" y="123"/>
                  </a:cubicBezTo>
                  <a:cubicBezTo>
                    <a:pt x="58" y="123"/>
                    <a:pt x="58" y="123"/>
                    <a:pt x="58" y="123"/>
                  </a:cubicBezTo>
                  <a:cubicBezTo>
                    <a:pt x="54" y="123"/>
                    <a:pt x="52" y="120"/>
                    <a:pt x="52" y="118"/>
                  </a:cubicBezTo>
                  <a:cubicBezTo>
                    <a:pt x="52" y="105"/>
                    <a:pt x="52" y="105"/>
                    <a:pt x="52" y="105"/>
                  </a:cubicBezTo>
                  <a:cubicBezTo>
                    <a:pt x="52" y="102"/>
                    <a:pt x="54" y="100"/>
                    <a:pt x="58" y="100"/>
                  </a:cubicBezTo>
                  <a:close/>
                  <a:moveTo>
                    <a:pt x="89" y="100"/>
                  </a:moveTo>
                  <a:cubicBezTo>
                    <a:pt x="102" y="100"/>
                    <a:pt x="102" y="100"/>
                    <a:pt x="102" y="100"/>
                  </a:cubicBezTo>
                  <a:cubicBezTo>
                    <a:pt x="105" y="100"/>
                    <a:pt x="108" y="102"/>
                    <a:pt x="108" y="105"/>
                  </a:cubicBezTo>
                  <a:cubicBezTo>
                    <a:pt x="108" y="118"/>
                    <a:pt x="108" y="118"/>
                    <a:pt x="108" y="118"/>
                  </a:cubicBezTo>
                  <a:cubicBezTo>
                    <a:pt x="108" y="120"/>
                    <a:pt x="105" y="123"/>
                    <a:pt x="102" y="123"/>
                  </a:cubicBezTo>
                  <a:cubicBezTo>
                    <a:pt x="89" y="123"/>
                    <a:pt x="89" y="123"/>
                    <a:pt x="89" y="123"/>
                  </a:cubicBezTo>
                  <a:cubicBezTo>
                    <a:pt x="86" y="123"/>
                    <a:pt x="83" y="120"/>
                    <a:pt x="83" y="118"/>
                  </a:cubicBezTo>
                  <a:cubicBezTo>
                    <a:pt x="83" y="105"/>
                    <a:pt x="83" y="105"/>
                    <a:pt x="83" y="105"/>
                  </a:cubicBezTo>
                  <a:cubicBezTo>
                    <a:pt x="83" y="102"/>
                    <a:pt x="86" y="100"/>
                    <a:pt x="89" y="100"/>
                  </a:cubicBezTo>
                  <a:close/>
                  <a:moveTo>
                    <a:pt x="89" y="130"/>
                  </a:moveTo>
                  <a:cubicBezTo>
                    <a:pt x="102" y="130"/>
                    <a:pt x="102" y="130"/>
                    <a:pt x="102" y="130"/>
                  </a:cubicBezTo>
                  <a:cubicBezTo>
                    <a:pt x="105" y="130"/>
                    <a:pt x="108" y="132"/>
                    <a:pt x="108" y="135"/>
                  </a:cubicBezTo>
                  <a:cubicBezTo>
                    <a:pt x="108" y="148"/>
                    <a:pt x="108" y="148"/>
                    <a:pt x="108" y="148"/>
                  </a:cubicBezTo>
                  <a:cubicBezTo>
                    <a:pt x="108" y="151"/>
                    <a:pt x="105" y="153"/>
                    <a:pt x="102" y="153"/>
                  </a:cubicBezTo>
                  <a:cubicBezTo>
                    <a:pt x="89" y="153"/>
                    <a:pt x="89" y="153"/>
                    <a:pt x="89" y="153"/>
                  </a:cubicBezTo>
                  <a:cubicBezTo>
                    <a:pt x="86" y="153"/>
                    <a:pt x="83" y="151"/>
                    <a:pt x="83" y="148"/>
                  </a:cubicBezTo>
                  <a:cubicBezTo>
                    <a:pt x="83" y="135"/>
                    <a:pt x="83" y="135"/>
                    <a:pt x="83" y="135"/>
                  </a:cubicBezTo>
                  <a:cubicBezTo>
                    <a:pt x="83" y="132"/>
                    <a:pt x="86" y="130"/>
                    <a:pt x="89" y="130"/>
                  </a:cubicBezTo>
                  <a:close/>
                  <a:moveTo>
                    <a:pt x="26" y="100"/>
                  </a:moveTo>
                  <a:cubicBezTo>
                    <a:pt x="39" y="100"/>
                    <a:pt x="39" y="100"/>
                    <a:pt x="39" y="100"/>
                  </a:cubicBezTo>
                  <a:cubicBezTo>
                    <a:pt x="42" y="100"/>
                    <a:pt x="44" y="102"/>
                    <a:pt x="44" y="105"/>
                  </a:cubicBezTo>
                  <a:cubicBezTo>
                    <a:pt x="44" y="118"/>
                    <a:pt x="44" y="118"/>
                    <a:pt x="44" y="118"/>
                  </a:cubicBezTo>
                  <a:cubicBezTo>
                    <a:pt x="44" y="120"/>
                    <a:pt x="42" y="123"/>
                    <a:pt x="39" y="123"/>
                  </a:cubicBezTo>
                  <a:cubicBezTo>
                    <a:pt x="26" y="123"/>
                    <a:pt x="26" y="123"/>
                    <a:pt x="26" y="123"/>
                  </a:cubicBezTo>
                  <a:cubicBezTo>
                    <a:pt x="23" y="123"/>
                    <a:pt x="20" y="120"/>
                    <a:pt x="20" y="118"/>
                  </a:cubicBezTo>
                  <a:cubicBezTo>
                    <a:pt x="20" y="105"/>
                    <a:pt x="20" y="105"/>
                    <a:pt x="20" y="105"/>
                  </a:cubicBezTo>
                  <a:cubicBezTo>
                    <a:pt x="20" y="102"/>
                    <a:pt x="23" y="100"/>
                    <a:pt x="26" y="100"/>
                  </a:cubicBezTo>
                  <a:close/>
                  <a:moveTo>
                    <a:pt x="26" y="161"/>
                  </a:moveTo>
                  <a:cubicBezTo>
                    <a:pt x="39" y="161"/>
                    <a:pt x="39" y="161"/>
                    <a:pt x="39" y="161"/>
                  </a:cubicBezTo>
                  <a:cubicBezTo>
                    <a:pt x="42" y="161"/>
                    <a:pt x="44" y="163"/>
                    <a:pt x="44" y="166"/>
                  </a:cubicBezTo>
                  <a:cubicBezTo>
                    <a:pt x="44" y="178"/>
                    <a:pt x="44" y="178"/>
                    <a:pt x="44" y="178"/>
                  </a:cubicBezTo>
                  <a:cubicBezTo>
                    <a:pt x="44" y="181"/>
                    <a:pt x="42" y="183"/>
                    <a:pt x="39" y="183"/>
                  </a:cubicBezTo>
                  <a:cubicBezTo>
                    <a:pt x="26" y="183"/>
                    <a:pt x="26" y="183"/>
                    <a:pt x="26" y="183"/>
                  </a:cubicBezTo>
                  <a:cubicBezTo>
                    <a:pt x="23" y="183"/>
                    <a:pt x="20" y="181"/>
                    <a:pt x="20" y="178"/>
                  </a:cubicBezTo>
                  <a:cubicBezTo>
                    <a:pt x="20" y="166"/>
                    <a:pt x="20" y="166"/>
                    <a:pt x="20" y="166"/>
                  </a:cubicBezTo>
                  <a:cubicBezTo>
                    <a:pt x="20" y="163"/>
                    <a:pt x="23" y="161"/>
                    <a:pt x="26" y="161"/>
                  </a:cubicBezTo>
                  <a:close/>
                  <a:moveTo>
                    <a:pt x="26" y="130"/>
                  </a:moveTo>
                  <a:cubicBezTo>
                    <a:pt x="39" y="130"/>
                    <a:pt x="39" y="130"/>
                    <a:pt x="39" y="130"/>
                  </a:cubicBezTo>
                  <a:cubicBezTo>
                    <a:pt x="42" y="130"/>
                    <a:pt x="44" y="132"/>
                    <a:pt x="44" y="135"/>
                  </a:cubicBezTo>
                  <a:cubicBezTo>
                    <a:pt x="44" y="148"/>
                    <a:pt x="44" y="148"/>
                    <a:pt x="44" y="148"/>
                  </a:cubicBezTo>
                  <a:cubicBezTo>
                    <a:pt x="44" y="151"/>
                    <a:pt x="42" y="153"/>
                    <a:pt x="39" y="153"/>
                  </a:cubicBezTo>
                  <a:cubicBezTo>
                    <a:pt x="26" y="153"/>
                    <a:pt x="26" y="153"/>
                    <a:pt x="26" y="153"/>
                  </a:cubicBezTo>
                  <a:cubicBezTo>
                    <a:pt x="23" y="153"/>
                    <a:pt x="20" y="151"/>
                    <a:pt x="20" y="148"/>
                  </a:cubicBezTo>
                  <a:cubicBezTo>
                    <a:pt x="20" y="135"/>
                    <a:pt x="20" y="135"/>
                    <a:pt x="20" y="135"/>
                  </a:cubicBezTo>
                  <a:cubicBezTo>
                    <a:pt x="20" y="132"/>
                    <a:pt x="23" y="130"/>
                    <a:pt x="26" y="130"/>
                  </a:cubicBezTo>
                  <a:close/>
                  <a:moveTo>
                    <a:pt x="46" y="11"/>
                  </a:moveTo>
                  <a:cubicBezTo>
                    <a:pt x="82" y="11"/>
                    <a:pt x="82" y="11"/>
                    <a:pt x="82" y="11"/>
                  </a:cubicBezTo>
                  <a:cubicBezTo>
                    <a:pt x="85" y="11"/>
                    <a:pt x="87" y="12"/>
                    <a:pt x="87" y="15"/>
                  </a:cubicBezTo>
                  <a:cubicBezTo>
                    <a:pt x="87" y="15"/>
                    <a:pt x="87" y="15"/>
                    <a:pt x="87" y="15"/>
                  </a:cubicBezTo>
                  <a:cubicBezTo>
                    <a:pt x="87" y="17"/>
                    <a:pt x="85" y="18"/>
                    <a:pt x="82" y="18"/>
                  </a:cubicBezTo>
                  <a:cubicBezTo>
                    <a:pt x="46" y="18"/>
                    <a:pt x="46" y="18"/>
                    <a:pt x="46" y="18"/>
                  </a:cubicBezTo>
                  <a:cubicBezTo>
                    <a:pt x="43" y="18"/>
                    <a:pt x="41" y="17"/>
                    <a:pt x="41" y="15"/>
                  </a:cubicBezTo>
                  <a:cubicBezTo>
                    <a:pt x="41" y="15"/>
                    <a:pt x="41" y="15"/>
                    <a:pt x="41" y="15"/>
                  </a:cubicBezTo>
                  <a:cubicBezTo>
                    <a:pt x="41" y="12"/>
                    <a:pt x="43" y="11"/>
                    <a:pt x="46" y="11"/>
                  </a:cubicBezTo>
                  <a:close/>
                  <a:moveTo>
                    <a:pt x="31" y="26"/>
                  </a:moveTo>
                  <a:cubicBezTo>
                    <a:pt x="97" y="26"/>
                    <a:pt x="97" y="26"/>
                    <a:pt x="97" y="26"/>
                  </a:cubicBezTo>
                  <a:cubicBezTo>
                    <a:pt x="103" y="26"/>
                    <a:pt x="108" y="31"/>
                    <a:pt x="108" y="37"/>
                  </a:cubicBezTo>
                  <a:cubicBezTo>
                    <a:pt x="108" y="76"/>
                    <a:pt x="108" y="76"/>
                    <a:pt x="108" y="76"/>
                  </a:cubicBezTo>
                  <a:cubicBezTo>
                    <a:pt x="108" y="82"/>
                    <a:pt x="103" y="88"/>
                    <a:pt x="97" y="88"/>
                  </a:cubicBezTo>
                  <a:cubicBezTo>
                    <a:pt x="31" y="88"/>
                    <a:pt x="31" y="88"/>
                    <a:pt x="31" y="88"/>
                  </a:cubicBezTo>
                  <a:cubicBezTo>
                    <a:pt x="25" y="88"/>
                    <a:pt x="20" y="82"/>
                    <a:pt x="20" y="76"/>
                  </a:cubicBezTo>
                  <a:cubicBezTo>
                    <a:pt x="20" y="37"/>
                    <a:pt x="20" y="37"/>
                    <a:pt x="20" y="37"/>
                  </a:cubicBezTo>
                  <a:cubicBezTo>
                    <a:pt x="20" y="31"/>
                    <a:pt x="25" y="26"/>
                    <a:pt x="31" y="26"/>
                  </a:cubicBez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solidFill>
                <a:effectLst/>
                <a:uLnTx/>
                <a:uFillTx/>
                <a:latin typeface="Arial"/>
                <a:ea typeface="微软雅黑"/>
                <a:cs typeface="思源黑体旧字形 Light" panose="020B0300000000000000" charset="-128"/>
                <a:sym typeface="Arial"/>
              </a:endParaRPr>
            </a:p>
          </p:txBody>
        </p:sp>
        <p:sp>
          <p:nvSpPr>
            <p:cNvPr id="36" name="图形"/>
            <p:cNvSpPr/>
            <p:nvPr>
              <p:custDataLst>
                <p:tags r:id="rId31"/>
              </p:custDataLst>
            </p:nvPr>
          </p:nvSpPr>
          <p:spPr>
            <a:xfrm>
              <a:off x="7252" y="2988"/>
              <a:ext cx="5383" cy="5383"/>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Arial"/>
                <a:ea typeface="微软雅黑"/>
                <a:cs typeface="思源黑体旧字形 Light" panose="020B0300000000000000" charset="-128"/>
                <a:sym typeface="Arial"/>
              </a:endParaRPr>
            </a:p>
          </p:txBody>
        </p:sp>
        <p:sp>
          <p:nvSpPr>
            <p:cNvPr id="37" name="图形"/>
            <p:cNvSpPr/>
            <p:nvPr>
              <p:custDataLst>
                <p:tags r:id="rId32"/>
              </p:custDataLst>
            </p:nvPr>
          </p:nvSpPr>
          <p:spPr>
            <a:xfrm>
              <a:off x="7563" y="3299"/>
              <a:ext cx="4761" cy="4761"/>
            </a:xfrm>
            <a:prstGeom prst="ellipse">
              <a:avLst/>
            </a:prstGeom>
            <a:blipFill dpi="0" rotWithShape="1">
              <a:blip r:embed="rId36" cstate="screen"/>
              <a:srcRect/>
              <a:stretch>
                <a:fillRect/>
              </a:stretch>
            </a:blip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rial"/>
                <a:ea typeface="微软雅黑"/>
                <a:cs typeface="思源黑体旧字形 Light" panose="020B0300000000000000" charset="-128"/>
                <a:sym typeface="Arial"/>
              </a:endParaRPr>
            </a:p>
          </p:txBody>
        </p:sp>
      </p:grpSp>
    </p:spTree>
    <p:custDataLst>
      <p:tags r:id="rId1"/>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500" fill="hold">
                                          <p:stCondLst>
                                            <p:cond delay="0"/>
                                          </p:stCondLst>
                                        </p:cTn>
                                        <p:tgtEl>
                                          <p:spTgt spid="2"/>
                                        </p:tgtEl>
                                        <p:attrNameLst>
                                          <p:attrName>style.visibility</p:attrName>
                                        </p:attrNameLst>
                                      </p:cBhvr>
                                      <p:to>
                                        <p:strVal val="visible"/>
                                      </p:to>
                                    </p:set>
                                    <p:animEffect transition="in" filter="wheel(2)">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图形"/>
          <p:cNvGrpSpPr/>
          <p:nvPr>
            <p:custDataLst>
              <p:tags r:id="rId2"/>
            </p:custDataLst>
          </p:nvPr>
        </p:nvGrpSpPr>
        <p:grpSpPr>
          <a:xfrm>
            <a:off x="1082042" y="1391920"/>
            <a:ext cx="9756775" cy="4287520"/>
            <a:chOff x="1704" y="2192"/>
            <a:chExt cx="15365" cy="6752"/>
          </a:xfrm>
        </p:grpSpPr>
        <p:grpSp>
          <p:nvGrpSpPr>
            <p:cNvPr id="79" name="组合 78"/>
            <p:cNvGrpSpPr/>
            <p:nvPr/>
          </p:nvGrpSpPr>
          <p:grpSpPr>
            <a:xfrm>
              <a:off x="1704" y="2192"/>
              <a:ext cx="15365" cy="6752"/>
              <a:chOff x="2292" y="2192"/>
              <a:chExt cx="15365" cy="6752"/>
            </a:xfrm>
          </p:grpSpPr>
          <p:grpSp>
            <p:nvGrpSpPr>
              <p:cNvPr id="75" name="组合 74"/>
              <p:cNvGrpSpPr/>
              <p:nvPr/>
            </p:nvGrpSpPr>
            <p:grpSpPr>
              <a:xfrm>
                <a:off x="14259" y="2192"/>
                <a:ext cx="3398" cy="6752"/>
                <a:chOff x="13424" y="2192"/>
                <a:chExt cx="3398" cy="6752"/>
              </a:xfrm>
            </p:grpSpPr>
            <p:sp>
              <p:nvSpPr>
                <p:cNvPr id="44" name="图形"/>
                <p:cNvSpPr/>
                <p:nvPr>
                  <p:custDataLst>
                    <p:tags r:id="rId22"/>
                  </p:custDataLst>
                </p:nvPr>
              </p:nvSpPr>
              <p:spPr bwMode="auto">
                <a:xfrm>
                  <a:off x="13424" y="2192"/>
                  <a:ext cx="3398" cy="6752"/>
                </a:xfrm>
                <a:custGeom>
                  <a:avLst/>
                  <a:gdLst>
                    <a:gd name="T0" fmla="*/ 203 w 415"/>
                    <a:gd name="T1" fmla="*/ 1138 h 1140"/>
                    <a:gd name="T2" fmla="*/ 415 w 415"/>
                    <a:gd name="T3" fmla="*/ 926 h 1140"/>
                    <a:gd name="T4" fmla="*/ 415 w 415"/>
                    <a:gd name="T5" fmla="*/ 213 h 1140"/>
                    <a:gd name="T6" fmla="*/ 211 w 415"/>
                    <a:gd name="T7" fmla="*/ 2 h 1140"/>
                    <a:gd name="T8" fmla="*/ 0 w 415"/>
                    <a:gd name="T9" fmla="*/ 210 h 1140"/>
                    <a:gd name="T10" fmla="*/ 0 w 415"/>
                    <a:gd name="T11" fmla="*/ 930 h 1140"/>
                    <a:gd name="T12" fmla="*/ 203 w 415"/>
                    <a:gd name="T13" fmla="*/ 1138 h 1140"/>
                  </a:gdLst>
                  <a:ahLst/>
                  <a:cxnLst>
                    <a:cxn ang="0">
                      <a:pos x="T0" y="T1"/>
                    </a:cxn>
                    <a:cxn ang="0">
                      <a:pos x="T2" y="T3"/>
                    </a:cxn>
                    <a:cxn ang="0">
                      <a:pos x="T4" y="T5"/>
                    </a:cxn>
                    <a:cxn ang="0">
                      <a:pos x="T6" y="T7"/>
                    </a:cxn>
                    <a:cxn ang="0">
                      <a:pos x="T8" y="T9"/>
                    </a:cxn>
                    <a:cxn ang="0">
                      <a:pos x="T10" y="T11"/>
                    </a:cxn>
                    <a:cxn ang="0">
                      <a:pos x="T12" y="T13"/>
                    </a:cxn>
                  </a:cxnLst>
                  <a:rect l="0" t="0" r="r" b="b"/>
                  <a:pathLst>
                    <a:path w="415" h="1140">
                      <a:moveTo>
                        <a:pt x="203" y="1138"/>
                      </a:moveTo>
                      <a:cubicBezTo>
                        <a:pt x="320" y="1140"/>
                        <a:pt x="415" y="1043"/>
                        <a:pt x="415" y="926"/>
                      </a:cubicBezTo>
                      <a:cubicBezTo>
                        <a:pt x="415" y="213"/>
                        <a:pt x="415" y="213"/>
                        <a:pt x="415" y="213"/>
                      </a:cubicBezTo>
                      <a:cubicBezTo>
                        <a:pt x="415" y="99"/>
                        <a:pt x="325" y="4"/>
                        <a:pt x="211" y="2"/>
                      </a:cubicBezTo>
                      <a:cubicBezTo>
                        <a:pt x="95" y="0"/>
                        <a:pt x="0" y="94"/>
                        <a:pt x="0" y="210"/>
                      </a:cubicBezTo>
                      <a:cubicBezTo>
                        <a:pt x="0" y="930"/>
                        <a:pt x="0" y="930"/>
                        <a:pt x="0" y="930"/>
                      </a:cubicBezTo>
                      <a:cubicBezTo>
                        <a:pt x="0" y="1043"/>
                        <a:pt x="91" y="1135"/>
                        <a:pt x="203" y="1138"/>
                      </a:cubicBezTo>
                      <a:close/>
                    </a:path>
                  </a:pathLst>
                </a:custGeom>
                <a:gradFill>
                  <a:gsLst>
                    <a:gs pos="0">
                      <a:schemeClr val="bg2"/>
                    </a:gs>
                    <a:gs pos="100000">
                      <a:schemeClr val="bg2"/>
                    </a:gs>
                    <a:gs pos="100000">
                      <a:schemeClr val="bg2"/>
                    </a:gs>
                  </a:gsLst>
                  <a:lin ang="10800000" scaled="0"/>
                </a:gradFill>
                <a:ln>
                  <a:noFill/>
                </a:ln>
                <a:effectLst>
                  <a:innerShdw blurRad="139700" dist="88900" dir="13200000">
                    <a:schemeClr val="accent2">
                      <a:alpha val="50000"/>
                    </a:schemeClr>
                  </a:innerShdw>
                </a:effectLst>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sp>
              <p:nvSpPr>
                <p:cNvPr id="49" name="图形"/>
                <p:cNvSpPr>
                  <a:spLocks noChangeArrowheads="1"/>
                </p:cNvSpPr>
                <p:nvPr>
                  <p:custDataLst>
                    <p:tags r:id="rId23"/>
                  </p:custDataLst>
                </p:nvPr>
              </p:nvSpPr>
              <p:spPr bwMode="auto">
                <a:xfrm>
                  <a:off x="14772" y="7560"/>
                  <a:ext cx="833" cy="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en-US" sz="3700" b="1" i="0" u="none" strike="noStrike" cap="none" normalizeH="0" baseline="0">
                      <a:ln>
                        <a:noFill/>
                      </a:ln>
                      <a:gradFill>
                        <a:gsLst>
                          <a:gs pos="0">
                            <a:schemeClr val="accent1"/>
                          </a:gs>
                          <a:gs pos="100000">
                            <a:schemeClr val="accent2"/>
                          </a:gs>
                        </a:gsLst>
                        <a:lin ang="5400000" scaled="0"/>
                      </a:gradFill>
                      <a:effectLst/>
                      <a:latin typeface="Arial"/>
                      <a:ea typeface="微软雅黑"/>
                      <a:cs typeface="思源黑体旧字形 Light" panose="020B0300000000000000" charset="-128"/>
                      <a:sym typeface="Arial"/>
                    </a:rPr>
                    <a:t>04</a:t>
                  </a:r>
                </a:p>
              </p:txBody>
            </p:sp>
            <p:grpSp>
              <p:nvGrpSpPr>
                <p:cNvPr id="51" name="Group 22"/>
                <p:cNvGrpSpPr/>
                <p:nvPr/>
              </p:nvGrpSpPr>
              <p:grpSpPr>
                <a:xfrm>
                  <a:off x="14190" y="2857"/>
                  <a:ext cx="1982" cy="1982"/>
                  <a:chOff x="9063683" y="2570918"/>
                  <a:chExt cx="1181933" cy="1181934"/>
                </a:xfrm>
              </p:grpSpPr>
              <p:grpSp>
                <p:nvGrpSpPr>
                  <p:cNvPr id="52" name="Group 23"/>
                  <p:cNvGrpSpPr/>
                  <p:nvPr/>
                </p:nvGrpSpPr>
                <p:grpSpPr>
                  <a:xfrm>
                    <a:off x="9063683" y="2570918"/>
                    <a:ext cx="1181933" cy="1181934"/>
                    <a:chOff x="7349505" y="606851"/>
                    <a:chExt cx="1211126" cy="1211126"/>
                  </a:xfrm>
                  <a:solidFill>
                    <a:schemeClr val="bg2"/>
                  </a:solidFill>
                </p:grpSpPr>
                <p:sp>
                  <p:nvSpPr>
                    <p:cNvPr id="53" name="图形"/>
                    <p:cNvSpPr/>
                    <p:nvPr>
                      <p:custDataLst>
                        <p:tags r:id="rId25"/>
                      </p:custDataLst>
                    </p:nvPr>
                  </p:nvSpPr>
                  <p:spPr>
                    <a:xfrm>
                      <a:off x="7349505" y="606851"/>
                      <a:ext cx="1211126" cy="1211126"/>
                    </a:xfrm>
                    <a:prstGeom prst="ellipse">
                      <a:avLst/>
                    </a:prstGeom>
                    <a:grpFill/>
                    <a:ln>
                      <a:noFill/>
                    </a:ln>
                    <a:effectLst>
                      <a:outerShdw blurRad="177800" dist="114300" dir="2700000" algn="tl" rotWithShape="0">
                        <a:schemeClr val="accent2">
                          <a:alpha val="4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微软雅黑"/>
                        <a:cs typeface="思源黑体旧字形 Light" panose="020B0300000000000000" charset="-128"/>
                        <a:sym typeface="Arial"/>
                      </a:endParaRPr>
                    </a:p>
                  </p:txBody>
                </p:sp>
                <p:sp>
                  <p:nvSpPr>
                    <p:cNvPr id="54" name="图形"/>
                    <p:cNvSpPr/>
                    <p:nvPr>
                      <p:custDataLst>
                        <p:tags r:id="rId26"/>
                      </p:custDataLst>
                    </p:nvPr>
                  </p:nvSpPr>
                  <p:spPr>
                    <a:xfrm>
                      <a:off x="7349505" y="606851"/>
                      <a:ext cx="1211126" cy="1211126"/>
                    </a:xfrm>
                    <a:prstGeom prst="ellipse">
                      <a:avLst/>
                    </a:prstGeom>
                    <a:gradFill>
                      <a:gsLst>
                        <a:gs pos="0">
                          <a:schemeClr val="accent1"/>
                        </a:gs>
                        <a:gs pos="90000">
                          <a:schemeClr val="accent2"/>
                        </a:gs>
                      </a:gsLst>
                      <a:lin ang="2700000" scaled="0"/>
                    </a:gradFill>
                    <a:ln>
                      <a:noFill/>
                    </a:ln>
                    <a:effectLst>
                      <a:outerShdw blurRad="114300" dist="114300" dir="13500000" algn="br" rotWithShape="0">
                        <a:schemeClr val="accent2">
                          <a:alpha val="5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微软雅黑"/>
                        <a:cs typeface="思源黑体旧字形 Light" panose="020B0300000000000000" charset="-128"/>
                        <a:sym typeface="Arial"/>
                      </a:endParaRPr>
                    </a:p>
                  </p:txBody>
                </p:sp>
              </p:grpSp>
              <p:sp>
                <p:nvSpPr>
                  <p:cNvPr id="55" name="图形"/>
                  <p:cNvSpPr>
                    <a:spLocks noEditPoints="1"/>
                  </p:cNvSpPr>
                  <p:nvPr>
                    <p:custDataLst>
                      <p:tags r:id="rId24"/>
                    </p:custDataLst>
                  </p:nvPr>
                </p:nvSpPr>
                <p:spPr bwMode="auto">
                  <a:xfrm>
                    <a:off x="9471194" y="2955989"/>
                    <a:ext cx="386104" cy="410079"/>
                  </a:xfrm>
                  <a:custGeom>
                    <a:avLst/>
                    <a:gdLst>
                      <a:gd name="T0" fmla="*/ 34 w 129"/>
                      <a:gd name="T1" fmla="*/ 107 h 134"/>
                      <a:gd name="T2" fmla="*/ 52 w 129"/>
                      <a:gd name="T3" fmla="*/ 134 h 134"/>
                      <a:gd name="T4" fmla="*/ 83 w 129"/>
                      <a:gd name="T5" fmla="*/ 114 h 134"/>
                      <a:gd name="T6" fmla="*/ 117 w 129"/>
                      <a:gd name="T7" fmla="*/ 112 h 134"/>
                      <a:gd name="T8" fmla="*/ 114 w 129"/>
                      <a:gd name="T9" fmla="*/ 74 h 134"/>
                      <a:gd name="T10" fmla="*/ 114 w 129"/>
                      <a:gd name="T11" fmla="*/ 60 h 134"/>
                      <a:gd name="T12" fmla="*/ 117 w 129"/>
                      <a:gd name="T13" fmla="*/ 23 h 134"/>
                      <a:gd name="T14" fmla="*/ 83 w 129"/>
                      <a:gd name="T15" fmla="*/ 21 h 134"/>
                      <a:gd name="T16" fmla="*/ 52 w 129"/>
                      <a:gd name="T17" fmla="*/ 0 h 134"/>
                      <a:gd name="T18" fmla="*/ 34 w 129"/>
                      <a:gd name="T19" fmla="*/ 28 h 134"/>
                      <a:gd name="T20" fmla="*/ 0 w 129"/>
                      <a:gd name="T21" fmla="*/ 45 h 134"/>
                      <a:gd name="T22" fmla="*/ 15 w 129"/>
                      <a:gd name="T23" fmla="*/ 67 h 134"/>
                      <a:gd name="T24" fmla="*/ 0 w 129"/>
                      <a:gd name="T25" fmla="*/ 90 h 134"/>
                      <a:gd name="T26" fmla="*/ 25 w 129"/>
                      <a:gd name="T27" fmla="*/ 77 h 134"/>
                      <a:gd name="T28" fmla="*/ 24 w 129"/>
                      <a:gd name="T29" fmla="*/ 67 h 134"/>
                      <a:gd name="T30" fmla="*/ 25 w 129"/>
                      <a:gd name="T31" fmla="*/ 58 h 134"/>
                      <a:gd name="T32" fmla="*/ 17 w 129"/>
                      <a:gd name="T33" fmla="*/ 33 h 134"/>
                      <a:gd name="T34" fmla="*/ 38 w 129"/>
                      <a:gd name="T35" fmla="*/ 36 h 134"/>
                      <a:gd name="T36" fmla="*/ 53 w 129"/>
                      <a:gd name="T37" fmla="*/ 28 h 134"/>
                      <a:gd name="T38" fmla="*/ 71 w 129"/>
                      <a:gd name="T39" fmla="*/ 9 h 134"/>
                      <a:gd name="T40" fmla="*/ 78 w 129"/>
                      <a:gd name="T41" fmla="*/ 29 h 134"/>
                      <a:gd name="T42" fmla="*/ 93 w 129"/>
                      <a:gd name="T43" fmla="*/ 38 h 134"/>
                      <a:gd name="T44" fmla="*/ 118 w 129"/>
                      <a:gd name="T45" fmla="*/ 43 h 134"/>
                      <a:gd name="T46" fmla="*/ 105 w 129"/>
                      <a:gd name="T47" fmla="*/ 60 h 134"/>
                      <a:gd name="T48" fmla="*/ 105 w 129"/>
                      <a:gd name="T49" fmla="*/ 75 h 134"/>
                      <a:gd name="T50" fmla="*/ 118 w 129"/>
                      <a:gd name="T51" fmla="*/ 91 h 134"/>
                      <a:gd name="T52" fmla="*/ 93 w 129"/>
                      <a:gd name="T53" fmla="*/ 97 h 134"/>
                      <a:gd name="T54" fmla="*/ 78 w 129"/>
                      <a:gd name="T55" fmla="*/ 106 h 134"/>
                      <a:gd name="T56" fmla="*/ 71 w 129"/>
                      <a:gd name="T57" fmla="*/ 126 h 134"/>
                      <a:gd name="T58" fmla="*/ 53 w 129"/>
                      <a:gd name="T59" fmla="*/ 107 h 134"/>
                      <a:gd name="T60" fmla="*/ 38 w 129"/>
                      <a:gd name="T61" fmla="*/ 99 h 134"/>
                      <a:gd name="T62" fmla="*/ 17 w 129"/>
                      <a:gd name="T63" fmla="*/ 102 h 134"/>
                      <a:gd name="T64" fmla="*/ 25 w 129"/>
                      <a:gd name="T65" fmla="*/ 77 h 134"/>
                      <a:gd name="T66" fmla="*/ 91 w 129"/>
                      <a:gd name="T67" fmla="*/ 67 h 134"/>
                      <a:gd name="T68" fmla="*/ 38 w 129"/>
                      <a:gd name="T69" fmla="*/ 67 h 134"/>
                      <a:gd name="T70" fmla="*/ 65 w 129"/>
                      <a:gd name="T71" fmla="*/ 50 h 134"/>
                      <a:gd name="T72" fmla="*/ 65 w 129"/>
                      <a:gd name="T73" fmla="*/ 85 h 134"/>
                      <a:gd name="T74" fmla="*/ 65 w 129"/>
                      <a:gd name="T75" fmla="*/ 5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9" h="134">
                        <a:moveTo>
                          <a:pt x="13" y="112"/>
                        </a:moveTo>
                        <a:cubicBezTo>
                          <a:pt x="34" y="107"/>
                          <a:pt x="34" y="107"/>
                          <a:pt x="34" y="107"/>
                        </a:cubicBezTo>
                        <a:cubicBezTo>
                          <a:pt x="38" y="110"/>
                          <a:pt x="42" y="112"/>
                          <a:pt x="46" y="114"/>
                        </a:cubicBezTo>
                        <a:cubicBezTo>
                          <a:pt x="52" y="134"/>
                          <a:pt x="52" y="134"/>
                          <a:pt x="52" y="134"/>
                        </a:cubicBezTo>
                        <a:cubicBezTo>
                          <a:pt x="77" y="134"/>
                          <a:pt x="77" y="134"/>
                          <a:pt x="77" y="134"/>
                        </a:cubicBezTo>
                        <a:cubicBezTo>
                          <a:pt x="83" y="114"/>
                          <a:pt x="83" y="114"/>
                          <a:pt x="83" y="114"/>
                        </a:cubicBezTo>
                        <a:cubicBezTo>
                          <a:pt x="88" y="112"/>
                          <a:pt x="92" y="110"/>
                          <a:pt x="96" y="107"/>
                        </a:cubicBezTo>
                        <a:cubicBezTo>
                          <a:pt x="117" y="112"/>
                          <a:pt x="117" y="112"/>
                          <a:pt x="117" y="112"/>
                        </a:cubicBezTo>
                        <a:cubicBezTo>
                          <a:pt x="129" y="90"/>
                          <a:pt x="129" y="90"/>
                          <a:pt x="129" y="90"/>
                        </a:cubicBezTo>
                        <a:cubicBezTo>
                          <a:pt x="114" y="74"/>
                          <a:pt x="114" y="74"/>
                          <a:pt x="114" y="74"/>
                        </a:cubicBezTo>
                        <a:cubicBezTo>
                          <a:pt x="115" y="72"/>
                          <a:pt x="115" y="70"/>
                          <a:pt x="115" y="67"/>
                        </a:cubicBezTo>
                        <a:cubicBezTo>
                          <a:pt x="115" y="65"/>
                          <a:pt x="115" y="63"/>
                          <a:pt x="114" y="60"/>
                        </a:cubicBezTo>
                        <a:cubicBezTo>
                          <a:pt x="129" y="45"/>
                          <a:pt x="129" y="45"/>
                          <a:pt x="129" y="45"/>
                        </a:cubicBezTo>
                        <a:cubicBezTo>
                          <a:pt x="117" y="23"/>
                          <a:pt x="117" y="23"/>
                          <a:pt x="117" y="23"/>
                        </a:cubicBezTo>
                        <a:cubicBezTo>
                          <a:pt x="96" y="28"/>
                          <a:pt x="96" y="28"/>
                          <a:pt x="96" y="28"/>
                        </a:cubicBezTo>
                        <a:cubicBezTo>
                          <a:pt x="92" y="25"/>
                          <a:pt x="88" y="23"/>
                          <a:pt x="83" y="21"/>
                        </a:cubicBezTo>
                        <a:cubicBezTo>
                          <a:pt x="77" y="0"/>
                          <a:pt x="77" y="0"/>
                          <a:pt x="77" y="0"/>
                        </a:cubicBezTo>
                        <a:cubicBezTo>
                          <a:pt x="52" y="0"/>
                          <a:pt x="52" y="0"/>
                          <a:pt x="52" y="0"/>
                        </a:cubicBezTo>
                        <a:cubicBezTo>
                          <a:pt x="46" y="21"/>
                          <a:pt x="46" y="21"/>
                          <a:pt x="46" y="21"/>
                        </a:cubicBezTo>
                        <a:cubicBezTo>
                          <a:pt x="42" y="23"/>
                          <a:pt x="38" y="25"/>
                          <a:pt x="34" y="28"/>
                        </a:cubicBezTo>
                        <a:cubicBezTo>
                          <a:pt x="13" y="23"/>
                          <a:pt x="13" y="23"/>
                          <a:pt x="13" y="23"/>
                        </a:cubicBezTo>
                        <a:cubicBezTo>
                          <a:pt x="0" y="45"/>
                          <a:pt x="0" y="45"/>
                          <a:pt x="0" y="45"/>
                        </a:cubicBezTo>
                        <a:cubicBezTo>
                          <a:pt x="15" y="60"/>
                          <a:pt x="15" y="60"/>
                          <a:pt x="15" y="60"/>
                        </a:cubicBezTo>
                        <a:cubicBezTo>
                          <a:pt x="15" y="63"/>
                          <a:pt x="15" y="65"/>
                          <a:pt x="15" y="67"/>
                        </a:cubicBezTo>
                        <a:cubicBezTo>
                          <a:pt x="15" y="70"/>
                          <a:pt x="15" y="72"/>
                          <a:pt x="15" y="74"/>
                        </a:cubicBezTo>
                        <a:cubicBezTo>
                          <a:pt x="0" y="90"/>
                          <a:pt x="0" y="90"/>
                          <a:pt x="0" y="90"/>
                        </a:cubicBezTo>
                        <a:lnTo>
                          <a:pt x="13" y="112"/>
                        </a:lnTo>
                        <a:close/>
                        <a:moveTo>
                          <a:pt x="25" y="77"/>
                        </a:moveTo>
                        <a:cubicBezTo>
                          <a:pt x="24" y="75"/>
                          <a:pt x="24" y="75"/>
                          <a:pt x="24" y="75"/>
                        </a:cubicBezTo>
                        <a:cubicBezTo>
                          <a:pt x="24" y="72"/>
                          <a:pt x="24" y="70"/>
                          <a:pt x="24" y="67"/>
                        </a:cubicBezTo>
                        <a:cubicBezTo>
                          <a:pt x="24" y="65"/>
                          <a:pt x="24" y="62"/>
                          <a:pt x="24" y="60"/>
                        </a:cubicBezTo>
                        <a:cubicBezTo>
                          <a:pt x="25" y="58"/>
                          <a:pt x="25" y="58"/>
                          <a:pt x="25" y="58"/>
                        </a:cubicBezTo>
                        <a:cubicBezTo>
                          <a:pt x="11" y="43"/>
                          <a:pt x="11" y="43"/>
                          <a:pt x="11" y="43"/>
                        </a:cubicBezTo>
                        <a:cubicBezTo>
                          <a:pt x="17" y="33"/>
                          <a:pt x="17" y="33"/>
                          <a:pt x="17" y="33"/>
                        </a:cubicBezTo>
                        <a:cubicBezTo>
                          <a:pt x="36" y="38"/>
                          <a:pt x="36" y="38"/>
                          <a:pt x="36" y="38"/>
                        </a:cubicBezTo>
                        <a:cubicBezTo>
                          <a:pt x="38" y="36"/>
                          <a:pt x="38" y="36"/>
                          <a:pt x="38" y="36"/>
                        </a:cubicBezTo>
                        <a:cubicBezTo>
                          <a:pt x="42" y="33"/>
                          <a:pt x="46" y="30"/>
                          <a:pt x="51" y="29"/>
                        </a:cubicBezTo>
                        <a:cubicBezTo>
                          <a:pt x="53" y="28"/>
                          <a:pt x="53" y="28"/>
                          <a:pt x="53" y="28"/>
                        </a:cubicBezTo>
                        <a:cubicBezTo>
                          <a:pt x="59" y="9"/>
                          <a:pt x="59" y="9"/>
                          <a:pt x="59" y="9"/>
                        </a:cubicBezTo>
                        <a:cubicBezTo>
                          <a:pt x="71" y="9"/>
                          <a:pt x="71" y="9"/>
                          <a:pt x="71" y="9"/>
                        </a:cubicBezTo>
                        <a:cubicBezTo>
                          <a:pt x="76" y="28"/>
                          <a:pt x="76" y="28"/>
                          <a:pt x="76" y="28"/>
                        </a:cubicBezTo>
                        <a:cubicBezTo>
                          <a:pt x="78" y="29"/>
                          <a:pt x="78" y="29"/>
                          <a:pt x="78" y="29"/>
                        </a:cubicBezTo>
                        <a:cubicBezTo>
                          <a:pt x="83" y="30"/>
                          <a:pt x="88" y="33"/>
                          <a:pt x="92" y="36"/>
                        </a:cubicBezTo>
                        <a:cubicBezTo>
                          <a:pt x="93" y="38"/>
                          <a:pt x="93" y="38"/>
                          <a:pt x="93" y="38"/>
                        </a:cubicBezTo>
                        <a:cubicBezTo>
                          <a:pt x="112" y="33"/>
                          <a:pt x="112" y="33"/>
                          <a:pt x="112" y="33"/>
                        </a:cubicBezTo>
                        <a:cubicBezTo>
                          <a:pt x="118" y="43"/>
                          <a:pt x="118" y="43"/>
                          <a:pt x="118" y="43"/>
                        </a:cubicBezTo>
                        <a:cubicBezTo>
                          <a:pt x="105" y="57"/>
                          <a:pt x="105" y="57"/>
                          <a:pt x="105" y="57"/>
                        </a:cubicBezTo>
                        <a:cubicBezTo>
                          <a:pt x="105" y="60"/>
                          <a:pt x="105" y="60"/>
                          <a:pt x="105" y="60"/>
                        </a:cubicBezTo>
                        <a:cubicBezTo>
                          <a:pt x="106" y="62"/>
                          <a:pt x="106" y="65"/>
                          <a:pt x="106" y="67"/>
                        </a:cubicBezTo>
                        <a:cubicBezTo>
                          <a:pt x="106" y="70"/>
                          <a:pt x="106" y="72"/>
                          <a:pt x="105" y="75"/>
                        </a:cubicBezTo>
                        <a:cubicBezTo>
                          <a:pt x="105" y="77"/>
                          <a:pt x="105" y="77"/>
                          <a:pt x="105" y="77"/>
                        </a:cubicBezTo>
                        <a:cubicBezTo>
                          <a:pt x="118" y="91"/>
                          <a:pt x="118" y="91"/>
                          <a:pt x="118" y="91"/>
                        </a:cubicBezTo>
                        <a:cubicBezTo>
                          <a:pt x="112" y="102"/>
                          <a:pt x="112" y="102"/>
                          <a:pt x="112" y="102"/>
                        </a:cubicBezTo>
                        <a:cubicBezTo>
                          <a:pt x="93" y="97"/>
                          <a:pt x="93" y="97"/>
                          <a:pt x="93" y="97"/>
                        </a:cubicBezTo>
                        <a:cubicBezTo>
                          <a:pt x="92" y="99"/>
                          <a:pt x="92" y="99"/>
                          <a:pt x="92" y="99"/>
                        </a:cubicBezTo>
                        <a:cubicBezTo>
                          <a:pt x="88" y="102"/>
                          <a:pt x="83" y="105"/>
                          <a:pt x="78" y="106"/>
                        </a:cubicBezTo>
                        <a:cubicBezTo>
                          <a:pt x="76" y="107"/>
                          <a:pt x="76" y="107"/>
                          <a:pt x="76" y="107"/>
                        </a:cubicBezTo>
                        <a:cubicBezTo>
                          <a:pt x="71" y="126"/>
                          <a:pt x="71" y="126"/>
                          <a:pt x="71" y="126"/>
                        </a:cubicBezTo>
                        <a:cubicBezTo>
                          <a:pt x="59" y="126"/>
                          <a:pt x="59" y="126"/>
                          <a:pt x="59" y="126"/>
                        </a:cubicBezTo>
                        <a:cubicBezTo>
                          <a:pt x="53" y="107"/>
                          <a:pt x="53" y="107"/>
                          <a:pt x="53" y="107"/>
                        </a:cubicBezTo>
                        <a:cubicBezTo>
                          <a:pt x="51" y="106"/>
                          <a:pt x="51" y="106"/>
                          <a:pt x="51" y="106"/>
                        </a:cubicBezTo>
                        <a:cubicBezTo>
                          <a:pt x="46" y="105"/>
                          <a:pt x="42" y="102"/>
                          <a:pt x="38" y="99"/>
                        </a:cubicBezTo>
                        <a:cubicBezTo>
                          <a:pt x="36" y="97"/>
                          <a:pt x="36" y="97"/>
                          <a:pt x="36" y="97"/>
                        </a:cubicBezTo>
                        <a:cubicBezTo>
                          <a:pt x="17" y="102"/>
                          <a:pt x="17" y="102"/>
                          <a:pt x="17" y="102"/>
                        </a:cubicBezTo>
                        <a:cubicBezTo>
                          <a:pt x="11" y="91"/>
                          <a:pt x="11" y="91"/>
                          <a:pt x="11" y="91"/>
                        </a:cubicBezTo>
                        <a:lnTo>
                          <a:pt x="25" y="77"/>
                        </a:lnTo>
                        <a:close/>
                        <a:moveTo>
                          <a:pt x="65" y="94"/>
                        </a:moveTo>
                        <a:cubicBezTo>
                          <a:pt x="79" y="94"/>
                          <a:pt x="91" y="82"/>
                          <a:pt x="91" y="67"/>
                        </a:cubicBezTo>
                        <a:cubicBezTo>
                          <a:pt x="91" y="53"/>
                          <a:pt x="79" y="41"/>
                          <a:pt x="65" y="41"/>
                        </a:cubicBezTo>
                        <a:cubicBezTo>
                          <a:pt x="50" y="41"/>
                          <a:pt x="38" y="53"/>
                          <a:pt x="38" y="67"/>
                        </a:cubicBezTo>
                        <a:cubicBezTo>
                          <a:pt x="38" y="82"/>
                          <a:pt x="50" y="94"/>
                          <a:pt x="65" y="94"/>
                        </a:cubicBezTo>
                        <a:close/>
                        <a:moveTo>
                          <a:pt x="65" y="50"/>
                        </a:moveTo>
                        <a:cubicBezTo>
                          <a:pt x="74" y="50"/>
                          <a:pt x="82" y="58"/>
                          <a:pt x="82" y="67"/>
                        </a:cubicBezTo>
                        <a:cubicBezTo>
                          <a:pt x="82" y="77"/>
                          <a:pt x="74" y="85"/>
                          <a:pt x="65" y="85"/>
                        </a:cubicBezTo>
                        <a:cubicBezTo>
                          <a:pt x="55" y="85"/>
                          <a:pt x="47" y="77"/>
                          <a:pt x="47" y="67"/>
                        </a:cubicBezTo>
                        <a:cubicBezTo>
                          <a:pt x="47" y="58"/>
                          <a:pt x="55" y="50"/>
                          <a:pt x="65" y="50"/>
                        </a:cubicBezTo>
                        <a:close/>
                      </a:path>
                    </a:pathLst>
                  </a:custGeom>
                  <a:solidFill>
                    <a:schemeClr val="bg2"/>
                  </a:solidFill>
                  <a:ln>
                    <a:noFill/>
                  </a:ln>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grpSp>
          </p:grpSp>
          <p:grpSp>
            <p:nvGrpSpPr>
              <p:cNvPr id="78" name="组合 77"/>
              <p:cNvGrpSpPr/>
              <p:nvPr/>
            </p:nvGrpSpPr>
            <p:grpSpPr>
              <a:xfrm>
                <a:off x="2292" y="2192"/>
                <a:ext cx="3398" cy="6752"/>
                <a:chOff x="2292" y="2192"/>
                <a:chExt cx="3398" cy="6752"/>
              </a:xfrm>
            </p:grpSpPr>
            <p:sp>
              <p:nvSpPr>
                <p:cNvPr id="2" name="图形"/>
                <p:cNvSpPr/>
                <p:nvPr>
                  <p:custDataLst>
                    <p:tags r:id="rId17"/>
                  </p:custDataLst>
                </p:nvPr>
              </p:nvSpPr>
              <p:spPr bwMode="auto">
                <a:xfrm>
                  <a:off x="2292" y="2192"/>
                  <a:ext cx="3398" cy="6752"/>
                </a:xfrm>
                <a:custGeom>
                  <a:avLst/>
                  <a:gdLst>
                    <a:gd name="T0" fmla="*/ 203 w 415"/>
                    <a:gd name="T1" fmla="*/ 1138 h 1140"/>
                    <a:gd name="T2" fmla="*/ 415 w 415"/>
                    <a:gd name="T3" fmla="*/ 926 h 1140"/>
                    <a:gd name="T4" fmla="*/ 415 w 415"/>
                    <a:gd name="T5" fmla="*/ 213 h 1140"/>
                    <a:gd name="T6" fmla="*/ 211 w 415"/>
                    <a:gd name="T7" fmla="*/ 2 h 1140"/>
                    <a:gd name="T8" fmla="*/ 0 w 415"/>
                    <a:gd name="T9" fmla="*/ 210 h 1140"/>
                    <a:gd name="T10" fmla="*/ 0 w 415"/>
                    <a:gd name="T11" fmla="*/ 930 h 1140"/>
                    <a:gd name="T12" fmla="*/ 203 w 415"/>
                    <a:gd name="T13" fmla="*/ 1138 h 1140"/>
                  </a:gdLst>
                  <a:ahLst/>
                  <a:cxnLst>
                    <a:cxn ang="0">
                      <a:pos x="T0" y="T1"/>
                    </a:cxn>
                    <a:cxn ang="0">
                      <a:pos x="T2" y="T3"/>
                    </a:cxn>
                    <a:cxn ang="0">
                      <a:pos x="T4" y="T5"/>
                    </a:cxn>
                    <a:cxn ang="0">
                      <a:pos x="T6" y="T7"/>
                    </a:cxn>
                    <a:cxn ang="0">
                      <a:pos x="T8" y="T9"/>
                    </a:cxn>
                    <a:cxn ang="0">
                      <a:pos x="T10" y="T11"/>
                    </a:cxn>
                    <a:cxn ang="0">
                      <a:pos x="T12" y="T13"/>
                    </a:cxn>
                  </a:cxnLst>
                  <a:rect l="0" t="0" r="r" b="b"/>
                  <a:pathLst>
                    <a:path w="415" h="1140">
                      <a:moveTo>
                        <a:pt x="203" y="1138"/>
                      </a:moveTo>
                      <a:cubicBezTo>
                        <a:pt x="320" y="1140"/>
                        <a:pt x="415" y="1043"/>
                        <a:pt x="415" y="926"/>
                      </a:cubicBezTo>
                      <a:cubicBezTo>
                        <a:pt x="415" y="213"/>
                        <a:pt x="415" y="213"/>
                        <a:pt x="415" y="213"/>
                      </a:cubicBezTo>
                      <a:cubicBezTo>
                        <a:pt x="415" y="99"/>
                        <a:pt x="325" y="4"/>
                        <a:pt x="211" y="2"/>
                      </a:cubicBezTo>
                      <a:cubicBezTo>
                        <a:pt x="95" y="0"/>
                        <a:pt x="0" y="94"/>
                        <a:pt x="0" y="210"/>
                      </a:cubicBezTo>
                      <a:cubicBezTo>
                        <a:pt x="0" y="930"/>
                        <a:pt x="0" y="930"/>
                        <a:pt x="0" y="930"/>
                      </a:cubicBezTo>
                      <a:cubicBezTo>
                        <a:pt x="0" y="1043"/>
                        <a:pt x="91" y="1135"/>
                        <a:pt x="203" y="1138"/>
                      </a:cubicBezTo>
                      <a:close/>
                    </a:path>
                  </a:pathLst>
                </a:custGeom>
                <a:gradFill>
                  <a:gsLst>
                    <a:gs pos="0">
                      <a:schemeClr val="bg2"/>
                    </a:gs>
                    <a:gs pos="100000">
                      <a:schemeClr val="bg2"/>
                    </a:gs>
                    <a:gs pos="100000">
                      <a:schemeClr val="bg2"/>
                    </a:gs>
                  </a:gsLst>
                  <a:lin ang="10800000" scaled="0"/>
                </a:gradFill>
                <a:ln>
                  <a:noFill/>
                </a:ln>
                <a:effectLst>
                  <a:innerShdw blurRad="139700" dist="88900" dir="13200000">
                    <a:schemeClr val="accent1">
                      <a:alpha val="50000"/>
                    </a:schemeClr>
                  </a:innerShdw>
                </a:effectLst>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sp>
              <p:nvSpPr>
                <p:cNvPr id="4" name="图形"/>
                <p:cNvSpPr>
                  <a:spLocks noChangeArrowheads="1"/>
                </p:cNvSpPr>
                <p:nvPr>
                  <p:custDataLst>
                    <p:tags r:id="rId18"/>
                  </p:custDataLst>
                </p:nvPr>
              </p:nvSpPr>
              <p:spPr bwMode="auto">
                <a:xfrm>
                  <a:off x="3640" y="7560"/>
                  <a:ext cx="833" cy="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en-US" sz="3700" b="1" i="0" u="none" strike="noStrike" cap="none" normalizeH="0" baseline="0">
                      <a:ln>
                        <a:noFill/>
                      </a:ln>
                      <a:gradFill>
                        <a:gsLst>
                          <a:gs pos="0">
                            <a:schemeClr val="accent1"/>
                          </a:gs>
                          <a:gs pos="100000">
                            <a:schemeClr val="accent2"/>
                          </a:gs>
                        </a:gsLst>
                        <a:lin ang="5400000" scaled="0"/>
                      </a:gradFill>
                      <a:effectLst/>
                      <a:latin typeface="Arial"/>
                      <a:ea typeface="微软雅黑"/>
                      <a:cs typeface="思源黑体旧字形 Light" panose="020B0300000000000000" charset="-128"/>
                      <a:sym typeface="Arial"/>
                    </a:rPr>
                    <a:t>01</a:t>
                  </a:r>
                </a:p>
              </p:txBody>
            </p:sp>
            <p:grpSp>
              <p:nvGrpSpPr>
                <p:cNvPr id="56" name="Group 27"/>
                <p:cNvGrpSpPr/>
                <p:nvPr/>
              </p:nvGrpSpPr>
              <p:grpSpPr>
                <a:xfrm>
                  <a:off x="3041" y="2857"/>
                  <a:ext cx="1982" cy="1982"/>
                  <a:chOff x="1920877" y="2570918"/>
                  <a:chExt cx="1181934" cy="1181934"/>
                </a:xfrm>
              </p:grpSpPr>
              <p:grpSp>
                <p:nvGrpSpPr>
                  <p:cNvPr id="57" name="Group 28"/>
                  <p:cNvGrpSpPr/>
                  <p:nvPr/>
                </p:nvGrpSpPr>
                <p:grpSpPr>
                  <a:xfrm>
                    <a:off x="1920877" y="2570918"/>
                    <a:ext cx="1181934" cy="1181934"/>
                    <a:chOff x="7349505" y="606851"/>
                    <a:chExt cx="1211126" cy="1211126"/>
                  </a:xfrm>
                  <a:solidFill>
                    <a:schemeClr val="bg2"/>
                  </a:solidFill>
                </p:grpSpPr>
                <p:sp>
                  <p:nvSpPr>
                    <p:cNvPr id="58" name="图形"/>
                    <p:cNvSpPr/>
                    <p:nvPr>
                      <p:custDataLst>
                        <p:tags r:id="rId20"/>
                      </p:custDataLst>
                    </p:nvPr>
                  </p:nvSpPr>
                  <p:spPr>
                    <a:xfrm>
                      <a:off x="7349505" y="606851"/>
                      <a:ext cx="1211126" cy="1211126"/>
                    </a:xfrm>
                    <a:prstGeom prst="ellipse">
                      <a:avLst/>
                    </a:prstGeom>
                    <a:grpFill/>
                    <a:ln>
                      <a:noFill/>
                    </a:ln>
                    <a:effectLst>
                      <a:outerShdw blurRad="177800" dist="114300" dir="2700000" algn="tl" rotWithShape="0">
                        <a:schemeClr val="accent2">
                          <a:alpha val="4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微软雅黑"/>
                        <a:cs typeface="思源黑体旧字形 Light" panose="020B0300000000000000" charset="-128"/>
                        <a:sym typeface="Arial"/>
                      </a:endParaRPr>
                    </a:p>
                  </p:txBody>
                </p:sp>
                <p:sp>
                  <p:nvSpPr>
                    <p:cNvPr id="59" name="图形"/>
                    <p:cNvSpPr/>
                    <p:nvPr>
                      <p:custDataLst>
                        <p:tags r:id="rId21"/>
                      </p:custDataLst>
                    </p:nvPr>
                  </p:nvSpPr>
                  <p:spPr>
                    <a:xfrm>
                      <a:off x="7349505" y="606851"/>
                      <a:ext cx="1211126" cy="1211126"/>
                    </a:xfrm>
                    <a:prstGeom prst="ellipse">
                      <a:avLst/>
                    </a:prstGeom>
                    <a:gradFill>
                      <a:gsLst>
                        <a:gs pos="0">
                          <a:schemeClr val="accent1"/>
                        </a:gs>
                        <a:gs pos="90000">
                          <a:schemeClr val="accent2"/>
                        </a:gs>
                      </a:gsLst>
                      <a:lin ang="2700000" scaled="0"/>
                    </a:gradFill>
                    <a:ln>
                      <a:noFill/>
                    </a:ln>
                    <a:effectLst>
                      <a:outerShdw blurRad="114300" dist="114300" dir="13500000" algn="br" rotWithShape="0">
                        <a:schemeClr val="accent1">
                          <a:alpha val="5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微软雅黑"/>
                        <a:cs typeface="思源黑体旧字形 Light" panose="020B0300000000000000" charset="-128"/>
                        <a:sym typeface="Arial"/>
                      </a:endParaRPr>
                    </a:p>
                  </p:txBody>
                </p:sp>
              </p:grpSp>
              <p:sp>
                <p:nvSpPr>
                  <p:cNvPr id="60" name="图形"/>
                  <p:cNvSpPr>
                    <a:spLocks noEditPoints="1"/>
                  </p:cNvSpPr>
                  <p:nvPr>
                    <p:custDataLst>
                      <p:tags r:id="rId19"/>
                    </p:custDataLst>
                  </p:nvPr>
                </p:nvSpPr>
                <p:spPr bwMode="auto">
                  <a:xfrm>
                    <a:off x="2332800" y="2989010"/>
                    <a:ext cx="401246" cy="410079"/>
                  </a:xfrm>
                  <a:custGeom>
                    <a:avLst/>
                    <a:gdLst>
                      <a:gd name="T0" fmla="*/ 67 w 134"/>
                      <a:gd name="T1" fmla="*/ 134 h 134"/>
                      <a:gd name="T2" fmla="*/ 134 w 134"/>
                      <a:gd name="T3" fmla="*/ 67 h 134"/>
                      <a:gd name="T4" fmla="*/ 67 w 134"/>
                      <a:gd name="T5" fmla="*/ 0 h 134"/>
                      <a:gd name="T6" fmla="*/ 0 w 134"/>
                      <a:gd name="T7" fmla="*/ 67 h 134"/>
                      <a:gd name="T8" fmla="*/ 67 w 134"/>
                      <a:gd name="T9" fmla="*/ 134 h 134"/>
                      <a:gd name="T10" fmla="*/ 67 w 134"/>
                      <a:gd name="T11" fmla="*/ 9 h 134"/>
                      <a:gd name="T12" fmla="*/ 125 w 134"/>
                      <a:gd name="T13" fmla="*/ 67 h 134"/>
                      <a:gd name="T14" fmla="*/ 67 w 134"/>
                      <a:gd name="T15" fmla="*/ 126 h 134"/>
                      <a:gd name="T16" fmla="*/ 9 w 134"/>
                      <a:gd name="T17" fmla="*/ 67 h 134"/>
                      <a:gd name="T18" fmla="*/ 67 w 134"/>
                      <a:gd name="T19" fmla="*/ 9 h 134"/>
                      <a:gd name="T20" fmla="*/ 100 w 134"/>
                      <a:gd name="T21" fmla="*/ 72 h 134"/>
                      <a:gd name="T22" fmla="*/ 63 w 134"/>
                      <a:gd name="T23" fmla="*/ 72 h 134"/>
                      <a:gd name="T24" fmla="*/ 63 w 134"/>
                      <a:gd name="T25" fmla="*/ 32 h 134"/>
                      <a:gd name="T26" fmla="*/ 71 w 134"/>
                      <a:gd name="T27" fmla="*/ 32 h 134"/>
                      <a:gd name="T28" fmla="*/ 71 w 134"/>
                      <a:gd name="T29" fmla="*/ 63 h 134"/>
                      <a:gd name="T30" fmla="*/ 100 w 134"/>
                      <a:gd name="T31" fmla="*/ 63 h 134"/>
                      <a:gd name="T32" fmla="*/ 100 w 134"/>
                      <a:gd name="T33"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34">
                        <a:moveTo>
                          <a:pt x="67" y="134"/>
                        </a:moveTo>
                        <a:cubicBezTo>
                          <a:pt x="104" y="134"/>
                          <a:pt x="134" y="104"/>
                          <a:pt x="134" y="67"/>
                        </a:cubicBezTo>
                        <a:cubicBezTo>
                          <a:pt x="134" y="30"/>
                          <a:pt x="104" y="0"/>
                          <a:pt x="67" y="0"/>
                        </a:cubicBezTo>
                        <a:cubicBezTo>
                          <a:pt x="30" y="0"/>
                          <a:pt x="0" y="30"/>
                          <a:pt x="0" y="67"/>
                        </a:cubicBezTo>
                        <a:cubicBezTo>
                          <a:pt x="0" y="104"/>
                          <a:pt x="30" y="134"/>
                          <a:pt x="67" y="134"/>
                        </a:cubicBezTo>
                        <a:close/>
                        <a:moveTo>
                          <a:pt x="67" y="9"/>
                        </a:moveTo>
                        <a:cubicBezTo>
                          <a:pt x="99" y="9"/>
                          <a:pt x="125" y="35"/>
                          <a:pt x="125" y="67"/>
                        </a:cubicBezTo>
                        <a:cubicBezTo>
                          <a:pt x="125" y="100"/>
                          <a:pt x="99" y="126"/>
                          <a:pt x="67" y="126"/>
                        </a:cubicBezTo>
                        <a:cubicBezTo>
                          <a:pt x="35" y="126"/>
                          <a:pt x="9" y="100"/>
                          <a:pt x="9" y="67"/>
                        </a:cubicBezTo>
                        <a:cubicBezTo>
                          <a:pt x="9" y="35"/>
                          <a:pt x="35" y="9"/>
                          <a:pt x="67" y="9"/>
                        </a:cubicBezTo>
                        <a:close/>
                        <a:moveTo>
                          <a:pt x="100" y="72"/>
                        </a:moveTo>
                        <a:cubicBezTo>
                          <a:pt x="63" y="72"/>
                          <a:pt x="63" y="72"/>
                          <a:pt x="63" y="72"/>
                        </a:cubicBezTo>
                        <a:cubicBezTo>
                          <a:pt x="63" y="32"/>
                          <a:pt x="63" y="32"/>
                          <a:pt x="63" y="32"/>
                        </a:cubicBezTo>
                        <a:cubicBezTo>
                          <a:pt x="71" y="32"/>
                          <a:pt x="71" y="32"/>
                          <a:pt x="71" y="32"/>
                        </a:cubicBezTo>
                        <a:cubicBezTo>
                          <a:pt x="71" y="63"/>
                          <a:pt x="71" y="63"/>
                          <a:pt x="71" y="63"/>
                        </a:cubicBezTo>
                        <a:cubicBezTo>
                          <a:pt x="100" y="63"/>
                          <a:pt x="100" y="63"/>
                          <a:pt x="100" y="63"/>
                        </a:cubicBezTo>
                        <a:lnTo>
                          <a:pt x="100" y="72"/>
                        </a:lnTo>
                        <a:close/>
                      </a:path>
                    </a:pathLst>
                  </a:custGeom>
                  <a:solidFill>
                    <a:schemeClr val="bg2"/>
                  </a:solidFill>
                  <a:ln>
                    <a:noFill/>
                  </a:ln>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grpSp>
          </p:grpSp>
          <p:grpSp>
            <p:nvGrpSpPr>
              <p:cNvPr id="77" name="组合 76"/>
              <p:cNvGrpSpPr/>
              <p:nvPr/>
            </p:nvGrpSpPr>
            <p:grpSpPr>
              <a:xfrm>
                <a:off x="6279" y="2192"/>
                <a:ext cx="3398" cy="6752"/>
                <a:chOff x="6004" y="2192"/>
                <a:chExt cx="3398" cy="6752"/>
              </a:xfrm>
            </p:grpSpPr>
            <p:sp>
              <p:nvSpPr>
                <p:cNvPr id="8" name="图形"/>
                <p:cNvSpPr/>
                <p:nvPr>
                  <p:custDataLst>
                    <p:tags r:id="rId12"/>
                  </p:custDataLst>
                </p:nvPr>
              </p:nvSpPr>
              <p:spPr bwMode="auto">
                <a:xfrm>
                  <a:off x="6004" y="2192"/>
                  <a:ext cx="3398" cy="6752"/>
                </a:xfrm>
                <a:custGeom>
                  <a:avLst/>
                  <a:gdLst>
                    <a:gd name="T0" fmla="*/ 203 w 415"/>
                    <a:gd name="T1" fmla="*/ 1138 h 1140"/>
                    <a:gd name="T2" fmla="*/ 415 w 415"/>
                    <a:gd name="T3" fmla="*/ 926 h 1140"/>
                    <a:gd name="T4" fmla="*/ 415 w 415"/>
                    <a:gd name="T5" fmla="*/ 213 h 1140"/>
                    <a:gd name="T6" fmla="*/ 211 w 415"/>
                    <a:gd name="T7" fmla="*/ 2 h 1140"/>
                    <a:gd name="T8" fmla="*/ 0 w 415"/>
                    <a:gd name="T9" fmla="*/ 210 h 1140"/>
                    <a:gd name="T10" fmla="*/ 0 w 415"/>
                    <a:gd name="T11" fmla="*/ 930 h 1140"/>
                    <a:gd name="T12" fmla="*/ 203 w 415"/>
                    <a:gd name="T13" fmla="*/ 1138 h 1140"/>
                  </a:gdLst>
                  <a:ahLst/>
                  <a:cxnLst>
                    <a:cxn ang="0">
                      <a:pos x="T0" y="T1"/>
                    </a:cxn>
                    <a:cxn ang="0">
                      <a:pos x="T2" y="T3"/>
                    </a:cxn>
                    <a:cxn ang="0">
                      <a:pos x="T4" y="T5"/>
                    </a:cxn>
                    <a:cxn ang="0">
                      <a:pos x="T6" y="T7"/>
                    </a:cxn>
                    <a:cxn ang="0">
                      <a:pos x="T8" y="T9"/>
                    </a:cxn>
                    <a:cxn ang="0">
                      <a:pos x="T10" y="T11"/>
                    </a:cxn>
                    <a:cxn ang="0">
                      <a:pos x="T12" y="T13"/>
                    </a:cxn>
                  </a:cxnLst>
                  <a:rect l="0" t="0" r="r" b="b"/>
                  <a:pathLst>
                    <a:path w="415" h="1140">
                      <a:moveTo>
                        <a:pt x="203" y="1138"/>
                      </a:moveTo>
                      <a:cubicBezTo>
                        <a:pt x="320" y="1140"/>
                        <a:pt x="415" y="1043"/>
                        <a:pt x="415" y="926"/>
                      </a:cubicBezTo>
                      <a:cubicBezTo>
                        <a:pt x="415" y="213"/>
                        <a:pt x="415" y="213"/>
                        <a:pt x="415" y="213"/>
                      </a:cubicBezTo>
                      <a:cubicBezTo>
                        <a:pt x="415" y="99"/>
                        <a:pt x="325" y="4"/>
                        <a:pt x="211" y="2"/>
                      </a:cubicBezTo>
                      <a:cubicBezTo>
                        <a:pt x="95" y="0"/>
                        <a:pt x="0" y="94"/>
                        <a:pt x="0" y="210"/>
                      </a:cubicBezTo>
                      <a:cubicBezTo>
                        <a:pt x="0" y="930"/>
                        <a:pt x="0" y="930"/>
                        <a:pt x="0" y="930"/>
                      </a:cubicBezTo>
                      <a:cubicBezTo>
                        <a:pt x="0" y="1043"/>
                        <a:pt x="90" y="1135"/>
                        <a:pt x="203" y="1138"/>
                      </a:cubicBezTo>
                      <a:close/>
                    </a:path>
                  </a:pathLst>
                </a:custGeom>
                <a:gradFill>
                  <a:gsLst>
                    <a:gs pos="0">
                      <a:schemeClr val="bg2"/>
                    </a:gs>
                    <a:gs pos="100000">
                      <a:schemeClr val="bg2"/>
                    </a:gs>
                    <a:gs pos="100000">
                      <a:schemeClr val="bg2"/>
                    </a:gs>
                  </a:gsLst>
                  <a:lin ang="10800000" scaled="0"/>
                </a:gradFill>
                <a:ln>
                  <a:noFill/>
                </a:ln>
                <a:effectLst>
                  <a:innerShdw blurRad="139700" dist="88900" dir="13200000">
                    <a:schemeClr val="accent2">
                      <a:alpha val="50000"/>
                    </a:schemeClr>
                  </a:innerShdw>
                </a:effectLst>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sp>
              <p:nvSpPr>
                <p:cNvPr id="20" name="图形"/>
                <p:cNvSpPr>
                  <a:spLocks noChangeArrowheads="1"/>
                </p:cNvSpPr>
                <p:nvPr>
                  <p:custDataLst>
                    <p:tags r:id="rId13"/>
                  </p:custDataLst>
                </p:nvPr>
              </p:nvSpPr>
              <p:spPr bwMode="auto">
                <a:xfrm>
                  <a:off x="7352" y="7560"/>
                  <a:ext cx="833" cy="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en-US" sz="3700" b="1" i="0" u="none" strike="noStrike" cap="none" normalizeH="0" baseline="0">
                      <a:ln>
                        <a:noFill/>
                      </a:ln>
                      <a:gradFill>
                        <a:gsLst>
                          <a:gs pos="0">
                            <a:schemeClr val="accent1"/>
                          </a:gs>
                          <a:gs pos="100000">
                            <a:schemeClr val="accent2"/>
                          </a:gs>
                        </a:gsLst>
                        <a:lin ang="5400000" scaled="0"/>
                      </a:gradFill>
                      <a:effectLst/>
                      <a:latin typeface="Arial"/>
                      <a:ea typeface="微软雅黑"/>
                      <a:cs typeface="思源黑体旧字形 Light" panose="020B0300000000000000" charset="-128"/>
                      <a:sym typeface="Arial"/>
                    </a:rPr>
                    <a:t>02</a:t>
                  </a:r>
                </a:p>
              </p:txBody>
            </p:sp>
            <p:grpSp>
              <p:nvGrpSpPr>
                <p:cNvPr id="61" name="Group 32"/>
                <p:cNvGrpSpPr/>
                <p:nvPr/>
              </p:nvGrpSpPr>
              <p:grpSpPr>
                <a:xfrm>
                  <a:off x="6760" y="2857"/>
                  <a:ext cx="1982" cy="1982"/>
                  <a:chOff x="4311809" y="2570916"/>
                  <a:chExt cx="1181934" cy="1181933"/>
                </a:xfrm>
              </p:grpSpPr>
              <p:grpSp>
                <p:nvGrpSpPr>
                  <p:cNvPr id="62" name="Group 33"/>
                  <p:cNvGrpSpPr/>
                  <p:nvPr/>
                </p:nvGrpSpPr>
                <p:grpSpPr>
                  <a:xfrm>
                    <a:off x="4311809" y="2570916"/>
                    <a:ext cx="1181934" cy="1181933"/>
                    <a:chOff x="7349505" y="606851"/>
                    <a:chExt cx="1211126" cy="1211126"/>
                  </a:xfrm>
                  <a:solidFill>
                    <a:schemeClr val="bg2"/>
                  </a:solidFill>
                </p:grpSpPr>
                <p:sp>
                  <p:nvSpPr>
                    <p:cNvPr id="63" name="图形"/>
                    <p:cNvSpPr/>
                    <p:nvPr>
                      <p:custDataLst>
                        <p:tags r:id="rId15"/>
                      </p:custDataLst>
                    </p:nvPr>
                  </p:nvSpPr>
                  <p:spPr>
                    <a:xfrm>
                      <a:off x="7349505" y="606851"/>
                      <a:ext cx="1211126" cy="1211126"/>
                    </a:xfrm>
                    <a:prstGeom prst="ellipse">
                      <a:avLst/>
                    </a:prstGeom>
                    <a:grpFill/>
                    <a:ln>
                      <a:noFill/>
                    </a:ln>
                    <a:effectLst>
                      <a:outerShdw blurRad="177800" dist="114300" dir="2700000" algn="tl" rotWithShape="0">
                        <a:schemeClr val="accent2">
                          <a:alpha val="4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微软雅黑"/>
                        <a:cs typeface="思源黑体旧字形 Light" panose="020B0300000000000000" charset="-128"/>
                        <a:sym typeface="Arial"/>
                      </a:endParaRPr>
                    </a:p>
                  </p:txBody>
                </p:sp>
                <p:sp>
                  <p:nvSpPr>
                    <p:cNvPr id="64" name="图形"/>
                    <p:cNvSpPr/>
                    <p:nvPr>
                      <p:custDataLst>
                        <p:tags r:id="rId16"/>
                      </p:custDataLst>
                    </p:nvPr>
                  </p:nvSpPr>
                  <p:spPr>
                    <a:xfrm>
                      <a:off x="7349505" y="606851"/>
                      <a:ext cx="1211126" cy="1211126"/>
                    </a:xfrm>
                    <a:prstGeom prst="ellipse">
                      <a:avLst/>
                    </a:prstGeom>
                    <a:gradFill>
                      <a:gsLst>
                        <a:gs pos="0">
                          <a:schemeClr val="accent1"/>
                        </a:gs>
                        <a:gs pos="90000">
                          <a:schemeClr val="accent2"/>
                        </a:gs>
                      </a:gsLst>
                      <a:lin ang="2700000" scaled="0"/>
                    </a:gradFill>
                    <a:ln>
                      <a:noFill/>
                    </a:ln>
                    <a:effectLst>
                      <a:outerShdw blurRad="114300" dist="114300" dir="13500000" algn="br" rotWithShape="0">
                        <a:schemeClr val="accent2">
                          <a:alpha val="5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微软雅黑"/>
                        <a:cs typeface="思源黑体旧字形 Light" panose="020B0300000000000000" charset="-128"/>
                        <a:sym typeface="Arial"/>
                      </a:endParaRPr>
                    </a:p>
                  </p:txBody>
                </p:sp>
              </p:grpSp>
              <p:sp>
                <p:nvSpPr>
                  <p:cNvPr id="65" name="图形"/>
                  <p:cNvSpPr>
                    <a:spLocks noEditPoints="1"/>
                  </p:cNvSpPr>
                  <p:nvPr>
                    <p:custDataLst>
                      <p:tags r:id="rId14"/>
                    </p:custDataLst>
                  </p:nvPr>
                </p:nvSpPr>
                <p:spPr bwMode="auto">
                  <a:xfrm>
                    <a:off x="4717879" y="2993555"/>
                    <a:ext cx="410078" cy="357084"/>
                  </a:xfrm>
                  <a:custGeom>
                    <a:avLst/>
                    <a:gdLst>
                      <a:gd name="T0" fmla="*/ 137 w 137"/>
                      <a:gd name="T1" fmla="*/ 21 h 117"/>
                      <a:gd name="T2" fmla="*/ 96 w 137"/>
                      <a:gd name="T3" fmla="*/ 21 h 117"/>
                      <a:gd name="T4" fmla="*/ 96 w 137"/>
                      <a:gd name="T5" fmla="*/ 0 h 117"/>
                      <a:gd name="T6" fmla="*/ 42 w 137"/>
                      <a:gd name="T7" fmla="*/ 0 h 117"/>
                      <a:gd name="T8" fmla="*/ 42 w 137"/>
                      <a:gd name="T9" fmla="*/ 21 h 117"/>
                      <a:gd name="T10" fmla="*/ 0 w 137"/>
                      <a:gd name="T11" fmla="*/ 21 h 117"/>
                      <a:gd name="T12" fmla="*/ 0 w 137"/>
                      <a:gd name="T13" fmla="*/ 117 h 117"/>
                      <a:gd name="T14" fmla="*/ 137 w 137"/>
                      <a:gd name="T15" fmla="*/ 117 h 117"/>
                      <a:gd name="T16" fmla="*/ 137 w 137"/>
                      <a:gd name="T17" fmla="*/ 21 h 117"/>
                      <a:gd name="T18" fmla="*/ 50 w 137"/>
                      <a:gd name="T19" fmla="*/ 9 h 117"/>
                      <a:gd name="T20" fmla="*/ 87 w 137"/>
                      <a:gd name="T21" fmla="*/ 9 h 117"/>
                      <a:gd name="T22" fmla="*/ 87 w 137"/>
                      <a:gd name="T23" fmla="*/ 21 h 117"/>
                      <a:gd name="T24" fmla="*/ 50 w 137"/>
                      <a:gd name="T25" fmla="*/ 21 h 117"/>
                      <a:gd name="T26" fmla="*/ 50 w 137"/>
                      <a:gd name="T27" fmla="*/ 9 h 117"/>
                      <a:gd name="T28" fmla="*/ 42 w 137"/>
                      <a:gd name="T29" fmla="*/ 30 h 117"/>
                      <a:gd name="T30" fmla="*/ 96 w 137"/>
                      <a:gd name="T31" fmla="*/ 30 h 117"/>
                      <a:gd name="T32" fmla="*/ 128 w 137"/>
                      <a:gd name="T33" fmla="*/ 30 h 117"/>
                      <a:gd name="T34" fmla="*/ 128 w 137"/>
                      <a:gd name="T35" fmla="*/ 48 h 117"/>
                      <a:gd name="T36" fmla="*/ 95 w 137"/>
                      <a:gd name="T37" fmla="*/ 61 h 117"/>
                      <a:gd name="T38" fmla="*/ 73 w 137"/>
                      <a:gd name="T39" fmla="*/ 66 h 117"/>
                      <a:gd name="T40" fmla="*/ 73 w 137"/>
                      <a:gd name="T41" fmla="*/ 55 h 117"/>
                      <a:gd name="T42" fmla="*/ 64 w 137"/>
                      <a:gd name="T43" fmla="*/ 55 h 117"/>
                      <a:gd name="T44" fmla="*/ 64 w 137"/>
                      <a:gd name="T45" fmla="*/ 66 h 117"/>
                      <a:gd name="T46" fmla="*/ 42 w 137"/>
                      <a:gd name="T47" fmla="*/ 61 h 117"/>
                      <a:gd name="T48" fmla="*/ 9 w 137"/>
                      <a:gd name="T49" fmla="*/ 48 h 117"/>
                      <a:gd name="T50" fmla="*/ 9 w 137"/>
                      <a:gd name="T51" fmla="*/ 30 h 117"/>
                      <a:gd name="T52" fmla="*/ 42 w 137"/>
                      <a:gd name="T53" fmla="*/ 30 h 117"/>
                      <a:gd name="T54" fmla="*/ 9 w 137"/>
                      <a:gd name="T55" fmla="*/ 108 h 117"/>
                      <a:gd name="T56" fmla="*/ 9 w 137"/>
                      <a:gd name="T57" fmla="*/ 58 h 117"/>
                      <a:gd name="T58" fmla="*/ 39 w 137"/>
                      <a:gd name="T59" fmla="*/ 69 h 117"/>
                      <a:gd name="T60" fmla="*/ 64 w 137"/>
                      <a:gd name="T61" fmla="*/ 75 h 117"/>
                      <a:gd name="T62" fmla="*/ 64 w 137"/>
                      <a:gd name="T63" fmla="*/ 86 h 117"/>
                      <a:gd name="T64" fmla="*/ 73 w 137"/>
                      <a:gd name="T65" fmla="*/ 86 h 117"/>
                      <a:gd name="T66" fmla="*/ 73 w 137"/>
                      <a:gd name="T67" fmla="*/ 75 h 117"/>
                      <a:gd name="T68" fmla="*/ 98 w 137"/>
                      <a:gd name="T69" fmla="*/ 69 h 117"/>
                      <a:gd name="T70" fmla="*/ 128 w 137"/>
                      <a:gd name="T71" fmla="*/ 58 h 117"/>
                      <a:gd name="T72" fmla="*/ 128 w 137"/>
                      <a:gd name="T73" fmla="*/ 108 h 117"/>
                      <a:gd name="T74" fmla="*/ 9 w 137"/>
                      <a:gd name="T75" fmla="*/ 10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7" h="117">
                        <a:moveTo>
                          <a:pt x="137" y="21"/>
                        </a:moveTo>
                        <a:cubicBezTo>
                          <a:pt x="96" y="21"/>
                          <a:pt x="96" y="21"/>
                          <a:pt x="96" y="21"/>
                        </a:cubicBezTo>
                        <a:cubicBezTo>
                          <a:pt x="96" y="0"/>
                          <a:pt x="96" y="0"/>
                          <a:pt x="96" y="0"/>
                        </a:cubicBezTo>
                        <a:cubicBezTo>
                          <a:pt x="42" y="0"/>
                          <a:pt x="42" y="0"/>
                          <a:pt x="42" y="0"/>
                        </a:cubicBezTo>
                        <a:cubicBezTo>
                          <a:pt x="42" y="21"/>
                          <a:pt x="42" y="21"/>
                          <a:pt x="42" y="21"/>
                        </a:cubicBezTo>
                        <a:cubicBezTo>
                          <a:pt x="0" y="21"/>
                          <a:pt x="0" y="21"/>
                          <a:pt x="0" y="21"/>
                        </a:cubicBezTo>
                        <a:cubicBezTo>
                          <a:pt x="0" y="117"/>
                          <a:pt x="0" y="117"/>
                          <a:pt x="0" y="117"/>
                        </a:cubicBezTo>
                        <a:cubicBezTo>
                          <a:pt x="137" y="117"/>
                          <a:pt x="137" y="117"/>
                          <a:pt x="137" y="117"/>
                        </a:cubicBezTo>
                        <a:lnTo>
                          <a:pt x="137" y="21"/>
                        </a:lnTo>
                        <a:close/>
                        <a:moveTo>
                          <a:pt x="50" y="9"/>
                        </a:moveTo>
                        <a:cubicBezTo>
                          <a:pt x="87" y="9"/>
                          <a:pt x="87" y="9"/>
                          <a:pt x="87" y="9"/>
                        </a:cubicBezTo>
                        <a:cubicBezTo>
                          <a:pt x="87" y="21"/>
                          <a:pt x="87" y="21"/>
                          <a:pt x="87" y="21"/>
                        </a:cubicBezTo>
                        <a:cubicBezTo>
                          <a:pt x="50" y="21"/>
                          <a:pt x="50" y="21"/>
                          <a:pt x="50" y="21"/>
                        </a:cubicBezTo>
                        <a:lnTo>
                          <a:pt x="50" y="9"/>
                        </a:lnTo>
                        <a:close/>
                        <a:moveTo>
                          <a:pt x="42" y="30"/>
                        </a:moveTo>
                        <a:cubicBezTo>
                          <a:pt x="96" y="30"/>
                          <a:pt x="96" y="30"/>
                          <a:pt x="96" y="30"/>
                        </a:cubicBezTo>
                        <a:cubicBezTo>
                          <a:pt x="128" y="30"/>
                          <a:pt x="128" y="30"/>
                          <a:pt x="128" y="30"/>
                        </a:cubicBezTo>
                        <a:cubicBezTo>
                          <a:pt x="128" y="48"/>
                          <a:pt x="128" y="48"/>
                          <a:pt x="128" y="48"/>
                        </a:cubicBezTo>
                        <a:cubicBezTo>
                          <a:pt x="95" y="61"/>
                          <a:pt x="95" y="61"/>
                          <a:pt x="95" y="61"/>
                        </a:cubicBezTo>
                        <a:cubicBezTo>
                          <a:pt x="88" y="64"/>
                          <a:pt x="80" y="65"/>
                          <a:pt x="73" y="66"/>
                        </a:cubicBezTo>
                        <a:cubicBezTo>
                          <a:pt x="73" y="55"/>
                          <a:pt x="73" y="55"/>
                          <a:pt x="73" y="55"/>
                        </a:cubicBezTo>
                        <a:cubicBezTo>
                          <a:pt x="64" y="55"/>
                          <a:pt x="64" y="55"/>
                          <a:pt x="64" y="55"/>
                        </a:cubicBezTo>
                        <a:cubicBezTo>
                          <a:pt x="64" y="66"/>
                          <a:pt x="64" y="66"/>
                          <a:pt x="64" y="66"/>
                        </a:cubicBezTo>
                        <a:cubicBezTo>
                          <a:pt x="57" y="65"/>
                          <a:pt x="49" y="64"/>
                          <a:pt x="42" y="61"/>
                        </a:cubicBezTo>
                        <a:cubicBezTo>
                          <a:pt x="9" y="48"/>
                          <a:pt x="9" y="48"/>
                          <a:pt x="9" y="48"/>
                        </a:cubicBezTo>
                        <a:cubicBezTo>
                          <a:pt x="9" y="30"/>
                          <a:pt x="9" y="30"/>
                          <a:pt x="9" y="30"/>
                        </a:cubicBezTo>
                        <a:lnTo>
                          <a:pt x="42" y="30"/>
                        </a:lnTo>
                        <a:close/>
                        <a:moveTo>
                          <a:pt x="9" y="108"/>
                        </a:moveTo>
                        <a:cubicBezTo>
                          <a:pt x="9" y="58"/>
                          <a:pt x="9" y="58"/>
                          <a:pt x="9" y="58"/>
                        </a:cubicBezTo>
                        <a:cubicBezTo>
                          <a:pt x="39" y="69"/>
                          <a:pt x="39" y="69"/>
                          <a:pt x="39" y="69"/>
                        </a:cubicBezTo>
                        <a:cubicBezTo>
                          <a:pt x="47" y="72"/>
                          <a:pt x="56" y="74"/>
                          <a:pt x="64" y="75"/>
                        </a:cubicBezTo>
                        <a:cubicBezTo>
                          <a:pt x="64" y="86"/>
                          <a:pt x="64" y="86"/>
                          <a:pt x="64" y="86"/>
                        </a:cubicBezTo>
                        <a:cubicBezTo>
                          <a:pt x="73" y="86"/>
                          <a:pt x="73" y="86"/>
                          <a:pt x="73" y="86"/>
                        </a:cubicBezTo>
                        <a:cubicBezTo>
                          <a:pt x="73" y="75"/>
                          <a:pt x="73" y="75"/>
                          <a:pt x="73" y="75"/>
                        </a:cubicBezTo>
                        <a:cubicBezTo>
                          <a:pt x="82" y="74"/>
                          <a:pt x="90" y="72"/>
                          <a:pt x="98" y="69"/>
                        </a:cubicBezTo>
                        <a:cubicBezTo>
                          <a:pt x="128" y="58"/>
                          <a:pt x="128" y="58"/>
                          <a:pt x="128" y="58"/>
                        </a:cubicBezTo>
                        <a:cubicBezTo>
                          <a:pt x="128" y="108"/>
                          <a:pt x="128" y="108"/>
                          <a:pt x="128" y="108"/>
                        </a:cubicBezTo>
                        <a:lnTo>
                          <a:pt x="9" y="108"/>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grpSp>
          </p:grpSp>
          <p:grpSp>
            <p:nvGrpSpPr>
              <p:cNvPr id="76" name="组合 75"/>
              <p:cNvGrpSpPr/>
              <p:nvPr/>
            </p:nvGrpSpPr>
            <p:grpSpPr>
              <a:xfrm>
                <a:off x="10266" y="2192"/>
                <a:ext cx="3405" cy="6752"/>
                <a:chOff x="9710" y="2192"/>
                <a:chExt cx="3405" cy="6752"/>
              </a:xfrm>
            </p:grpSpPr>
            <p:sp>
              <p:nvSpPr>
                <p:cNvPr id="21" name="图形"/>
                <p:cNvSpPr/>
                <p:nvPr>
                  <p:custDataLst>
                    <p:tags r:id="rId7"/>
                  </p:custDataLst>
                </p:nvPr>
              </p:nvSpPr>
              <p:spPr bwMode="auto">
                <a:xfrm>
                  <a:off x="9710" y="2192"/>
                  <a:ext cx="3405" cy="6752"/>
                </a:xfrm>
                <a:custGeom>
                  <a:avLst/>
                  <a:gdLst>
                    <a:gd name="T0" fmla="*/ 204 w 416"/>
                    <a:gd name="T1" fmla="*/ 1138 h 1140"/>
                    <a:gd name="T2" fmla="*/ 416 w 416"/>
                    <a:gd name="T3" fmla="*/ 926 h 1140"/>
                    <a:gd name="T4" fmla="*/ 416 w 416"/>
                    <a:gd name="T5" fmla="*/ 213 h 1140"/>
                    <a:gd name="T6" fmla="*/ 212 w 416"/>
                    <a:gd name="T7" fmla="*/ 2 h 1140"/>
                    <a:gd name="T8" fmla="*/ 0 w 416"/>
                    <a:gd name="T9" fmla="*/ 210 h 1140"/>
                    <a:gd name="T10" fmla="*/ 0 w 416"/>
                    <a:gd name="T11" fmla="*/ 930 h 1140"/>
                    <a:gd name="T12" fmla="*/ 204 w 416"/>
                    <a:gd name="T13" fmla="*/ 1138 h 1140"/>
                  </a:gdLst>
                  <a:ahLst/>
                  <a:cxnLst>
                    <a:cxn ang="0">
                      <a:pos x="T0" y="T1"/>
                    </a:cxn>
                    <a:cxn ang="0">
                      <a:pos x="T2" y="T3"/>
                    </a:cxn>
                    <a:cxn ang="0">
                      <a:pos x="T4" y="T5"/>
                    </a:cxn>
                    <a:cxn ang="0">
                      <a:pos x="T6" y="T7"/>
                    </a:cxn>
                    <a:cxn ang="0">
                      <a:pos x="T8" y="T9"/>
                    </a:cxn>
                    <a:cxn ang="0">
                      <a:pos x="T10" y="T11"/>
                    </a:cxn>
                    <a:cxn ang="0">
                      <a:pos x="T12" y="T13"/>
                    </a:cxn>
                  </a:cxnLst>
                  <a:rect l="0" t="0" r="r" b="b"/>
                  <a:pathLst>
                    <a:path w="416" h="1140">
                      <a:moveTo>
                        <a:pt x="204" y="1138"/>
                      </a:moveTo>
                      <a:cubicBezTo>
                        <a:pt x="321" y="1140"/>
                        <a:pt x="416" y="1043"/>
                        <a:pt x="416" y="926"/>
                      </a:cubicBezTo>
                      <a:cubicBezTo>
                        <a:pt x="416" y="213"/>
                        <a:pt x="416" y="213"/>
                        <a:pt x="416" y="213"/>
                      </a:cubicBezTo>
                      <a:cubicBezTo>
                        <a:pt x="416" y="99"/>
                        <a:pt x="325" y="4"/>
                        <a:pt x="212" y="2"/>
                      </a:cubicBezTo>
                      <a:cubicBezTo>
                        <a:pt x="95" y="0"/>
                        <a:pt x="0" y="94"/>
                        <a:pt x="0" y="210"/>
                      </a:cubicBezTo>
                      <a:cubicBezTo>
                        <a:pt x="0" y="930"/>
                        <a:pt x="0" y="930"/>
                        <a:pt x="0" y="930"/>
                      </a:cubicBezTo>
                      <a:cubicBezTo>
                        <a:pt x="0" y="1043"/>
                        <a:pt x="91" y="1135"/>
                        <a:pt x="204" y="1138"/>
                      </a:cubicBezTo>
                      <a:close/>
                    </a:path>
                  </a:pathLst>
                </a:custGeom>
                <a:gradFill>
                  <a:gsLst>
                    <a:gs pos="0">
                      <a:schemeClr val="bg2"/>
                    </a:gs>
                    <a:gs pos="100000">
                      <a:schemeClr val="bg2"/>
                    </a:gs>
                    <a:gs pos="100000">
                      <a:schemeClr val="bg2"/>
                    </a:gs>
                  </a:gsLst>
                  <a:lin ang="10800000" scaled="0"/>
                </a:gradFill>
                <a:ln>
                  <a:noFill/>
                </a:ln>
                <a:effectLst>
                  <a:innerShdw blurRad="139700" dist="88900" dir="13200000">
                    <a:schemeClr val="accent1">
                      <a:alpha val="50000"/>
                    </a:schemeClr>
                  </a:innerShdw>
                </a:effectLst>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sp>
              <p:nvSpPr>
                <p:cNvPr id="22" name="图形"/>
                <p:cNvSpPr>
                  <a:spLocks noChangeArrowheads="1"/>
                </p:cNvSpPr>
                <p:nvPr>
                  <p:custDataLst>
                    <p:tags r:id="rId8"/>
                  </p:custDataLst>
                </p:nvPr>
              </p:nvSpPr>
              <p:spPr bwMode="auto">
                <a:xfrm>
                  <a:off x="11064" y="7560"/>
                  <a:ext cx="833" cy="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en-US" sz="3700" b="1" i="0" u="none" strike="noStrike" cap="none" normalizeH="0" baseline="0">
                      <a:ln>
                        <a:noFill/>
                      </a:ln>
                      <a:gradFill>
                        <a:gsLst>
                          <a:gs pos="0">
                            <a:schemeClr val="accent1"/>
                          </a:gs>
                          <a:gs pos="100000">
                            <a:schemeClr val="accent2"/>
                          </a:gs>
                        </a:gsLst>
                        <a:lin ang="5400000" scaled="0"/>
                      </a:gradFill>
                      <a:effectLst/>
                      <a:latin typeface="Arial"/>
                      <a:ea typeface="微软雅黑"/>
                      <a:cs typeface="思源黑体旧字形 Light" panose="020B0300000000000000" charset="-128"/>
                      <a:sym typeface="Arial"/>
                    </a:rPr>
                    <a:t>03</a:t>
                  </a:r>
                </a:p>
              </p:txBody>
            </p:sp>
            <p:grpSp>
              <p:nvGrpSpPr>
                <p:cNvPr id="66" name="Group 37"/>
                <p:cNvGrpSpPr/>
                <p:nvPr/>
              </p:nvGrpSpPr>
              <p:grpSpPr>
                <a:xfrm>
                  <a:off x="10482" y="2857"/>
                  <a:ext cx="1982" cy="1982"/>
                  <a:chOff x="6676690" y="2570918"/>
                  <a:chExt cx="1181934" cy="1181934"/>
                </a:xfrm>
              </p:grpSpPr>
              <p:grpSp>
                <p:nvGrpSpPr>
                  <p:cNvPr id="67" name="Group 38"/>
                  <p:cNvGrpSpPr/>
                  <p:nvPr/>
                </p:nvGrpSpPr>
                <p:grpSpPr>
                  <a:xfrm>
                    <a:off x="6676690" y="2570918"/>
                    <a:ext cx="1181934" cy="1181934"/>
                    <a:chOff x="7349505" y="606851"/>
                    <a:chExt cx="1211126" cy="1211126"/>
                  </a:xfrm>
                  <a:solidFill>
                    <a:schemeClr val="bg2"/>
                  </a:solidFill>
                </p:grpSpPr>
                <p:sp>
                  <p:nvSpPr>
                    <p:cNvPr id="68" name="图形"/>
                    <p:cNvSpPr/>
                    <p:nvPr>
                      <p:custDataLst>
                        <p:tags r:id="rId10"/>
                      </p:custDataLst>
                    </p:nvPr>
                  </p:nvSpPr>
                  <p:spPr>
                    <a:xfrm>
                      <a:off x="7349505" y="606851"/>
                      <a:ext cx="1211126" cy="1211126"/>
                    </a:xfrm>
                    <a:prstGeom prst="ellipse">
                      <a:avLst/>
                    </a:prstGeom>
                    <a:grpFill/>
                    <a:ln>
                      <a:noFill/>
                    </a:ln>
                    <a:effectLst>
                      <a:outerShdw blurRad="177800" dist="114300" dir="2700000" algn="tl" rotWithShape="0">
                        <a:schemeClr val="accent2">
                          <a:alpha val="4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微软雅黑"/>
                        <a:cs typeface="思源黑体旧字形 Light" panose="020B0300000000000000" charset="-128"/>
                        <a:sym typeface="Arial"/>
                      </a:endParaRPr>
                    </a:p>
                  </p:txBody>
                </p:sp>
                <p:sp>
                  <p:nvSpPr>
                    <p:cNvPr id="69" name="图形"/>
                    <p:cNvSpPr/>
                    <p:nvPr>
                      <p:custDataLst>
                        <p:tags r:id="rId11"/>
                      </p:custDataLst>
                    </p:nvPr>
                  </p:nvSpPr>
                  <p:spPr>
                    <a:xfrm>
                      <a:off x="7349505" y="606851"/>
                      <a:ext cx="1211126" cy="1211126"/>
                    </a:xfrm>
                    <a:prstGeom prst="ellipse">
                      <a:avLst/>
                    </a:prstGeom>
                    <a:gradFill>
                      <a:gsLst>
                        <a:gs pos="0">
                          <a:schemeClr val="accent1"/>
                        </a:gs>
                        <a:gs pos="90000">
                          <a:schemeClr val="accent2"/>
                        </a:gs>
                      </a:gsLst>
                      <a:lin ang="2700000" scaled="0"/>
                    </a:gradFill>
                    <a:ln>
                      <a:noFill/>
                    </a:ln>
                    <a:effectLst>
                      <a:outerShdw blurRad="114300" dist="114300" dir="13500000" algn="br" rotWithShape="0">
                        <a:schemeClr val="accent1">
                          <a:alpha val="5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微软雅黑"/>
                        <a:cs typeface="思源黑体旧字形 Light" panose="020B0300000000000000" charset="-128"/>
                        <a:sym typeface="Arial"/>
                      </a:endParaRPr>
                    </a:p>
                  </p:txBody>
                </p:sp>
              </p:grpSp>
              <p:sp>
                <p:nvSpPr>
                  <p:cNvPr id="70" name="图形"/>
                  <p:cNvSpPr>
                    <a:spLocks noEditPoints="1"/>
                  </p:cNvSpPr>
                  <p:nvPr>
                    <p:custDataLst>
                      <p:tags r:id="rId9"/>
                    </p:custDataLst>
                  </p:nvPr>
                </p:nvSpPr>
                <p:spPr bwMode="auto">
                  <a:xfrm>
                    <a:off x="7123198" y="2966034"/>
                    <a:ext cx="321828" cy="436121"/>
                  </a:xfrm>
                  <a:custGeom>
                    <a:avLst/>
                    <a:gdLst>
                      <a:gd name="T0" fmla="*/ 82 w 107"/>
                      <a:gd name="T1" fmla="*/ 145 h 145"/>
                      <a:gd name="T2" fmla="*/ 25 w 107"/>
                      <a:gd name="T3" fmla="*/ 145 h 145"/>
                      <a:gd name="T4" fmla="*/ 25 w 107"/>
                      <a:gd name="T5" fmla="*/ 136 h 145"/>
                      <a:gd name="T6" fmla="*/ 82 w 107"/>
                      <a:gd name="T7" fmla="*/ 136 h 145"/>
                      <a:gd name="T8" fmla="*/ 82 w 107"/>
                      <a:gd name="T9" fmla="*/ 145 h 145"/>
                      <a:gd name="T10" fmla="*/ 87 w 107"/>
                      <a:gd name="T11" fmla="*/ 117 h 145"/>
                      <a:gd name="T12" fmla="*/ 21 w 107"/>
                      <a:gd name="T13" fmla="*/ 117 h 145"/>
                      <a:gd name="T14" fmla="*/ 21 w 107"/>
                      <a:gd name="T15" fmla="*/ 113 h 145"/>
                      <a:gd name="T16" fmla="*/ 9 w 107"/>
                      <a:gd name="T17" fmla="*/ 83 h 145"/>
                      <a:gd name="T18" fmla="*/ 9 w 107"/>
                      <a:gd name="T19" fmla="*/ 83 h 145"/>
                      <a:gd name="T20" fmla="*/ 0 w 107"/>
                      <a:gd name="T21" fmla="*/ 54 h 145"/>
                      <a:gd name="T22" fmla="*/ 54 w 107"/>
                      <a:gd name="T23" fmla="*/ 0 h 145"/>
                      <a:gd name="T24" fmla="*/ 107 w 107"/>
                      <a:gd name="T25" fmla="*/ 54 h 145"/>
                      <a:gd name="T26" fmla="*/ 99 w 107"/>
                      <a:gd name="T27" fmla="*/ 83 h 145"/>
                      <a:gd name="T28" fmla="*/ 87 w 107"/>
                      <a:gd name="T29" fmla="*/ 113 h 145"/>
                      <a:gd name="T30" fmla="*/ 87 w 107"/>
                      <a:gd name="T31" fmla="*/ 117 h 145"/>
                      <a:gd name="T32" fmla="*/ 29 w 107"/>
                      <a:gd name="T33" fmla="*/ 109 h 145"/>
                      <a:gd name="T34" fmla="*/ 78 w 107"/>
                      <a:gd name="T35" fmla="*/ 109 h 145"/>
                      <a:gd name="T36" fmla="*/ 91 w 107"/>
                      <a:gd name="T37" fmla="*/ 78 h 145"/>
                      <a:gd name="T38" fmla="*/ 99 w 107"/>
                      <a:gd name="T39" fmla="*/ 54 h 145"/>
                      <a:gd name="T40" fmla="*/ 54 w 107"/>
                      <a:gd name="T41" fmla="*/ 9 h 145"/>
                      <a:gd name="T42" fmla="*/ 9 w 107"/>
                      <a:gd name="T43" fmla="*/ 54 h 145"/>
                      <a:gd name="T44" fmla="*/ 16 w 107"/>
                      <a:gd name="T45" fmla="*/ 78 h 145"/>
                      <a:gd name="T46" fmla="*/ 16 w 107"/>
                      <a:gd name="T47" fmla="*/ 78 h 145"/>
                      <a:gd name="T48" fmla="*/ 29 w 107"/>
                      <a:gd name="T49" fmla="*/ 10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145">
                        <a:moveTo>
                          <a:pt x="82" y="145"/>
                        </a:moveTo>
                        <a:cubicBezTo>
                          <a:pt x="25" y="145"/>
                          <a:pt x="25" y="145"/>
                          <a:pt x="25" y="145"/>
                        </a:cubicBezTo>
                        <a:cubicBezTo>
                          <a:pt x="25" y="136"/>
                          <a:pt x="25" y="136"/>
                          <a:pt x="25" y="136"/>
                        </a:cubicBezTo>
                        <a:cubicBezTo>
                          <a:pt x="82" y="136"/>
                          <a:pt x="82" y="136"/>
                          <a:pt x="82" y="136"/>
                        </a:cubicBezTo>
                        <a:lnTo>
                          <a:pt x="82" y="145"/>
                        </a:lnTo>
                        <a:close/>
                        <a:moveTo>
                          <a:pt x="87" y="117"/>
                        </a:moveTo>
                        <a:cubicBezTo>
                          <a:pt x="21" y="117"/>
                          <a:pt x="21" y="117"/>
                          <a:pt x="21" y="117"/>
                        </a:cubicBezTo>
                        <a:cubicBezTo>
                          <a:pt x="21" y="113"/>
                          <a:pt x="21" y="113"/>
                          <a:pt x="21" y="113"/>
                        </a:cubicBezTo>
                        <a:cubicBezTo>
                          <a:pt x="21" y="106"/>
                          <a:pt x="19" y="99"/>
                          <a:pt x="9" y="83"/>
                        </a:cubicBezTo>
                        <a:cubicBezTo>
                          <a:pt x="9" y="83"/>
                          <a:pt x="9" y="83"/>
                          <a:pt x="9" y="83"/>
                        </a:cubicBezTo>
                        <a:cubicBezTo>
                          <a:pt x="3" y="74"/>
                          <a:pt x="0" y="64"/>
                          <a:pt x="0" y="54"/>
                        </a:cubicBezTo>
                        <a:cubicBezTo>
                          <a:pt x="0" y="24"/>
                          <a:pt x="24" y="0"/>
                          <a:pt x="54" y="0"/>
                        </a:cubicBezTo>
                        <a:cubicBezTo>
                          <a:pt x="83" y="0"/>
                          <a:pt x="107" y="24"/>
                          <a:pt x="107" y="54"/>
                        </a:cubicBezTo>
                        <a:cubicBezTo>
                          <a:pt x="107" y="64"/>
                          <a:pt x="104" y="74"/>
                          <a:pt x="99" y="83"/>
                        </a:cubicBezTo>
                        <a:cubicBezTo>
                          <a:pt x="89" y="99"/>
                          <a:pt x="87" y="106"/>
                          <a:pt x="87" y="113"/>
                        </a:cubicBezTo>
                        <a:lnTo>
                          <a:pt x="87" y="117"/>
                        </a:lnTo>
                        <a:close/>
                        <a:moveTo>
                          <a:pt x="29" y="109"/>
                        </a:moveTo>
                        <a:cubicBezTo>
                          <a:pt x="78" y="109"/>
                          <a:pt x="78" y="109"/>
                          <a:pt x="78" y="109"/>
                        </a:cubicBezTo>
                        <a:cubicBezTo>
                          <a:pt x="79" y="101"/>
                          <a:pt x="82" y="93"/>
                          <a:pt x="91" y="78"/>
                        </a:cubicBezTo>
                        <a:cubicBezTo>
                          <a:pt x="96" y="71"/>
                          <a:pt x="99" y="63"/>
                          <a:pt x="99" y="54"/>
                        </a:cubicBezTo>
                        <a:cubicBezTo>
                          <a:pt x="99" y="29"/>
                          <a:pt x="78" y="9"/>
                          <a:pt x="54" y="9"/>
                        </a:cubicBezTo>
                        <a:cubicBezTo>
                          <a:pt x="29" y="9"/>
                          <a:pt x="9" y="29"/>
                          <a:pt x="9" y="54"/>
                        </a:cubicBezTo>
                        <a:cubicBezTo>
                          <a:pt x="9" y="63"/>
                          <a:pt x="11" y="71"/>
                          <a:pt x="16" y="78"/>
                        </a:cubicBezTo>
                        <a:cubicBezTo>
                          <a:pt x="16" y="78"/>
                          <a:pt x="16" y="78"/>
                          <a:pt x="16" y="78"/>
                        </a:cubicBezTo>
                        <a:cubicBezTo>
                          <a:pt x="25" y="93"/>
                          <a:pt x="29" y="101"/>
                          <a:pt x="29" y="109"/>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grpSp>
          </p:grpSp>
        </p:grpSp>
        <p:sp>
          <p:nvSpPr>
            <p:cNvPr id="80" name="图形"/>
            <p:cNvSpPr txBox="1"/>
            <p:nvPr>
              <p:custDataLst>
                <p:tags r:id="rId3"/>
              </p:custDataLst>
            </p:nvPr>
          </p:nvSpPr>
          <p:spPr>
            <a:xfrm>
              <a:off x="2030" y="5195"/>
              <a:ext cx="2942" cy="2010"/>
            </a:xfrm>
            <a:prstGeom prst="rect">
              <a:avLst/>
            </a:prstGeom>
            <a:noFill/>
          </p:spPr>
          <p:txBody>
            <a:bodyPr wrap="square" rtlCol="0" anchor="t">
              <a:noAutofit/>
            </a:bodyPr>
            <a:lstStyle/>
            <a:p>
              <a:pPr algn="ctr">
                <a:lnSpc>
                  <a:spcPct val="200000"/>
                </a:lnSpc>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在此处添加您的文本内容添加您的文本内容添加您的文本内容</a:t>
              </a:r>
            </a:p>
          </p:txBody>
        </p:sp>
        <p:sp>
          <p:nvSpPr>
            <p:cNvPr id="81" name="图形"/>
            <p:cNvSpPr txBox="1"/>
            <p:nvPr>
              <p:custDataLst>
                <p:tags r:id="rId4"/>
              </p:custDataLst>
            </p:nvPr>
          </p:nvSpPr>
          <p:spPr>
            <a:xfrm>
              <a:off x="6047" y="5195"/>
              <a:ext cx="2942" cy="2010"/>
            </a:xfrm>
            <a:prstGeom prst="rect">
              <a:avLst/>
            </a:prstGeom>
            <a:noFill/>
          </p:spPr>
          <p:txBody>
            <a:bodyPr wrap="square" rtlCol="0" anchor="t">
              <a:noAutofit/>
            </a:bodyPr>
            <a:lstStyle/>
            <a:p>
              <a:pPr algn="ctr">
                <a:lnSpc>
                  <a:spcPct val="200000"/>
                </a:lnSpc>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在此处添加您的文本内容添加您的文本内容添加您的文本内容</a:t>
              </a:r>
            </a:p>
          </p:txBody>
        </p:sp>
        <p:sp>
          <p:nvSpPr>
            <p:cNvPr id="82" name="图形"/>
            <p:cNvSpPr txBox="1"/>
            <p:nvPr>
              <p:custDataLst>
                <p:tags r:id="rId5"/>
              </p:custDataLst>
            </p:nvPr>
          </p:nvSpPr>
          <p:spPr>
            <a:xfrm>
              <a:off x="10110" y="5195"/>
              <a:ext cx="2942" cy="2010"/>
            </a:xfrm>
            <a:prstGeom prst="rect">
              <a:avLst/>
            </a:prstGeom>
            <a:noFill/>
          </p:spPr>
          <p:txBody>
            <a:bodyPr wrap="square" rtlCol="0" anchor="t">
              <a:noAutofit/>
            </a:bodyPr>
            <a:lstStyle/>
            <a:p>
              <a:pPr algn="ctr">
                <a:lnSpc>
                  <a:spcPct val="200000"/>
                </a:lnSpc>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在此处添加您的文本内容添加您的文本内容添加您的文本内容</a:t>
              </a:r>
            </a:p>
          </p:txBody>
        </p:sp>
        <p:sp>
          <p:nvSpPr>
            <p:cNvPr id="83" name="图形"/>
            <p:cNvSpPr txBox="1"/>
            <p:nvPr>
              <p:custDataLst>
                <p:tags r:id="rId6"/>
              </p:custDataLst>
            </p:nvPr>
          </p:nvSpPr>
          <p:spPr>
            <a:xfrm>
              <a:off x="14127" y="5195"/>
              <a:ext cx="2942" cy="2010"/>
            </a:xfrm>
            <a:prstGeom prst="rect">
              <a:avLst/>
            </a:prstGeom>
            <a:noFill/>
          </p:spPr>
          <p:txBody>
            <a:bodyPr wrap="square" rtlCol="0" anchor="t">
              <a:noAutofit/>
            </a:bodyPr>
            <a:lstStyle/>
            <a:p>
              <a:pPr algn="ctr">
                <a:lnSpc>
                  <a:spcPct val="200000"/>
                </a:lnSpc>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在此处添加您的文本内容添加您的文本内容添加您的文本内容</a:t>
              </a:r>
            </a:p>
          </p:txBody>
        </p:sp>
      </p:grpSp>
    </p:spTree>
    <p:custDataLst>
      <p:tags r:id="rId1"/>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E:/006包图网/002乡村振兴/ai5_180680.pngai5_180680"/>
          <p:cNvPicPr>
            <a:picLocks noChangeAspect="1"/>
          </p:cNvPicPr>
          <p:nvPr>
            <p:custDataLst>
              <p:tags r:id="rId2"/>
            </p:custDataLst>
          </p:nvPr>
        </p:nvPicPr>
        <p:blipFill>
          <a:blip r:embed="rId18"/>
          <a:srcRect t="7813" r="5" b="7813"/>
          <a:stretch>
            <a:fillRect/>
          </a:stretch>
        </p:blipFill>
        <p:spPr>
          <a:xfrm>
            <a:off x="0" y="0"/>
            <a:ext cx="12191365" cy="6858000"/>
          </a:xfrm>
          <a:custGeom>
            <a:avLst/>
            <a:gdLst/>
            <a:ahLst/>
            <a:cxnLst>
              <a:cxn ang="3">
                <a:pos x="hc" y="t"/>
              </a:cxn>
              <a:cxn ang="cd2">
                <a:pos x="l" y="vc"/>
              </a:cxn>
              <a:cxn ang="cd4">
                <a:pos x="hc" y="b"/>
              </a:cxn>
              <a:cxn ang="0">
                <a:pos x="r" y="vc"/>
              </a:cxn>
            </a:cxnLst>
            <a:rect l="l" t="t" r="r" b="b"/>
            <a:pathLst>
              <a:path w="19199" h="10800">
                <a:moveTo>
                  <a:pt x="0" y="0"/>
                </a:moveTo>
                <a:lnTo>
                  <a:pt x="19199" y="0"/>
                </a:lnTo>
                <a:lnTo>
                  <a:pt x="19199" y="10800"/>
                </a:lnTo>
                <a:lnTo>
                  <a:pt x="0" y="10800"/>
                </a:lnTo>
                <a:lnTo>
                  <a:pt x="0" y="0"/>
                </a:lnTo>
                <a:close/>
              </a:path>
            </a:pathLst>
          </a:custGeom>
        </p:spPr>
      </p:pic>
      <p:sp>
        <p:nvSpPr>
          <p:cNvPr id="5" name="矩形 4"/>
          <p:cNvSpPr/>
          <p:nvPr userDrawn="1">
            <p:custDataLst>
              <p:tags r:id="rId3"/>
            </p:custDataLst>
          </p:nvPr>
        </p:nvSpPr>
        <p:spPr>
          <a:xfrm>
            <a:off x="1269" y="0"/>
            <a:ext cx="12190731" cy="6858000"/>
          </a:xfrm>
          <a:prstGeom prst="rect">
            <a:avLst/>
          </a:prstGeom>
          <a:gradFill>
            <a:gsLst>
              <a:gs pos="0">
                <a:srgbClr val="508023">
                  <a:alpha val="32000"/>
                </a:srgbClr>
              </a:gs>
              <a:gs pos="56000">
                <a:srgbClr val="508023">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10" name="图形"/>
          <p:cNvSpPr/>
          <p:nvPr>
            <p:custDataLst>
              <p:tags r:id="rId4"/>
            </p:custDataLst>
          </p:nvPr>
        </p:nvSpPr>
        <p:spPr>
          <a:xfrm>
            <a:off x="2045337" y="1520190"/>
            <a:ext cx="9318625" cy="3449320"/>
          </a:xfrm>
          <a:prstGeom prst="rect">
            <a:avLst/>
          </a:prstGeom>
          <a:solidFill>
            <a:srgbClr val="508023">
              <a:alpha val="23000"/>
            </a:srgbClr>
          </a:solidFill>
          <a:ln>
            <a:noFill/>
          </a:ln>
          <a:effectLst>
            <a:softEdge rad="3683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Arial"/>
              <a:ea typeface="微软雅黑"/>
              <a:cs typeface="思源宋体 SemiBold" panose="02020600000000000000" charset="-122"/>
              <a:sym typeface="Arial"/>
            </a:endParaRPr>
          </a:p>
        </p:txBody>
      </p:sp>
      <p:sp>
        <p:nvSpPr>
          <p:cNvPr id="12" name="图形"/>
          <p:cNvSpPr txBox="1"/>
          <p:nvPr>
            <p:custDataLst>
              <p:tags r:id="rId5"/>
            </p:custDataLst>
          </p:nvPr>
        </p:nvSpPr>
        <p:spPr>
          <a:xfrm>
            <a:off x="2832102" y="2158366"/>
            <a:ext cx="8806815" cy="1446550"/>
          </a:xfrm>
          <a:prstGeom prst="rect">
            <a:avLst/>
          </a:prstGeom>
          <a:noFill/>
        </p:spPr>
        <p:txBody>
          <a:bodyPr wrap="square" rtlCol="0" anchor="t">
            <a:spAutoFit/>
          </a:bodyPr>
          <a:lstStyle>
            <a:defPPr>
              <a:defRPr lang="zh-CN"/>
            </a:defPPr>
            <a:lvl1pPr marR="0" lvl="0" indent="0" fontAlgn="auto">
              <a:lnSpc>
                <a:spcPct val="100000"/>
              </a:lnSpc>
              <a:spcBef>
                <a:spcPts val="0"/>
              </a:spcBef>
              <a:spcAft>
                <a:spcPts val="0"/>
              </a:spcAft>
              <a:buClrTx/>
              <a:buSzTx/>
              <a:buFontTx/>
              <a:buNone/>
              <a:defRPr sz="8800" b="1" spc="-400">
                <a:ln>
                  <a:noFill/>
                </a:ln>
                <a:solidFill>
                  <a:schemeClr val="bg1"/>
                </a:solidFill>
                <a:effectLst>
                  <a:outerShdw blurRad="571500" sx="102000" sy="102000" algn="ctr" rotWithShape="0">
                    <a:prstClr val="black">
                      <a:alpha val="40000"/>
                    </a:prstClr>
                  </a:outerShdw>
                </a:effectLst>
                <a:uLnTx/>
                <a:uFillTx/>
                <a:latin typeface="Arial"/>
                <a:ea typeface="微软雅黑"/>
                <a:cs typeface="思源黑体旧字形 Light" panose="020B0300000000000000" charset="-128"/>
              </a:defRPr>
            </a:lvl1pPr>
          </a:lstStyle>
          <a:p>
            <a:r>
              <a:rPr lang="zh-CN" altLang="en-US" dirty="0">
                <a:sym typeface="Arial"/>
              </a:rPr>
              <a:t>乡村振兴实施举措</a:t>
            </a:r>
          </a:p>
        </p:txBody>
      </p:sp>
      <p:sp>
        <p:nvSpPr>
          <p:cNvPr id="13" name="图形"/>
          <p:cNvSpPr txBox="1"/>
          <p:nvPr>
            <p:custDataLst>
              <p:tags r:id="rId6"/>
            </p:custDataLst>
          </p:nvPr>
        </p:nvSpPr>
        <p:spPr>
          <a:xfrm>
            <a:off x="2982595" y="3477896"/>
            <a:ext cx="8482331" cy="9541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200000"/>
              </a:lnSpc>
            </a:pP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p>
          <a:p>
            <a:pPr algn="l">
              <a:lnSpc>
                <a:spcPct val="200000"/>
              </a:lnSpc>
            </a:pP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endParaRPr lang="en-US" altLang="zh-CN" sz="1400" dirty="0">
              <a:solidFill>
                <a:schemeClr val="bg1">
                  <a:alpha val="93000"/>
                </a:schemeClr>
              </a:solidFill>
              <a:effectLst/>
              <a:latin typeface="Arial"/>
              <a:ea typeface="微软雅黑"/>
              <a:cs typeface="思源黑体旧字形 Light" panose="020B0300000000000000" charset="-128"/>
              <a:sym typeface="Arial"/>
            </a:endParaRPr>
          </a:p>
        </p:txBody>
      </p:sp>
      <p:cxnSp>
        <p:nvCxnSpPr>
          <p:cNvPr id="14" name="图形"/>
          <p:cNvCxnSpPr/>
          <p:nvPr>
            <p:custDataLst>
              <p:tags r:id="rId7"/>
            </p:custDataLst>
          </p:nvPr>
        </p:nvCxnSpPr>
        <p:spPr>
          <a:xfrm>
            <a:off x="6697085" y="5034111"/>
            <a:ext cx="4665345" cy="0"/>
          </a:xfrm>
          <a:prstGeom prst="line">
            <a:avLst/>
          </a:prstGeom>
          <a:ln w="31750">
            <a:gradFill>
              <a:gsLst>
                <a:gs pos="100000">
                  <a:schemeClr val="bg1"/>
                </a:gs>
                <a:gs pos="0">
                  <a:srgbClr val="508023">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5" name="图形"/>
          <p:cNvCxnSpPr/>
          <p:nvPr>
            <p:custDataLst>
              <p:tags r:id="rId8"/>
            </p:custDataLst>
          </p:nvPr>
        </p:nvCxnSpPr>
        <p:spPr>
          <a:xfrm>
            <a:off x="5768714" y="1509226"/>
            <a:ext cx="3816351" cy="0"/>
          </a:xfrm>
          <a:prstGeom prst="line">
            <a:avLst/>
          </a:prstGeom>
          <a:ln w="31750">
            <a:gradFill>
              <a:gsLst>
                <a:gs pos="100000">
                  <a:schemeClr val="bg1"/>
                </a:gs>
                <a:gs pos="0">
                  <a:srgbClr val="508023">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6" name="图形"/>
          <p:cNvCxnSpPr/>
          <p:nvPr>
            <p:custDataLst>
              <p:tags r:id="rId9"/>
            </p:custDataLst>
          </p:nvPr>
        </p:nvCxnSpPr>
        <p:spPr>
          <a:xfrm>
            <a:off x="7255883" y="1833711"/>
            <a:ext cx="3816351" cy="0"/>
          </a:xfrm>
          <a:prstGeom prst="line">
            <a:avLst/>
          </a:prstGeom>
          <a:ln w="31750">
            <a:gradFill>
              <a:gsLst>
                <a:gs pos="100000">
                  <a:schemeClr val="bg1"/>
                </a:gs>
                <a:gs pos="0">
                  <a:srgbClr val="508023">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17" name="图形"/>
          <p:cNvSpPr txBox="1"/>
          <p:nvPr>
            <p:custDataLst>
              <p:tags r:id="rId10"/>
            </p:custDataLst>
          </p:nvPr>
        </p:nvSpPr>
        <p:spPr>
          <a:xfrm>
            <a:off x="283211" y="-30480"/>
            <a:ext cx="2987040" cy="6477635"/>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1300" b="0" i="0" u="none" strike="noStrike" kern="1200" cap="none" spc="0" normalizeH="0" baseline="0" noProof="0" dirty="0">
                <a:ln>
                  <a:noFill/>
                </a:ln>
                <a:solidFill>
                  <a:schemeClr val="bg1">
                    <a:alpha val="93000"/>
                  </a:schemeClr>
                </a:solidFill>
                <a:effectLst>
                  <a:outerShdw blurRad="368300" sx="102000" sy="102000" algn="ctr" rotWithShape="0">
                    <a:prstClr val="black">
                      <a:alpha val="40000"/>
                    </a:prstClr>
                  </a:outerShdw>
                </a:effectLst>
                <a:uLnTx/>
                <a:uFillTx/>
                <a:latin typeface="Arial"/>
                <a:ea typeface="微软雅黑"/>
                <a:cs typeface="思源黑体旧字形 Light" panose="020B0300000000000000" charset="-128"/>
                <a:sym typeface="Arial"/>
              </a:rPr>
              <a:t>3</a:t>
            </a:r>
          </a:p>
        </p:txBody>
      </p:sp>
      <p:sp>
        <p:nvSpPr>
          <p:cNvPr id="19" name="图形"/>
          <p:cNvSpPr/>
          <p:nvPr>
            <p:custDataLst>
              <p:tags r:id="rId11"/>
            </p:custDataLst>
          </p:nvPr>
        </p:nvSpPr>
        <p:spPr>
          <a:xfrm>
            <a:off x="725804" y="3848735"/>
            <a:ext cx="1992631" cy="544195"/>
          </a:xfrm>
          <a:prstGeom prst="roundRect">
            <a:avLst>
              <a:gd name="adj" fmla="val 50000"/>
            </a:avLst>
          </a:prstGeom>
          <a:gradFill flip="none" rotWithShape="1">
            <a:gsLst>
              <a:gs pos="0">
                <a:srgbClr val="698E21"/>
              </a:gs>
              <a:gs pos="84000">
                <a:srgbClr val="508023"/>
              </a:gs>
            </a:gsLst>
            <a:lin ang="135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rPr>
              <a:t>PART THREE</a:t>
            </a:r>
          </a:p>
        </p:txBody>
      </p:sp>
      <p:grpSp>
        <p:nvGrpSpPr>
          <p:cNvPr id="20" name="图形"/>
          <p:cNvGrpSpPr/>
          <p:nvPr/>
        </p:nvGrpSpPr>
        <p:grpSpPr>
          <a:xfrm>
            <a:off x="500380" y="5981700"/>
            <a:ext cx="1075691" cy="209550"/>
            <a:chOff x="8340407" y="2186839"/>
            <a:chExt cx="2487489" cy="484117"/>
          </a:xfrm>
          <a:gradFill>
            <a:gsLst>
              <a:gs pos="27000">
                <a:srgbClr val="FFFFFF"/>
              </a:gs>
              <a:gs pos="100000">
                <a:srgbClr val="508023">
                  <a:alpha val="0"/>
                </a:srgbClr>
              </a:gs>
            </a:gsLst>
            <a:lin ang="13500000" scaled="0"/>
          </a:gradFill>
        </p:grpSpPr>
        <p:sp>
          <p:nvSpPr>
            <p:cNvPr id="21" name="图形"/>
            <p:cNvSpPr/>
            <p:nvPr>
              <p:custDataLst>
                <p:tags r:id="rId13"/>
              </p:custDataLst>
            </p:nvPr>
          </p:nvSpPr>
          <p:spPr>
            <a:xfrm>
              <a:off x="8340407" y="2189467"/>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sp>
          <p:nvSpPr>
            <p:cNvPr id="22" name="图形"/>
            <p:cNvSpPr/>
            <p:nvPr>
              <p:custDataLst>
                <p:tags r:id="rId14"/>
              </p:custDataLst>
            </p:nvPr>
          </p:nvSpPr>
          <p:spPr>
            <a:xfrm>
              <a:off x="8915910" y="2188591"/>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sp>
          <p:nvSpPr>
            <p:cNvPr id="23" name="图形"/>
            <p:cNvSpPr/>
            <p:nvPr>
              <p:custDataLst>
                <p:tags r:id="rId15"/>
              </p:custDataLst>
            </p:nvPr>
          </p:nvSpPr>
          <p:spPr>
            <a:xfrm>
              <a:off x="9491413" y="2187715"/>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sp>
          <p:nvSpPr>
            <p:cNvPr id="24" name="图形"/>
            <p:cNvSpPr/>
            <p:nvPr>
              <p:custDataLst>
                <p:tags r:id="rId16"/>
              </p:custDataLst>
            </p:nvPr>
          </p:nvSpPr>
          <p:spPr>
            <a:xfrm>
              <a:off x="10066916" y="2186839"/>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grpSp>
      <p:sp>
        <p:nvSpPr>
          <p:cNvPr id="25" name="图形"/>
          <p:cNvSpPr/>
          <p:nvPr userDrawn="1">
            <p:custDataLst>
              <p:tags r:id="rId12"/>
            </p:custDataLst>
          </p:nvPr>
        </p:nvSpPr>
        <p:spPr>
          <a:xfrm rot="10800000" flipH="1" flipV="1">
            <a:off x="10872471" y="448947"/>
            <a:ext cx="1043940" cy="367665"/>
          </a:xfrm>
          <a:custGeom>
            <a:avLst/>
            <a:gdLst>
              <a:gd name="connsiteX0" fmla="*/ 1960070 w 2015977"/>
              <a:gd name="connsiteY0" fmla="*/ 597270 h 709084"/>
              <a:gd name="connsiteX1" fmla="*/ 2015977 w 2015977"/>
              <a:gd name="connsiteY1" fmla="*/ 653177 h 709084"/>
              <a:gd name="connsiteX2" fmla="*/ 1960070 w 2015977"/>
              <a:gd name="connsiteY2" fmla="*/ 709084 h 709084"/>
              <a:gd name="connsiteX3" fmla="*/ 1904163 w 2015977"/>
              <a:gd name="connsiteY3" fmla="*/ 653177 h 709084"/>
              <a:gd name="connsiteX4" fmla="*/ 1960070 w 2015977"/>
              <a:gd name="connsiteY4" fmla="*/ 597270 h 709084"/>
              <a:gd name="connsiteX5" fmla="*/ 1642709 w 2015977"/>
              <a:gd name="connsiteY5" fmla="*/ 597270 h 709084"/>
              <a:gd name="connsiteX6" fmla="*/ 1698616 w 2015977"/>
              <a:gd name="connsiteY6" fmla="*/ 653177 h 709084"/>
              <a:gd name="connsiteX7" fmla="*/ 1642709 w 2015977"/>
              <a:gd name="connsiteY7" fmla="*/ 709084 h 709084"/>
              <a:gd name="connsiteX8" fmla="*/ 1586802 w 2015977"/>
              <a:gd name="connsiteY8" fmla="*/ 653177 h 709084"/>
              <a:gd name="connsiteX9" fmla="*/ 1642709 w 2015977"/>
              <a:gd name="connsiteY9" fmla="*/ 597270 h 709084"/>
              <a:gd name="connsiteX10" fmla="*/ 1325349 w 2015977"/>
              <a:gd name="connsiteY10" fmla="*/ 597270 h 709084"/>
              <a:gd name="connsiteX11" fmla="*/ 1381256 w 2015977"/>
              <a:gd name="connsiteY11" fmla="*/ 653177 h 709084"/>
              <a:gd name="connsiteX12" fmla="*/ 1325349 w 2015977"/>
              <a:gd name="connsiteY12" fmla="*/ 709084 h 709084"/>
              <a:gd name="connsiteX13" fmla="*/ 1269442 w 2015977"/>
              <a:gd name="connsiteY13" fmla="*/ 653177 h 709084"/>
              <a:gd name="connsiteX14" fmla="*/ 1325349 w 2015977"/>
              <a:gd name="connsiteY14" fmla="*/ 597270 h 709084"/>
              <a:gd name="connsiteX15" fmla="*/ 1007988 w 2015977"/>
              <a:gd name="connsiteY15" fmla="*/ 597270 h 709084"/>
              <a:gd name="connsiteX16" fmla="*/ 1063895 w 2015977"/>
              <a:gd name="connsiteY16" fmla="*/ 653177 h 709084"/>
              <a:gd name="connsiteX17" fmla="*/ 1007988 w 2015977"/>
              <a:gd name="connsiteY17" fmla="*/ 709084 h 709084"/>
              <a:gd name="connsiteX18" fmla="*/ 952081 w 2015977"/>
              <a:gd name="connsiteY18" fmla="*/ 653177 h 709084"/>
              <a:gd name="connsiteX19" fmla="*/ 1007988 w 2015977"/>
              <a:gd name="connsiteY19" fmla="*/ 597270 h 709084"/>
              <a:gd name="connsiteX20" fmla="*/ 690628 w 2015977"/>
              <a:gd name="connsiteY20" fmla="*/ 597270 h 709084"/>
              <a:gd name="connsiteX21" fmla="*/ 746535 w 2015977"/>
              <a:gd name="connsiteY21" fmla="*/ 653177 h 709084"/>
              <a:gd name="connsiteX22" fmla="*/ 690628 w 2015977"/>
              <a:gd name="connsiteY22" fmla="*/ 709084 h 709084"/>
              <a:gd name="connsiteX23" fmla="*/ 634721 w 2015977"/>
              <a:gd name="connsiteY23" fmla="*/ 653177 h 709084"/>
              <a:gd name="connsiteX24" fmla="*/ 690628 w 2015977"/>
              <a:gd name="connsiteY24" fmla="*/ 597270 h 709084"/>
              <a:gd name="connsiteX25" fmla="*/ 373267 w 2015977"/>
              <a:gd name="connsiteY25" fmla="*/ 597270 h 709084"/>
              <a:gd name="connsiteX26" fmla="*/ 429174 w 2015977"/>
              <a:gd name="connsiteY26" fmla="*/ 653177 h 709084"/>
              <a:gd name="connsiteX27" fmla="*/ 373267 w 2015977"/>
              <a:gd name="connsiteY27" fmla="*/ 709084 h 709084"/>
              <a:gd name="connsiteX28" fmla="*/ 317360 w 2015977"/>
              <a:gd name="connsiteY28" fmla="*/ 653177 h 709084"/>
              <a:gd name="connsiteX29" fmla="*/ 373267 w 2015977"/>
              <a:gd name="connsiteY29" fmla="*/ 597270 h 709084"/>
              <a:gd name="connsiteX30" fmla="*/ 55907 w 2015977"/>
              <a:gd name="connsiteY30" fmla="*/ 597270 h 709084"/>
              <a:gd name="connsiteX31" fmla="*/ 111814 w 2015977"/>
              <a:gd name="connsiteY31" fmla="*/ 653177 h 709084"/>
              <a:gd name="connsiteX32" fmla="*/ 55907 w 2015977"/>
              <a:gd name="connsiteY32" fmla="*/ 709084 h 709084"/>
              <a:gd name="connsiteX33" fmla="*/ 0 w 2015977"/>
              <a:gd name="connsiteY33" fmla="*/ 653177 h 709084"/>
              <a:gd name="connsiteX34" fmla="*/ 55907 w 2015977"/>
              <a:gd name="connsiteY34" fmla="*/ 597270 h 709084"/>
              <a:gd name="connsiteX35" fmla="*/ 1960070 w 2015977"/>
              <a:gd name="connsiteY35" fmla="*/ 298635 h 709084"/>
              <a:gd name="connsiteX36" fmla="*/ 2015977 w 2015977"/>
              <a:gd name="connsiteY36" fmla="*/ 354542 h 709084"/>
              <a:gd name="connsiteX37" fmla="*/ 1960070 w 2015977"/>
              <a:gd name="connsiteY37" fmla="*/ 410449 h 709084"/>
              <a:gd name="connsiteX38" fmla="*/ 1904163 w 2015977"/>
              <a:gd name="connsiteY38" fmla="*/ 354542 h 709084"/>
              <a:gd name="connsiteX39" fmla="*/ 1960070 w 2015977"/>
              <a:gd name="connsiteY39" fmla="*/ 298635 h 709084"/>
              <a:gd name="connsiteX40" fmla="*/ 1642709 w 2015977"/>
              <a:gd name="connsiteY40" fmla="*/ 298635 h 709084"/>
              <a:gd name="connsiteX41" fmla="*/ 1698616 w 2015977"/>
              <a:gd name="connsiteY41" fmla="*/ 354542 h 709084"/>
              <a:gd name="connsiteX42" fmla="*/ 1642709 w 2015977"/>
              <a:gd name="connsiteY42" fmla="*/ 410449 h 709084"/>
              <a:gd name="connsiteX43" fmla="*/ 1586802 w 2015977"/>
              <a:gd name="connsiteY43" fmla="*/ 354542 h 709084"/>
              <a:gd name="connsiteX44" fmla="*/ 1642709 w 2015977"/>
              <a:gd name="connsiteY44" fmla="*/ 298635 h 709084"/>
              <a:gd name="connsiteX45" fmla="*/ 1325349 w 2015977"/>
              <a:gd name="connsiteY45" fmla="*/ 298635 h 709084"/>
              <a:gd name="connsiteX46" fmla="*/ 1381256 w 2015977"/>
              <a:gd name="connsiteY46" fmla="*/ 354542 h 709084"/>
              <a:gd name="connsiteX47" fmla="*/ 1325349 w 2015977"/>
              <a:gd name="connsiteY47" fmla="*/ 410449 h 709084"/>
              <a:gd name="connsiteX48" fmla="*/ 1269442 w 2015977"/>
              <a:gd name="connsiteY48" fmla="*/ 354542 h 709084"/>
              <a:gd name="connsiteX49" fmla="*/ 1325349 w 2015977"/>
              <a:gd name="connsiteY49" fmla="*/ 298635 h 709084"/>
              <a:gd name="connsiteX50" fmla="*/ 1007988 w 2015977"/>
              <a:gd name="connsiteY50" fmla="*/ 298635 h 709084"/>
              <a:gd name="connsiteX51" fmla="*/ 1063895 w 2015977"/>
              <a:gd name="connsiteY51" fmla="*/ 354542 h 709084"/>
              <a:gd name="connsiteX52" fmla="*/ 1007988 w 2015977"/>
              <a:gd name="connsiteY52" fmla="*/ 410449 h 709084"/>
              <a:gd name="connsiteX53" fmla="*/ 952081 w 2015977"/>
              <a:gd name="connsiteY53" fmla="*/ 354542 h 709084"/>
              <a:gd name="connsiteX54" fmla="*/ 1007988 w 2015977"/>
              <a:gd name="connsiteY54" fmla="*/ 298635 h 709084"/>
              <a:gd name="connsiteX55" fmla="*/ 690628 w 2015977"/>
              <a:gd name="connsiteY55" fmla="*/ 298635 h 709084"/>
              <a:gd name="connsiteX56" fmla="*/ 746535 w 2015977"/>
              <a:gd name="connsiteY56" fmla="*/ 354542 h 709084"/>
              <a:gd name="connsiteX57" fmla="*/ 690628 w 2015977"/>
              <a:gd name="connsiteY57" fmla="*/ 410449 h 709084"/>
              <a:gd name="connsiteX58" fmla="*/ 634721 w 2015977"/>
              <a:gd name="connsiteY58" fmla="*/ 354542 h 709084"/>
              <a:gd name="connsiteX59" fmla="*/ 690628 w 2015977"/>
              <a:gd name="connsiteY59" fmla="*/ 298635 h 709084"/>
              <a:gd name="connsiteX60" fmla="*/ 373267 w 2015977"/>
              <a:gd name="connsiteY60" fmla="*/ 298635 h 709084"/>
              <a:gd name="connsiteX61" fmla="*/ 429174 w 2015977"/>
              <a:gd name="connsiteY61" fmla="*/ 354542 h 709084"/>
              <a:gd name="connsiteX62" fmla="*/ 373267 w 2015977"/>
              <a:gd name="connsiteY62" fmla="*/ 410449 h 709084"/>
              <a:gd name="connsiteX63" fmla="*/ 317360 w 2015977"/>
              <a:gd name="connsiteY63" fmla="*/ 354542 h 709084"/>
              <a:gd name="connsiteX64" fmla="*/ 373267 w 2015977"/>
              <a:gd name="connsiteY64" fmla="*/ 298635 h 709084"/>
              <a:gd name="connsiteX65" fmla="*/ 55907 w 2015977"/>
              <a:gd name="connsiteY65" fmla="*/ 298635 h 709084"/>
              <a:gd name="connsiteX66" fmla="*/ 111814 w 2015977"/>
              <a:gd name="connsiteY66" fmla="*/ 354542 h 709084"/>
              <a:gd name="connsiteX67" fmla="*/ 55907 w 2015977"/>
              <a:gd name="connsiteY67" fmla="*/ 410449 h 709084"/>
              <a:gd name="connsiteX68" fmla="*/ 0 w 2015977"/>
              <a:gd name="connsiteY68" fmla="*/ 354542 h 709084"/>
              <a:gd name="connsiteX69" fmla="*/ 55907 w 2015977"/>
              <a:gd name="connsiteY69" fmla="*/ 298635 h 709084"/>
              <a:gd name="connsiteX70" fmla="*/ 1960070 w 2015977"/>
              <a:gd name="connsiteY70" fmla="*/ 0 h 709084"/>
              <a:gd name="connsiteX71" fmla="*/ 2015977 w 2015977"/>
              <a:gd name="connsiteY71" fmla="*/ 55907 h 709084"/>
              <a:gd name="connsiteX72" fmla="*/ 1960070 w 2015977"/>
              <a:gd name="connsiteY72" fmla="*/ 111814 h 709084"/>
              <a:gd name="connsiteX73" fmla="*/ 1904163 w 2015977"/>
              <a:gd name="connsiteY73" fmla="*/ 55907 h 709084"/>
              <a:gd name="connsiteX74" fmla="*/ 1960070 w 2015977"/>
              <a:gd name="connsiteY74" fmla="*/ 0 h 709084"/>
              <a:gd name="connsiteX75" fmla="*/ 1642709 w 2015977"/>
              <a:gd name="connsiteY75" fmla="*/ 0 h 709084"/>
              <a:gd name="connsiteX76" fmla="*/ 1698616 w 2015977"/>
              <a:gd name="connsiteY76" fmla="*/ 55907 h 709084"/>
              <a:gd name="connsiteX77" fmla="*/ 1642709 w 2015977"/>
              <a:gd name="connsiteY77" fmla="*/ 111814 h 709084"/>
              <a:gd name="connsiteX78" fmla="*/ 1586802 w 2015977"/>
              <a:gd name="connsiteY78" fmla="*/ 55907 h 709084"/>
              <a:gd name="connsiteX79" fmla="*/ 1642709 w 2015977"/>
              <a:gd name="connsiteY79" fmla="*/ 0 h 709084"/>
              <a:gd name="connsiteX80" fmla="*/ 1325349 w 2015977"/>
              <a:gd name="connsiteY80" fmla="*/ 0 h 709084"/>
              <a:gd name="connsiteX81" fmla="*/ 1381256 w 2015977"/>
              <a:gd name="connsiteY81" fmla="*/ 55907 h 709084"/>
              <a:gd name="connsiteX82" fmla="*/ 1325349 w 2015977"/>
              <a:gd name="connsiteY82" fmla="*/ 111814 h 709084"/>
              <a:gd name="connsiteX83" fmla="*/ 1269442 w 2015977"/>
              <a:gd name="connsiteY83" fmla="*/ 55907 h 709084"/>
              <a:gd name="connsiteX84" fmla="*/ 1325349 w 2015977"/>
              <a:gd name="connsiteY84" fmla="*/ 0 h 709084"/>
              <a:gd name="connsiteX85" fmla="*/ 1007988 w 2015977"/>
              <a:gd name="connsiteY85" fmla="*/ 0 h 709084"/>
              <a:gd name="connsiteX86" fmla="*/ 1063895 w 2015977"/>
              <a:gd name="connsiteY86" fmla="*/ 55907 h 709084"/>
              <a:gd name="connsiteX87" fmla="*/ 1007988 w 2015977"/>
              <a:gd name="connsiteY87" fmla="*/ 111814 h 709084"/>
              <a:gd name="connsiteX88" fmla="*/ 952081 w 2015977"/>
              <a:gd name="connsiteY88" fmla="*/ 55907 h 709084"/>
              <a:gd name="connsiteX89" fmla="*/ 1007988 w 2015977"/>
              <a:gd name="connsiteY89" fmla="*/ 0 h 709084"/>
              <a:gd name="connsiteX90" fmla="*/ 690628 w 2015977"/>
              <a:gd name="connsiteY90" fmla="*/ 0 h 709084"/>
              <a:gd name="connsiteX91" fmla="*/ 746535 w 2015977"/>
              <a:gd name="connsiteY91" fmla="*/ 55907 h 709084"/>
              <a:gd name="connsiteX92" fmla="*/ 690628 w 2015977"/>
              <a:gd name="connsiteY92" fmla="*/ 111814 h 709084"/>
              <a:gd name="connsiteX93" fmla="*/ 634721 w 2015977"/>
              <a:gd name="connsiteY93" fmla="*/ 55907 h 709084"/>
              <a:gd name="connsiteX94" fmla="*/ 690628 w 2015977"/>
              <a:gd name="connsiteY94" fmla="*/ 0 h 709084"/>
              <a:gd name="connsiteX95" fmla="*/ 373267 w 2015977"/>
              <a:gd name="connsiteY95" fmla="*/ 0 h 709084"/>
              <a:gd name="connsiteX96" fmla="*/ 429174 w 2015977"/>
              <a:gd name="connsiteY96" fmla="*/ 55907 h 709084"/>
              <a:gd name="connsiteX97" fmla="*/ 373267 w 2015977"/>
              <a:gd name="connsiteY97" fmla="*/ 111814 h 709084"/>
              <a:gd name="connsiteX98" fmla="*/ 317360 w 2015977"/>
              <a:gd name="connsiteY98" fmla="*/ 55907 h 709084"/>
              <a:gd name="connsiteX99" fmla="*/ 373267 w 2015977"/>
              <a:gd name="connsiteY99" fmla="*/ 0 h 709084"/>
              <a:gd name="connsiteX100" fmla="*/ 55907 w 2015977"/>
              <a:gd name="connsiteY100" fmla="*/ 0 h 709084"/>
              <a:gd name="connsiteX101" fmla="*/ 111814 w 2015977"/>
              <a:gd name="connsiteY101" fmla="*/ 55907 h 709084"/>
              <a:gd name="connsiteX102" fmla="*/ 55907 w 2015977"/>
              <a:gd name="connsiteY102" fmla="*/ 111814 h 709084"/>
              <a:gd name="connsiteX103" fmla="*/ 0 w 2015977"/>
              <a:gd name="connsiteY103" fmla="*/ 55907 h 709084"/>
              <a:gd name="connsiteX104" fmla="*/ 55907 w 2015977"/>
              <a:gd name="connsiteY104" fmla="*/ 0 h 709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2015977" h="709084">
                <a:moveTo>
                  <a:pt x="1960070" y="597270"/>
                </a:moveTo>
                <a:cubicBezTo>
                  <a:pt x="1990947" y="597270"/>
                  <a:pt x="2015977" y="622300"/>
                  <a:pt x="2015977" y="653177"/>
                </a:cubicBezTo>
                <a:cubicBezTo>
                  <a:pt x="2015977" y="684054"/>
                  <a:pt x="1990947" y="709084"/>
                  <a:pt x="1960070" y="709084"/>
                </a:cubicBezTo>
                <a:cubicBezTo>
                  <a:pt x="1929193" y="709084"/>
                  <a:pt x="1904163" y="684054"/>
                  <a:pt x="1904163" y="653177"/>
                </a:cubicBezTo>
                <a:cubicBezTo>
                  <a:pt x="1904163" y="622300"/>
                  <a:pt x="1929193" y="597270"/>
                  <a:pt x="1960070" y="597270"/>
                </a:cubicBezTo>
                <a:close/>
                <a:moveTo>
                  <a:pt x="1642709" y="597270"/>
                </a:moveTo>
                <a:cubicBezTo>
                  <a:pt x="1673586" y="597270"/>
                  <a:pt x="1698616" y="622300"/>
                  <a:pt x="1698616" y="653177"/>
                </a:cubicBezTo>
                <a:cubicBezTo>
                  <a:pt x="1698616" y="684054"/>
                  <a:pt x="1673586" y="709084"/>
                  <a:pt x="1642709" y="709084"/>
                </a:cubicBezTo>
                <a:cubicBezTo>
                  <a:pt x="1611832" y="709084"/>
                  <a:pt x="1586802" y="684054"/>
                  <a:pt x="1586802" y="653177"/>
                </a:cubicBezTo>
                <a:cubicBezTo>
                  <a:pt x="1586802" y="622300"/>
                  <a:pt x="1611832" y="597270"/>
                  <a:pt x="1642709" y="597270"/>
                </a:cubicBezTo>
                <a:close/>
                <a:moveTo>
                  <a:pt x="1325349" y="597270"/>
                </a:moveTo>
                <a:cubicBezTo>
                  <a:pt x="1356226" y="597270"/>
                  <a:pt x="1381256" y="622300"/>
                  <a:pt x="1381256" y="653177"/>
                </a:cubicBezTo>
                <a:cubicBezTo>
                  <a:pt x="1381256" y="684054"/>
                  <a:pt x="1356226" y="709084"/>
                  <a:pt x="1325349" y="709084"/>
                </a:cubicBezTo>
                <a:cubicBezTo>
                  <a:pt x="1294472" y="709084"/>
                  <a:pt x="1269442" y="684054"/>
                  <a:pt x="1269442" y="653177"/>
                </a:cubicBezTo>
                <a:cubicBezTo>
                  <a:pt x="1269442" y="622300"/>
                  <a:pt x="1294472" y="597270"/>
                  <a:pt x="1325349" y="597270"/>
                </a:cubicBezTo>
                <a:close/>
                <a:moveTo>
                  <a:pt x="1007988" y="597270"/>
                </a:moveTo>
                <a:cubicBezTo>
                  <a:pt x="1038865" y="597270"/>
                  <a:pt x="1063895" y="622300"/>
                  <a:pt x="1063895" y="653177"/>
                </a:cubicBezTo>
                <a:cubicBezTo>
                  <a:pt x="1063895" y="684054"/>
                  <a:pt x="1038865" y="709084"/>
                  <a:pt x="1007988" y="709084"/>
                </a:cubicBezTo>
                <a:cubicBezTo>
                  <a:pt x="977111" y="709084"/>
                  <a:pt x="952081" y="684054"/>
                  <a:pt x="952081" y="653177"/>
                </a:cubicBezTo>
                <a:cubicBezTo>
                  <a:pt x="952081" y="622300"/>
                  <a:pt x="977111" y="597270"/>
                  <a:pt x="1007988" y="597270"/>
                </a:cubicBezTo>
                <a:close/>
                <a:moveTo>
                  <a:pt x="690628" y="597270"/>
                </a:moveTo>
                <a:cubicBezTo>
                  <a:pt x="721505" y="597270"/>
                  <a:pt x="746535" y="622300"/>
                  <a:pt x="746535" y="653177"/>
                </a:cubicBezTo>
                <a:cubicBezTo>
                  <a:pt x="746535" y="684054"/>
                  <a:pt x="721505" y="709084"/>
                  <a:pt x="690628" y="709084"/>
                </a:cubicBezTo>
                <a:cubicBezTo>
                  <a:pt x="659751" y="709084"/>
                  <a:pt x="634721" y="684054"/>
                  <a:pt x="634721" y="653177"/>
                </a:cubicBezTo>
                <a:cubicBezTo>
                  <a:pt x="634721" y="622300"/>
                  <a:pt x="659751" y="597270"/>
                  <a:pt x="690628" y="597270"/>
                </a:cubicBezTo>
                <a:close/>
                <a:moveTo>
                  <a:pt x="373267" y="597270"/>
                </a:moveTo>
                <a:cubicBezTo>
                  <a:pt x="404144" y="597270"/>
                  <a:pt x="429174" y="622300"/>
                  <a:pt x="429174" y="653177"/>
                </a:cubicBezTo>
                <a:cubicBezTo>
                  <a:pt x="429174" y="684054"/>
                  <a:pt x="404144" y="709084"/>
                  <a:pt x="373267" y="709084"/>
                </a:cubicBezTo>
                <a:cubicBezTo>
                  <a:pt x="342390" y="709084"/>
                  <a:pt x="317360" y="684054"/>
                  <a:pt x="317360" y="653177"/>
                </a:cubicBezTo>
                <a:cubicBezTo>
                  <a:pt x="317360" y="622300"/>
                  <a:pt x="342390" y="597270"/>
                  <a:pt x="373267" y="597270"/>
                </a:cubicBezTo>
                <a:close/>
                <a:moveTo>
                  <a:pt x="55907" y="597270"/>
                </a:moveTo>
                <a:cubicBezTo>
                  <a:pt x="86784" y="597270"/>
                  <a:pt x="111814" y="622300"/>
                  <a:pt x="111814" y="653177"/>
                </a:cubicBezTo>
                <a:cubicBezTo>
                  <a:pt x="111814" y="684054"/>
                  <a:pt x="86784" y="709084"/>
                  <a:pt x="55907" y="709084"/>
                </a:cubicBezTo>
                <a:cubicBezTo>
                  <a:pt x="25030" y="709084"/>
                  <a:pt x="0" y="684054"/>
                  <a:pt x="0" y="653177"/>
                </a:cubicBezTo>
                <a:cubicBezTo>
                  <a:pt x="0" y="622300"/>
                  <a:pt x="25030" y="597270"/>
                  <a:pt x="55907" y="597270"/>
                </a:cubicBezTo>
                <a:close/>
                <a:moveTo>
                  <a:pt x="1960070" y="298635"/>
                </a:moveTo>
                <a:cubicBezTo>
                  <a:pt x="1990947" y="298635"/>
                  <a:pt x="2015977" y="323665"/>
                  <a:pt x="2015977" y="354542"/>
                </a:cubicBezTo>
                <a:cubicBezTo>
                  <a:pt x="2015977" y="385419"/>
                  <a:pt x="1990947" y="410449"/>
                  <a:pt x="1960070" y="410449"/>
                </a:cubicBezTo>
                <a:cubicBezTo>
                  <a:pt x="1929193" y="410449"/>
                  <a:pt x="1904163" y="385419"/>
                  <a:pt x="1904163" y="354542"/>
                </a:cubicBezTo>
                <a:cubicBezTo>
                  <a:pt x="1904163" y="323665"/>
                  <a:pt x="1929193" y="298635"/>
                  <a:pt x="1960070" y="298635"/>
                </a:cubicBezTo>
                <a:close/>
                <a:moveTo>
                  <a:pt x="1642709" y="298635"/>
                </a:moveTo>
                <a:cubicBezTo>
                  <a:pt x="1673586" y="298635"/>
                  <a:pt x="1698616" y="323665"/>
                  <a:pt x="1698616" y="354542"/>
                </a:cubicBezTo>
                <a:cubicBezTo>
                  <a:pt x="1698616" y="385419"/>
                  <a:pt x="1673586" y="410449"/>
                  <a:pt x="1642709" y="410449"/>
                </a:cubicBezTo>
                <a:cubicBezTo>
                  <a:pt x="1611832" y="410449"/>
                  <a:pt x="1586802" y="385419"/>
                  <a:pt x="1586802" y="354542"/>
                </a:cubicBezTo>
                <a:cubicBezTo>
                  <a:pt x="1586802" y="323665"/>
                  <a:pt x="1611832" y="298635"/>
                  <a:pt x="1642709" y="298635"/>
                </a:cubicBezTo>
                <a:close/>
                <a:moveTo>
                  <a:pt x="1325349" y="298635"/>
                </a:moveTo>
                <a:cubicBezTo>
                  <a:pt x="1356226" y="298635"/>
                  <a:pt x="1381256" y="323665"/>
                  <a:pt x="1381256" y="354542"/>
                </a:cubicBezTo>
                <a:cubicBezTo>
                  <a:pt x="1381256" y="385419"/>
                  <a:pt x="1356226" y="410449"/>
                  <a:pt x="1325349" y="410449"/>
                </a:cubicBezTo>
                <a:cubicBezTo>
                  <a:pt x="1294472" y="410449"/>
                  <a:pt x="1269442" y="385419"/>
                  <a:pt x="1269442" y="354542"/>
                </a:cubicBezTo>
                <a:cubicBezTo>
                  <a:pt x="1269442" y="323665"/>
                  <a:pt x="1294472" y="298635"/>
                  <a:pt x="1325349" y="298635"/>
                </a:cubicBezTo>
                <a:close/>
                <a:moveTo>
                  <a:pt x="1007988" y="298635"/>
                </a:moveTo>
                <a:cubicBezTo>
                  <a:pt x="1038865" y="298635"/>
                  <a:pt x="1063895" y="323665"/>
                  <a:pt x="1063895" y="354542"/>
                </a:cubicBezTo>
                <a:cubicBezTo>
                  <a:pt x="1063895" y="385419"/>
                  <a:pt x="1038865" y="410449"/>
                  <a:pt x="1007988" y="410449"/>
                </a:cubicBezTo>
                <a:cubicBezTo>
                  <a:pt x="977111" y="410449"/>
                  <a:pt x="952081" y="385419"/>
                  <a:pt x="952081" y="354542"/>
                </a:cubicBezTo>
                <a:cubicBezTo>
                  <a:pt x="952081" y="323665"/>
                  <a:pt x="977111" y="298635"/>
                  <a:pt x="1007988" y="298635"/>
                </a:cubicBezTo>
                <a:close/>
                <a:moveTo>
                  <a:pt x="690628" y="298635"/>
                </a:moveTo>
                <a:cubicBezTo>
                  <a:pt x="721505" y="298635"/>
                  <a:pt x="746535" y="323665"/>
                  <a:pt x="746535" y="354542"/>
                </a:cubicBezTo>
                <a:cubicBezTo>
                  <a:pt x="746535" y="385419"/>
                  <a:pt x="721505" y="410449"/>
                  <a:pt x="690628" y="410449"/>
                </a:cubicBezTo>
                <a:cubicBezTo>
                  <a:pt x="659751" y="410449"/>
                  <a:pt x="634721" y="385419"/>
                  <a:pt x="634721" y="354542"/>
                </a:cubicBezTo>
                <a:cubicBezTo>
                  <a:pt x="634721" y="323665"/>
                  <a:pt x="659751" y="298635"/>
                  <a:pt x="690628" y="298635"/>
                </a:cubicBezTo>
                <a:close/>
                <a:moveTo>
                  <a:pt x="373267" y="298635"/>
                </a:moveTo>
                <a:cubicBezTo>
                  <a:pt x="404144" y="298635"/>
                  <a:pt x="429174" y="323665"/>
                  <a:pt x="429174" y="354542"/>
                </a:cubicBezTo>
                <a:cubicBezTo>
                  <a:pt x="429174" y="385419"/>
                  <a:pt x="404144" y="410449"/>
                  <a:pt x="373267" y="410449"/>
                </a:cubicBezTo>
                <a:cubicBezTo>
                  <a:pt x="342390" y="410449"/>
                  <a:pt x="317360" y="385419"/>
                  <a:pt x="317360" y="354542"/>
                </a:cubicBezTo>
                <a:cubicBezTo>
                  <a:pt x="317360" y="323665"/>
                  <a:pt x="342390" y="298635"/>
                  <a:pt x="373267" y="298635"/>
                </a:cubicBezTo>
                <a:close/>
                <a:moveTo>
                  <a:pt x="55907" y="298635"/>
                </a:moveTo>
                <a:cubicBezTo>
                  <a:pt x="86784" y="298635"/>
                  <a:pt x="111814" y="323665"/>
                  <a:pt x="111814" y="354542"/>
                </a:cubicBezTo>
                <a:cubicBezTo>
                  <a:pt x="111814" y="385419"/>
                  <a:pt x="86784" y="410449"/>
                  <a:pt x="55907" y="410449"/>
                </a:cubicBezTo>
                <a:cubicBezTo>
                  <a:pt x="25030" y="410449"/>
                  <a:pt x="0" y="385419"/>
                  <a:pt x="0" y="354542"/>
                </a:cubicBezTo>
                <a:cubicBezTo>
                  <a:pt x="0" y="323665"/>
                  <a:pt x="25030" y="298635"/>
                  <a:pt x="55907" y="298635"/>
                </a:cubicBezTo>
                <a:close/>
                <a:moveTo>
                  <a:pt x="1960070" y="0"/>
                </a:moveTo>
                <a:cubicBezTo>
                  <a:pt x="1990947" y="0"/>
                  <a:pt x="2015977" y="25030"/>
                  <a:pt x="2015977" y="55907"/>
                </a:cubicBezTo>
                <a:cubicBezTo>
                  <a:pt x="2015977" y="86784"/>
                  <a:pt x="1990947" y="111814"/>
                  <a:pt x="1960070" y="111814"/>
                </a:cubicBezTo>
                <a:cubicBezTo>
                  <a:pt x="1929193" y="111814"/>
                  <a:pt x="1904163" y="86784"/>
                  <a:pt x="1904163" y="55907"/>
                </a:cubicBezTo>
                <a:cubicBezTo>
                  <a:pt x="1904163" y="25030"/>
                  <a:pt x="1929193" y="0"/>
                  <a:pt x="1960070" y="0"/>
                </a:cubicBezTo>
                <a:close/>
                <a:moveTo>
                  <a:pt x="1642709" y="0"/>
                </a:moveTo>
                <a:cubicBezTo>
                  <a:pt x="1673586" y="0"/>
                  <a:pt x="1698616" y="25030"/>
                  <a:pt x="1698616" y="55907"/>
                </a:cubicBezTo>
                <a:cubicBezTo>
                  <a:pt x="1698616" y="86784"/>
                  <a:pt x="1673586" y="111814"/>
                  <a:pt x="1642709" y="111814"/>
                </a:cubicBezTo>
                <a:cubicBezTo>
                  <a:pt x="1611832" y="111814"/>
                  <a:pt x="1586802" y="86784"/>
                  <a:pt x="1586802" y="55907"/>
                </a:cubicBezTo>
                <a:cubicBezTo>
                  <a:pt x="1586802" y="25030"/>
                  <a:pt x="1611832" y="0"/>
                  <a:pt x="1642709" y="0"/>
                </a:cubicBezTo>
                <a:close/>
                <a:moveTo>
                  <a:pt x="1325349" y="0"/>
                </a:moveTo>
                <a:cubicBezTo>
                  <a:pt x="1356226" y="0"/>
                  <a:pt x="1381256" y="25030"/>
                  <a:pt x="1381256" y="55907"/>
                </a:cubicBezTo>
                <a:cubicBezTo>
                  <a:pt x="1381256" y="86784"/>
                  <a:pt x="1356226" y="111814"/>
                  <a:pt x="1325349" y="111814"/>
                </a:cubicBezTo>
                <a:cubicBezTo>
                  <a:pt x="1294472" y="111814"/>
                  <a:pt x="1269442" y="86784"/>
                  <a:pt x="1269442" y="55907"/>
                </a:cubicBezTo>
                <a:cubicBezTo>
                  <a:pt x="1269442" y="25030"/>
                  <a:pt x="1294472" y="0"/>
                  <a:pt x="1325349" y="0"/>
                </a:cubicBezTo>
                <a:close/>
                <a:moveTo>
                  <a:pt x="1007988" y="0"/>
                </a:moveTo>
                <a:cubicBezTo>
                  <a:pt x="1038865" y="0"/>
                  <a:pt x="1063895" y="25030"/>
                  <a:pt x="1063895" y="55907"/>
                </a:cubicBezTo>
                <a:cubicBezTo>
                  <a:pt x="1063895" y="86784"/>
                  <a:pt x="1038865" y="111814"/>
                  <a:pt x="1007988" y="111814"/>
                </a:cubicBezTo>
                <a:cubicBezTo>
                  <a:pt x="977111" y="111814"/>
                  <a:pt x="952081" y="86784"/>
                  <a:pt x="952081" y="55907"/>
                </a:cubicBezTo>
                <a:cubicBezTo>
                  <a:pt x="952081" y="25030"/>
                  <a:pt x="977111" y="0"/>
                  <a:pt x="1007988" y="0"/>
                </a:cubicBezTo>
                <a:close/>
                <a:moveTo>
                  <a:pt x="690628" y="0"/>
                </a:moveTo>
                <a:cubicBezTo>
                  <a:pt x="721505" y="0"/>
                  <a:pt x="746535" y="25030"/>
                  <a:pt x="746535" y="55907"/>
                </a:cubicBezTo>
                <a:cubicBezTo>
                  <a:pt x="746535" y="86784"/>
                  <a:pt x="721505" y="111814"/>
                  <a:pt x="690628" y="111814"/>
                </a:cubicBezTo>
                <a:cubicBezTo>
                  <a:pt x="659751" y="111814"/>
                  <a:pt x="634721" y="86784"/>
                  <a:pt x="634721" y="55907"/>
                </a:cubicBezTo>
                <a:cubicBezTo>
                  <a:pt x="634721" y="25030"/>
                  <a:pt x="659751" y="0"/>
                  <a:pt x="690628" y="0"/>
                </a:cubicBezTo>
                <a:close/>
                <a:moveTo>
                  <a:pt x="373267" y="0"/>
                </a:moveTo>
                <a:cubicBezTo>
                  <a:pt x="404144" y="0"/>
                  <a:pt x="429174" y="25030"/>
                  <a:pt x="429174" y="55907"/>
                </a:cubicBezTo>
                <a:cubicBezTo>
                  <a:pt x="429174" y="86784"/>
                  <a:pt x="404144" y="111814"/>
                  <a:pt x="373267" y="111814"/>
                </a:cubicBezTo>
                <a:cubicBezTo>
                  <a:pt x="342390" y="111814"/>
                  <a:pt x="317360" y="86784"/>
                  <a:pt x="317360" y="55907"/>
                </a:cubicBezTo>
                <a:cubicBezTo>
                  <a:pt x="317360" y="25030"/>
                  <a:pt x="342390" y="0"/>
                  <a:pt x="373267" y="0"/>
                </a:cubicBezTo>
                <a:close/>
                <a:moveTo>
                  <a:pt x="55907" y="0"/>
                </a:moveTo>
                <a:cubicBezTo>
                  <a:pt x="86784" y="0"/>
                  <a:pt x="111814" y="25030"/>
                  <a:pt x="111814" y="55907"/>
                </a:cubicBezTo>
                <a:cubicBezTo>
                  <a:pt x="111814" y="86784"/>
                  <a:pt x="86784" y="111814"/>
                  <a:pt x="55907" y="111814"/>
                </a:cubicBezTo>
                <a:cubicBezTo>
                  <a:pt x="25030" y="111814"/>
                  <a:pt x="0" y="86784"/>
                  <a:pt x="0" y="55907"/>
                </a:cubicBezTo>
                <a:cubicBezTo>
                  <a:pt x="0" y="25030"/>
                  <a:pt x="25030" y="0"/>
                  <a:pt x="55907" y="0"/>
                </a:cubicBezTo>
                <a:close/>
              </a:path>
            </a:pathLst>
          </a:custGeom>
          <a:gradFill>
            <a:gsLst>
              <a:gs pos="0">
                <a:srgbClr val="FFFEC1"/>
              </a:gs>
              <a:gs pos="100000">
                <a:srgbClr val="508023">
                  <a:alpha val="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Tree>
    <p:custDataLst>
      <p:tags r:id="rId1"/>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P spid="17" grpId="0"/>
      <p:bldP spid="17" grpId="1"/>
      <p:bldP spid="19" grpId="0" bldLvl="0" animBg="1"/>
      <p:bldP spid="19" grpId="1" animBg="1"/>
      <p:bldP spid="25" grpId="0" bldLvl="0" animBg="1"/>
      <p:bldP spid="25"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915034" y="1711961"/>
            <a:ext cx="10509251" cy="3605530"/>
            <a:chOff x="2127" y="3198"/>
            <a:chExt cx="16550" cy="5678"/>
          </a:xfrm>
        </p:grpSpPr>
        <p:grpSp>
          <p:nvGrpSpPr>
            <p:cNvPr id="28" name="图形"/>
            <p:cNvGrpSpPr/>
            <p:nvPr/>
          </p:nvGrpSpPr>
          <p:grpSpPr>
            <a:xfrm>
              <a:off x="2127" y="3198"/>
              <a:ext cx="8152" cy="5678"/>
              <a:chOff x="9008" y="3193"/>
              <a:chExt cx="8152" cy="5678"/>
            </a:xfrm>
          </p:grpSpPr>
          <p:sp>
            <p:nvSpPr>
              <p:cNvPr id="29" name="图形"/>
              <p:cNvSpPr/>
              <p:nvPr>
                <p:custDataLst>
                  <p:tags r:id="rId3"/>
                </p:custDataLst>
              </p:nvPr>
            </p:nvSpPr>
            <p:spPr>
              <a:xfrm>
                <a:off x="9008" y="5776"/>
                <a:ext cx="888" cy="888"/>
              </a:xfrm>
              <a:prstGeom prst="ellipse">
                <a:avLst/>
              </a:prstGeom>
              <a:gradFill>
                <a:gsLst>
                  <a:gs pos="0">
                    <a:schemeClr val="accent1"/>
                  </a:gs>
                  <a:gs pos="100000">
                    <a:schemeClr val="accent2"/>
                  </a:gs>
                </a:gsLst>
                <a:lin ang="27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000" b="1" i="0" u="none" strike="noStrike" kern="120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rPr>
                  <a:t>1</a:t>
                </a:r>
              </a:p>
            </p:txBody>
          </p:sp>
          <p:sp>
            <p:nvSpPr>
              <p:cNvPr id="3" name="图形"/>
              <p:cNvSpPr/>
              <p:nvPr>
                <p:custDataLst>
                  <p:tags r:id="rId4"/>
                </p:custDataLst>
              </p:nvPr>
            </p:nvSpPr>
            <p:spPr>
              <a:xfrm>
                <a:off x="13337" y="5776"/>
                <a:ext cx="887" cy="888"/>
              </a:xfrm>
              <a:prstGeom prst="ellipse">
                <a:avLst/>
              </a:prstGeom>
              <a:gradFill>
                <a:gsLst>
                  <a:gs pos="0">
                    <a:schemeClr val="accent1"/>
                  </a:gs>
                  <a:gs pos="100000">
                    <a:schemeClr val="accent2"/>
                  </a:gs>
                </a:gsLst>
                <a:lin ang="27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000" b="1" i="0" u="none" strike="noStrike" kern="120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rPr>
                  <a:t>2</a:t>
                </a:r>
              </a:p>
            </p:txBody>
          </p:sp>
          <p:sp>
            <p:nvSpPr>
              <p:cNvPr id="4" name="图形"/>
              <p:cNvSpPr/>
              <p:nvPr>
                <p:custDataLst>
                  <p:tags r:id="rId5"/>
                </p:custDataLst>
              </p:nvPr>
            </p:nvSpPr>
            <p:spPr>
              <a:xfrm>
                <a:off x="9008" y="7596"/>
                <a:ext cx="888" cy="888"/>
              </a:xfrm>
              <a:prstGeom prst="ellipse">
                <a:avLst/>
              </a:prstGeom>
              <a:gradFill>
                <a:gsLst>
                  <a:gs pos="0">
                    <a:schemeClr val="accent1"/>
                  </a:gs>
                  <a:gs pos="100000">
                    <a:schemeClr val="accent2"/>
                  </a:gs>
                </a:gsLst>
                <a:lin ang="27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000" b="1" i="0" u="none" strike="noStrike" kern="120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rPr>
                  <a:t>3</a:t>
                </a:r>
              </a:p>
            </p:txBody>
          </p:sp>
          <p:sp>
            <p:nvSpPr>
              <p:cNvPr id="5" name="图形"/>
              <p:cNvSpPr/>
              <p:nvPr>
                <p:custDataLst>
                  <p:tags r:id="rId6"/>
                </p:custDataLst>
              </p:nvPr>
            </p:nvSpPr>
            <p:spPr>
              <a:xfrm>
                <a:off x="13337" y="7596"/>
                <a:ext cx="887" cy="888"/>
              </a:xfrm>
              <a:prstGeom prst="ellipse">
                <a:avLst/>
              </a:prstGeom>
              <a:gradFill>
                <a:gsLst>
                  <a:gs pos="0">
                    <a:schemeClr val="accent1"/>
                  </a:gs>
                  <a:gs pos="100000">
                    <a:schemeClr val="accent2"/>
                  </a:gs>
                </a:gsLst>
                <a:lin ang="27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000" b="1" i="0" u="none" strike="noStrike" kern="120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rPr>
                  <a:t>4</a:t>
                </a:r>
              </a:p>
            </p:txBody>
          </p:sp>
          <p:sp>
            <p:nvSpPr>
              <p:cNvPr id="17426" name="图形"/>
              <p:cNvSpPr>
                <a:spLocks noChangeArrowheads="1"/>
              </p:cNvSpPr>
              <p:nvPr>
                <p:custDataLst>
                  <p:tags r:id="rId7"/>
                </p:custDataLst>
              </p:nvPr>
            </p:nvSpPr>
            <p:spPr bwMode="auto">
              <a:xfrm>
                <a:off x="10153" y="6191"/>
                <a:ext cx="2748"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a:t>
                </a:r>
                <a:endParaRPr kumimoji="0" lang="zh-CN" altLang="en-US" sz="1200" i="0" u="none" strike="noStrike" kern="1200" cap="none" spc="0" normalizeH="0" baseline="0" noProof="0" dirty="0">
                  <a:ln>
                    <a:noFill/>
                  </a:ln>
                  <a:solidFill>
                    <a:schemeClr val="tx1">
                      <a:lumMod val="75000"/>
                      <a:lumOff val="25000"/>
                    </a:schemeClr>
                  </a:solidFill>
                  <a:effectLst/>
                  <a:uLnTx/>
                  <a:uFillTx/>
                  <a:latin typeface="Arial"/>
                  <a:ea typeface="微软雅黑"/>
                  <a:cs typeface="思源黑体旧字形 Light" panose="020B0300000000000000" charset="-128"/>
                  <a:sym typeface="Arial"/>
                </a:endParaRPr>
              </a:p>
            </p:txBody>
          </p:sp>
          <p:sp>
            <p:nvSpPr>
              <p:cNvPr id="17427" name="图形"/>
              <p:cNvSpPr txBox="1">
                <a:spLocks noChangeArrowheads="1"/>
              </p:cNvSpPr>
              <p:nvPr>
                <p:custDataLst>
                  <p:tags r:id="rId8"/>
                </p:custDataLst>
              </p:nvPr>
            </p:nvSpPr>
            <p:spPr bwMode="auto">
              <a:xfrm>
                <a:off x="10153" y="5764"/>
                <a:ext cx="2420"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Tx/>
                  <a:buNone/>
                  <a:defRPr/>
                </a:pPr>
                <a:r>
                  <a:rPr lang="zh-CN" altLang="en-US" sz="1600" noProof="0">
                    <a:ln>
                      <a:noFill/>
                    </a:ln>
                    <a:effectLst/>
                    <a:uLnTx/>
                    <a:uFillTx/>
                    <a:latin typeface="Arial"/>
                    <a:ea typeface="微软雅黑"/>
                    <a:cs typeface="思源黑体旧字形 Light" panose="020B0300000000000000" charset="-128"/>
                    <a:sym typeface="Arial"/>
                  </a:rPr>
                  <a:t>预设标题文本</a:t>
                </a:r>
                <a:endParaRPr kumimoji="0" lang="zh-CN" altLang="en-US" sz="1600" i="0" u="none" strike="noStrike" kern="1200" cap="none" spc="0" normalizeH="0" baseline="0" noProof="0">
                  <a:ln>
                    <a:noFill/>
                  </a:ln>
                  <a:solidFill>
                    <a:prstClr val="black"/>
                  </a:solidFill>
                  <a:effectLst/>
                  <a:uLnTx/>
                  <a:uFillTx/>
                  <a:latin typeface="Arial"/>
                  <a:ea typeface="微软雅黑"/>
                  <a:cs typeface="思源黑体旧字形 Light" panose="020B0300000000000000" charset="-128"/>
                  <a:sym typeface="Arial"/>
                </a:endParaRPr>
              </a:p>
            </p:txBody>
          </p:sp>
          <p:sp>
            <p:nvSpPr>
              <p:cNvPr id="17428" name="图形"/>
              <p:cNvSpPr>
                <a:spLocks noChangeArrowheads="1"/>
              </p:cNvSpPr>
              <p:nvPr>
                <p:custDataLst>
                  <p:tags r:id="rId9"/>
                </p:custDataLst>
              </p:nvPr>
            </p:nvSpPr>
            <p:spPr bwMode="auto">
              <a:xfrm>
                <a:off x="14399" y="6191"/>
                <a:ext cx="2750"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a:t>
                </a:r>
                <a:endParaRPr kumimoji="0" lang="zh-CN" altLang="en-US" sz="1200" i="0" u="none" strike="noStrike" kern="1200" cap="none" spc="0" normalizeH="0" baseline="0" noProof="0" dirty="0">
                  <a:ln>
                    <a:noFill/>
                  </a:ln>
                  <a:solidFill>
                    <a:schemeClr val="tx1">
                      <a:lumMod val="75000"/>
                      <a:lumOff val="25000"/>
                    </a:schemeClr>
                  </a:solidFill>
                  <a:effectLst/>
                  <a:uLnTx/>
                  <a:uFillTx/>
                  <a:latin typeface="Arial"/>
                  <a:ea typeface="微软雅黑"/>
                  <a:cs typeface="思源黑体旧字形 Light" panose="020B0300000000000000" charset="-128"/>
                  <a:sym typeface="Arial"/>
                </a:endParaRPr>
              </a:p>
            </p:txBody>
          </p:sp>
          <p:sp>
            <p:nvSpPr>
              <p:cNvPr id="17429" name="图形"/>
              <p:cNvSpPr txBox="1">
                <a:spLocks noChangeArrowheads="1"/>
              </p:cNvSpPr>
              <p:nvPr>
                <p:custDataLst>
                  <p:tags r:id="rId10"/>
                </p:custDataLst>
              </p:nvPr>
            </p:nvSpPr>
            <p:spPr bwMode="auto">
              <a:xfrm>
                <a:off x="14399" y="5764"/>
                <a:ext cx="2420"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Tx/>
                  <a:buNone/>
                  <a:defRPr/>
                </a:pPr>
                <a:r>
                  <a:rPr lang="zh-CN" altLang="en-US" sz="1600" noProof="0">
                    <a:ln>
                      <a:noFill/>
                    </a:ln>
                    <a:effectLst/>
                    <a:uLnTx/>
                    <a:uFillTx/>
                    <a:latin typeface="Arial"/>
                    <a:ea typeface="微软雅黑"/>
                    <a:cs typeface="思源黑体旧字形 Light" panose="020B0300000000000000" charset="-128"/>
                    <a:sym typeface="Arial"/>
                  </a:rPr>
                  <a:t>预设标题文本</a:t>
                </a:r>
                <a:endParaRPr kumimoji="0" lang="zh-CN" altLang="en-US" sz="1600" i="0" u="none" strike="noStrike" kern="1200" cap="none" spc="0" normalizeH="0" baseline="0" noProof="0">
                  <a:ln>
                    <a:noFill/>
                  </a:ln>
                  <a:solidFill>
                    <a:prstClr val="black"/>
                  </a:solidFill>
                  <a:effectLst/>
                  <a:uLnTx/>
                  <a:uFillTx/>
                  <a:latin typeface="Arial"/>
                  <a:ea typeface="微软雅黑"/>
                  <a:cs typeface="思源黑体旧字形 Light" panose="020B0300000000000000" charset="-128"/>
                  <a:sym typeface="Arial"/>
                </a:endParaRPr>
              </a:p>
            </p:txBody>
          </p:sp>
          <p:sp>
            <p:nvSpPr>
              <p:cNvPr id="17430" name="图形"/>
              <p:cNvSpPr>
                <a:spLocks noChangeArrowheads="1"/>
              </p:cNvSpPr>
              <p:nvPr>
                <p:custDataLst>
                  <p:tags r:id="rId11"/>
                </p:custDataLst>
              </p:nvPr>
            </p:nvSpPr>
            <p:spPr bwMode="auto">
              <a:xfrm>
                <a:off x="10128" y="7979"/>
                <a:ext cx="2748"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a:t>
                </a:r>
                <a:endParaRPr kumimoji="0" lang="zh-CN" altLang="en-US" sz="1200" i="0" u="none" strike="noStrike" kern="1200" cap="none" spc="0" normalizeH="0" baseline="0" noProof="0" dirty="0">
                  <a:ln>
                    <a:noFill/>
                  </a:ln>
                  <a:solidFill>
                    <a:schemeClr val="tx1">
                      <a:lumMod val="75000"/>
                      <a:lumOff val="25000"/>
                    </a:schemeClr>
                  </a:solidFill>
                  <a:effectLst/>
                  <a:uLnTx/>
                  <a:uFillTx/>
                  <a:latin typeface="Arial"/>
                  <a:ea typeface="微软雅黑"/>
                  <a:cs typeface="思源黑体旧字形 Light" panose="020B0300000000000000" charset="-128"/>
                  <a:sym typeface="Arial"/>
                </a:endParaRPr>
              </a:p>
            </p:txBody>
          </p:sp>
          <p:sp>
            <p:nvSpPr>
              <p:cNvPr id="17431" name="图形"/>
              <p:cNvSpPr txBox="1">
                <a:spLocks noChangeArrowheads="1"/>
              </p:cNvSpPr>
              <p:nvPr>
                <p:custDataLst>
                  <p:tags r:id="rId12"/>
                </p:custDataLst>
              </p:nvPr>
            </p:nvSpPr>
            <p:spPr bwMode="auto">
              <a:xfrm>
                <a:off x="10128" y="7551"/>
                <a:ext cx="2420"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Tx/>
                  <a:buNone/>
                  <a:defRPr/>
                </a:pPr>
                <a:r>
                  <a:rPr lang="zh-CN" altLang="en-US" sz="1600" noProof="0">
                    <a:ln>
                      <a:noFill/>
                    </a:ln>
                    <a:effectLst/>
                    <a:uLnTx/>
                    <a:uFillTx/>
                    <a:latin typeface="Arial"/>
                    <a:ea typeface="微软雅黑"/>
                    <a:cs typeface="思源黑体旧字形 Light" panose="020B0300000000000000" charset="-128"/>
                    <a:sym typeface="Arial"/>
                  </a:rPr>
                  <a:t>预设标题文本</a:t>
                </a:r>
                <a:endParaRPr kumimoji="0" lang="zh-CN" altLang="en-US" sz="1600" i="0" u="none" strike="noStrike" kern="1200" cap="none" spc="0" normalizeH="0" baseline="0" noProof="0">
                  <a:ln>
                    <a:noFill/>
                  </a:ln>
                  <a:solidFill>
                    <a:prstClr val="black"/>
                  </a:solidFill>
                  <a:effectLst/>
                  <a:uLnTx/>
                  <a:uFillTx/>
                  <a:latin typeface="Arial"/>
                  <a:ea typeface="微软雅黑"/>
                  <a:cs typeface="思源黑体旧字形 Light" panose="020B0300000000000000" charset="-128"/>
                  <a:sym typeface="Arial"/>
                </a:endParaRPr>
              </a:p>
            </p:txBody>
          </p:sp>
          <p:sp>
            <p:nvSpPr>
              <p:cNvPr id="17432" name="图形"/>
              <p:cNvSpPr>
                <a:spLocks noChangeArrowheads="1"/>
              </p:cNvSpPr>
              <p:nvPr>
                <p:custDataLst>
                  <p:tags r:id="rId13"/>
                </p:custDataLst>
              </p:nvPr>
            </p:nvSpPr>
            <p:spPr bwMode="auto">
              <a:xfrm>
                <a:off x="14399" y="7999"/>
                <a:ext cx="2750"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a:t>
                </a:r>
                <a:endParaRPr kumimoji="0" lang="zh-CN" altLang="en-US" sz="1200" i="0" u="none" strike="noStrike" kern="1200" cap="none" spc="0" normalizeH="0" baseline="0" noProof="0" dirty="0">
                  <a:ln>
                    <a:noFill/>
                  </a:ln>
                  <a:solidFill>
                    <a:schemeClr val="tx1">
                      <a:lumMod val="75000"/>
                      <a:lumOff val="25000"/>
                    </a:schemeClr>
                  </a:solidFill>
                  <a:effectLst/>
                  <a:uLnTx/>
                  <a:uFillTx/>
                  <a:latin typeface="Arial"/>
                  <a:ea typeface="微软雅黑"/>
                  <a:cs typeface="思源黑体旧字形 Light" panose="020B0300000000000000" charset="-128"/>
                  <a:sym typeface="Arial"/>
                </a:endParaRPr>
              </a:p>
            </p:txBody>
          </p:sp>
          <p:sp>
            <p:nvSpPr>
              <p:cNvPr id="17433" name="图形"/>
              <p:cNvSpPr txBox="1">
                <a:spLocks noChangeArrowheads="1"/>
              </p:cNvSpPr>
              <p:nvPr>
                <p:custDataLst>
                  <p:tags r:id="rId14"/>
                </p:custDataLst>
              </p:nvPr>
            </p:nvSpPr>
            <p:spPr bwMode="auto">
              <a:xfrm>
                <a:off x="14399" y="7571"/>
                <a:ext cx="2420"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Tx/>
                  <a:buNone/>
                  <a:defRPr/>
                </a:pPr>
                <a:r>
                  <a:rPr lang="zh-CN" altLang="en-US" sz="1600" noProof="0">
                    <a:ln>
                      <a:noFill/>
                    </a:ln>
                    <a:effectLst/>
                    <a:uLnTx/>
                    <a:uFillTx/>
                    <a:latin typeface="Arial"/>
                    <a:ea typeface="微软雅黑"/>
                    <a:cs typeface="思源黑体旧字形 Light" panose="020B0300000000000000" charset="-128"/>
                    <a:sym typeface="Arial"/>
                  </a:rPr>
                  <a:t>预设标题文本</a:t>
                </a:r>
                <a:endParaRPr kumimoji="0" lang="zh-CN" altLang="en-US" sz="1600" i="0" u="none" strike="noStrike" kern="1200" cap="none" spc="0" normalizeH="0" baseline="0" noProof="0">
                  <a:ln>
                    <a:noFill/>
                  </a:ln>
                  <a:solidFill>
                    <a:prstClr val="black"/>
                  </a:solidFill>
                  <a:effectLst/>
                  <a:uLnTx/>
                  <a:uFillTx/>
                  <a:latin typeface="Arial"/>
                  <a:ea typeface="微软雅黑"/>
                  <a:cs typeface="思源黑体旧字形 Light" panose="020B0300000000000000" charset="-128"/>
                  <a:sym typeface="Arial"/>
                </a:endParaRPr>
              </a:p>
            </p:txBody>
          </p:sp>
          <p:sp>
            <p:nvSpPr>
              <p:cNvPr id="17434" name="图形"/>
              <p:cNvSpPr>
                <a:spLocks noChangeArrowheads="1"/>
              </p:cNvSpPr>
              <p:nvPr>
                <p:custDataLst>
                  <p:tags r:id="rId15"/>
                </p:custDataLst>
              </p:nvPr>
            </p:nvSpPr>
            <p:spPr bwMode="auto">
              <a:xfrm>
                <a:off x="9115" y="3688"/>
                <a:ext cx="8045" cy="1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在此处添加您的文本内容在此处添加您的文本内容在此处添加您的文本内容在此处添加您的文本内容在此处添加您的文本内容在此处添加您的文本内容在此处添加您的文本内容</a:t>
                </a:r>
                <a:endParaRPr kumimoji="0" lang="zh-CN" altLang="en-US" sz="1400" i="0" u="none" strike="noStrike" kern="1200" cap="none" spc="0" normalizeH="0" baseline="0" noProof="0" dirty="0">
                  <a:ln>
                    <a:noFill/>
                  </a:ln>
                  <a:solidFill>
                    <a:schemeClr val="tx1">
                      <a:lumMod val="75000"/>
                      <a:lumOff val="25000"/>
                    </a:schemeClr>
                  </a:solidFill>
                  <a:effectLst/>
                  <a:uLnTx/>
                  <a:uFillTx/>
                  <a:latin typeface="Arial"/>
                  <a:ea typeface="微软雅黑"/>
                  <a:cs typeface="思源黑体旧字形 Light" panose="020B0300000000000000" charset="-128"/>
                  <a:sym typeface="Arial"/>
                </a:endParaRPr>
              </a:p>
            </p:txBody>
          </p:sp>
          <p:sp>
            <p:nvSpPr>
              <p:cNvPr id="17435" name="图形"/>
              <p:cNvSpPr txBox="1">
                <a:spLocks noChangeArrowheads="1"/>
              </p:cNvSpPr>
              <p:nvPr>
                <p:custDataLst>
                  <p:tags r:id="rId16"/>
                </p:custDataLst>
              </p:nvPr>
            </p:nvSpPr>
            <p:spPr bwMode="auto">
              <a:xfrm>
                <a:off x="9115" y="3193"/>
                <a:ext cx="2167"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charset="0"/>
                    <a:ea typeface="宋体" panose="02010600030101010101" pitchFamily="2" charset="-122"/>
                  </a:defRPr>
                </a:lvl1pPr>
                <a:lvl2pPr marL="742950" indent="-285750" defTabSz="1216025">
                  <a:defRPr>
                    <a:solidFill>
                      <a:schemeClr val="tx1"/>
                    </a:solidFill>
                    <a:latin typeface="Calibri" panose="020F0502020204030204" charset="0"/>
                    <a:ea typeface="宋体" panose="02010600030101010101" pitchFamily="2" charset="-122"/>
                  </a:defRPr>
                </a:lvl2pPr>
                <a:lvl3pPr marL="1143000" indent="-228600" defTabSz="1216025">
                  <a:defRPr>
                    <a:solidFill>
                      <a:schemeClr val="tx1"/>
                    </a:solidFill>
                    <a:latin typeface="Calibri" panose="020F0502020204030204" charset="0"/>
                    <a:ea typeface="宋体" panose="02010600030101010101" pitchFamily="2" charset="-122"/>
                  </a:defRPr>
                </a:lvl3pPr>
                <a:lvl4pPr marL="1600200" indent="-228600" defTabSz="1216025">
                  <a:defRPr>
                    <a:solidFill>
                      <a:schemeClr val="tx1"/>
                    </a:solidFill>
                    <a:latin typeface="Calibri" panose="020F0502020204030204" charset="0"/>
                    <a:ea typeface="宋体" panose="02010600030101010101" pitchFamily="2" charset="-122"/>
                  </a:defRPr>
                </a:lvl4pPr>
                <a:lvl5pPr marL="2057400" indent="-228600" defTabSz="1216025">
                  <a:defRPr>
                    <a:solidFill>
                      <a:schemeClr val="tx1"/>
                    </a:solidFill>
                    <a:latin typeface="Calibri" panose="020F050202020403020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Tx/>
                  <a:buNone/>
                  <a:defRPr/>
                </a:pPr>
                <a:r>
                  <a:rPr lang="zh-CN" altLang="en-US" noProof="0">
                    <a:ln>
                      <a:noFill/>
                    </a:ln>
                    <a:effectLst/>
                    <a:uLnTx/>
                    <a:uFillTx/>
                    <a:latin typeface="Arial"/>
                    <a:ea typeface="微软雅黑"/>
                    <a:cs typeface="思源黑体旧字形 Light" panose="020B0300000000000000" charset="-128"/>
                    <a:sym typeface="Arial"/>
                  </a:rPr>
                  <a:t>预设标题文本</a:t>
                </a:r>
                <a:endParaRPr kumimoji="0" lang="zh-CN" altLang="en-US" i="0" u="none" strike="noStrike" kern="1200" cap="none" spc="0" normalizeH="0" baseline="0" noProof="0">
                  <a:ln>
                    <a:noFill/>
                  </a:ln>
                  <a:solidFill>
                    <a:prstClr val="black"/>
                  </a:solidFill>
                  <a:effectLst/>
                  <a:uLnTx/>
                  <a:uFillTx/>
                  <a:latin typeface="Arial"/>
                  <a:ea typeface="微软雅黑"/>
                  <a:cs typeface="思源黑体旧字形 Light" panose="020B0300000000000000" charset="-128"/>
                  <a:sym typeface="Arial"/>
                </a:endParaRPr>
              </a:p>
            </p:txBody>
          </p:sp>
        </p:grpSp>
        <p:pic>
          <p:nvPicPr>
            <p:cNvPr id="6" name="图形" descr="E:/006包图网/素材/乡村建设/5d0f9cd0bd8b2.jpg5d0f9cd0bd8b2"/>
            <p:cNvPicPr>
              <a:picLocks noChangeAspect="1"/>
            </p:cNvPicPr>
            <p:nvPr>
              <p:custDataLst>
                <p:tags r:id="rId2"/>
              </p:custDataLst>
            </p:nvPr>
          </p:nvPicPr>
          <p:blipFill>
            <a:blip r:embed="rId18"/>
            <a:srcRect l="-6" t="196" r="6" b="196"/>
            <a:stretch>
              <a:fillRect/>
            </a:stretch>
          </p:blipFill>
          <p:spPr>
            <a:xfrm>
              <a:off x="10784" y="3614"/>
              <a:ext cx="7893" cy="5242"/>
            </a:xfrm>
            <a:prstGeom prst="rect">
              <a:avLst/>
            </a:prstGeom>
          </p:spPr>
        </p:pic>
      </p:grpSp>
    </p:spTree>
    <p:custDataLst>
      <p:tags r:id="rId1"/>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500" fill="hold">
                                          <p:stCondLst>
                                            <p:cond delay="0"/>
                                          </p:stCondLst>
                                        </p:cTn>
                                        <p:tgtEl>
                                          <p:spTgt spid="2"/>
                                        </p:tgtEl>
                                        <p:attrNameLst>
                                          <p:attrName>style.visibility</p:attrName>
                                        </p:attrNameLst>
                                      </p:cBhvr>
                                      <p:to>
                                        <p:strVal val="visible"/>
                                      </p:to>
                                    </p:set>
                                    <p:animEffect transition="in" filter="plus(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42340" y="1694182"/>
            <a:ext cx="10327005" cy="4370070"/>
            <a:chOff x="1484" y="2668"/>
            <a:chExt cx="16263" cy="6882"/>
          </a:xfrm>
        </p:grpSpPr>
        <p:grpSp>
          <p:nvGrpSpPr>
            <p:cNvPr id="29" name="组合 28"/>
            <p:cNvGrpSpPr/>
            <p:nvPr/>
          </p:nvGrpSpPr>
          <p:grpSpPr>
            <a:xfrm>
              <a:off x="1484" y="2668"/>
              <a:ext cx="16263" cy="4427"/>
              <a:chOff x="942282" y="2115027"/>
              <a:chExt cx="10326797" cy="2811039"/>
            </a:xfrm>
          </p:grpSpPr>
          <p:grpSp>
            <p:nvGrpSpPr>
              <p:cNvPr id="28" name="组合 27"/>
              <p:cNvGrpSpPr/>
              <p:nvPr/>
            </p:nvGrpSpPr>
            <p:grpSpPr>
              <a:xfrm>
                <a:off x="7982191" y="2115027"/>
                <a:ext cx="3286888" cy="2811039"/>
                <a:chOff x="7982191" y="2115027"/>
                <a:chExt cx="3286888" cy="2811039"/>
              </a:xfrm>
            </p:grpSpPr>
            <p:sp>
              <p:nvSpPr>
                <p:cNvPr id="12" name="文本框 11"/>
                <p:cNvSpPr txBox="1"/>
                <p:nvPr>
                  <p:custDataLst>
                    <p:tags r:id="rId19"/>
                  </p:custDataLst>
                </p:nvPr>
              </p:nvSpPr>
              <p:spPr>
                <a:xfrm>
                  <a:off x="7982191" y="2115027"/>
                  <a:ext cx="1210564" cy="400090"/>
                </a:xfrm>
                <a:prstGeom prst="rect">
                  <a:avLst/>
                </a:prstGeom>
                <a:noFill/>
              </p:spPr>
              <p:txBody>
                <a:bodyPr wrap="none" rtlCol="0">
                  <a:spAutoFit/>
                </a:bodyPr>
                <a:lstStyle/>
                <a:p>
                  <a:r>
                    <a:rPr lang="zh-CN" altLang="en-US" sz="2000" dirty="0">
                      <a:solidFill>
                        <a:schemeClr val="tx1">
                          <a:lumMod val="75000"/>
                          <a:lumOff val="25000"/>
                        </a:schemeClr>
                      </a:solidFill>
                      <a:latin typeface="Arial"/>
                      <a:ea typeface="微软雅黑"/>
                      <a:cs typeface="+mn-ea"/>
                      <a:sym typeface="Arial"/>
                    </a:rPr>
                    <a:t>项目名称</a:t>
                  </a:r>
                </a:p>
              </p:txBody>
            </p:sp>
            <p:sp>
              <p:nvSpPr>
                <p:cNvPr id="13" name="文本框 12"/>
                <p:cNvSpPr txBox="1"/>
                <p:nvPr>
                  <p:custDataLst>
                    <p:tags r:id="rId20"/>
                  </p:custDataLst>
                </p:nvPr>
              </p:nvSpPr>
              <p:spPr>
                <a:xfrm>
                  <a:off x="7982191" y="2487893"/>
                  <a:ext cx="3281179" cy="738628"/>
                </a:xfrm>
                <a:prstGeom prst="rect">
                  <a:avLst/>
                </a:prstGeom>
                <a:noFill/>
              </p:spPr>
              <p:txBody>
                <a:bodyPr wrap="square" rtlCol="0">
                  <a:spAutoFit/>
                </a:bodyPr>
                <a:lstStyle/>
                <a:p>
                  <a:pPr algn="l">
                    <a:lnSpc>
                      <a:spcPct val="150000"/>
                    </a:lnSpc>
                  </a:pPr>
                  <a:r>
                    <a:rPr lang="zh-CN" altLang="en-US" sz="1400">
                      <a:solidFill>
                        <a:schemeClr val="tx1">
                          <a:lumMod val="85000"/>
                          <a:lumOff val="1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lang="zh-CN" altLang="en-US" sz="1400" dirty="0">
                    <a:solidFill>
                      <a:schemeClr val="tx1">
                        <a:lumMod val="85000"/>
                        <a:lumOff val="15000"/>
                      </a:schemeClr>
                    </a:solidFill>
                    <a:latin typeface="Arial"/>
                    <a:ea typeface="微软雅黑"/>
                    <a:cs typeface="思源黑体旧字形 Light" panose="020B0300000000000000" charset="-128"/>
                    <a:sym typeface="Arial"/>
                  </a:endParaRPr>
                </a:p>
              </p:txBody>
            </p:sp>
            <p:sp>
              <p:nvSpPr>
                <p:cNvPr id="15" name="文本框 14"/>
                <p:cNvSpPr txBox="1"/>
                <p:nvPr>
                  <p:custDataLst>
                    <p:tags r:id="rId21"/>
                  </p:custDataLst>
                </p:nvPr>
              </p:nvSpPr>
              <p:spPr>
                <a:xfrm>
                  <a:off x="7982191" y="3776144"/>
                  <a:ext cx="1210564" cy="400090"/>
                </a:xfrm>
                <a:prstGeom prst="rect">
                  <a:avLst/>
                </a:prstGeom>
                <a:noFill/>
              </p:spPr>
              <p:txBody>
                <a:bodyPr wrap="none" rtlCol="0">
                  <a:spAutoFit/>
                </a:bodyPr>
                <a:lstStyle/>
                <a:p>
                  <a:r>
                    <a:rPr lang="zh-CN" altLang="en-US" sz="2000" dirty="0">
                      <a:solidFill>
                        <a:schemeClr val="tx1">
                          <a:lumMod val="75000"/>
                          <a:lumOff val="25000"/>
                        </a:schemeClr>
                      </a:solidFill>
                      <a:latin typeface="Arial"/>
                      <a:ea typeface="微软雅黑"/>
                      <a:cs typeface="+mn-ea"/>
                      <a:sym typeface="Arial"/>
                    </a:rPr>
                    <a:t>项目名称</a:t>
                  </a:r>
                </a:p>
              </p:txBody>
            </p:sp>
            <p:sp>
              <p:nvSpPr>
                <p:cNvPr id="16" name="文本框 15"/>
                <p:cNvSpPr txBox="1"/>
                <p:nvPr>
                  <p:custDataLst>
                    <p:tags r:id="rId22"/>
                  </p:custDataLst>
                </p:nvPr>
              </p:nvSpPr>
              <p:spPr>
                <a:xfrm>
                  <a:off x="7982191" y="4187438"/>
                  <a:ext cx="3286888" cy="738628"/>
                </a:xfrm>
                <a:prstGeom prst="rect">
                  <a:avLst/>
                </a:prstGeom>
                <a:noFill/>
              </p:spPr>
              <p:txBody>
                <a:bodyPr wrap="square" rtlCol="0">
                  <a:spAutoFit/>
                </a:bodyPr>
                <a:lstStyle/>
                <a:p>
                  <a:pPr algn="l">
                    <a:lnSpc>
                      <a:spcPct val="150000"/>
                    </a:lnSpc>
                  </a:pPr>
                  <a:r>
                    <a:rPr lang="zh-CN" altLang="en-US" sz="1400">
                      <a:solidFill>
                        <a:schemeClr val="tx1">
                          <a:lumMod val="85000"/>
                          <a:lumOff val="1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lang="zh-CN" altLang="en-US" sz="1400" dirty="0">
                    <a:solidFill>
                      <a:schemeClr val="tx1">
                        <a:lumMod val="85000"/>
                        <a:lumOff val="15000"/>
                      </a:schemeClr>
                    </a:solidFill>
                    <a:latin typeface="Arial"/>
                    <a:ea typeface="微软雅黑"/>
                    <a:cs typeface="思源黑体旧字形 Light" panose="020B0300000000000000" charset="-128"/>
                    <a:sym typeface="Arial"/>
                  </a:endParaRPr>
                </a:p>
              </p:txBody>
            </p:sp>
          </p:grpSp>
          <p:grpSp>
            <p:nvGrpSpPr>
              <p:cNvPr id="27" name="组合 26"/>
              <p:cNvGrpSpPr/>
              <p:nvPr/>
            </p:nvGrpSpPr>
            <p:grpSpPr>
              <a:xfrm>
                <a:off x="942282" y="2115027"/>
                <a:ext cx="3281179" cy="2811034"/>
                <a:chOff x="942282" y="2115027"/>
                <a:chExt cx="3281179" cy="2811034"/>
              </a:xfrm>
            </p:grpSpPr>
            <p:sp>
              <p:nvSpPr>
                <p:cNvPr id="17" name="文本框 16"/>
                <p:cNvSpPr txBox="1"/>
                <p:nvPr>
                  <p:custDataLst>
                    <p:tags r:id="rId15"/>
                  </p:custDataLst>
                </p:nvPr>
              </p:nvSpPr>
              <p:spPr>
                <a:xfrm>
                  <a:off x="3012873" y="2115027"/>
                  <a:ext cx="1210564" cy="400088"/>
                </a:xfrm>
                <a:prstGeom prst="rect">
                  <a:avLst/>
                </a:prstGeom>
                <a:noFill/>
              </p:spPr>
              <p:txBody>
                <a:bodyPr wrap="none" rtlCol="0">
                  <a:spAutoFit/>
                </a:bodyPr>
                <a:lstStyle/>
                <a:p>
                  <a:r>
                    <a:rPr lang="zh-CN" altLang="en-US" sz="2000" dirty="0">
                      <a:solidFill>
                        <a:schemeClr val="tx1">
                          <a:lumMod val="75000"/>
                          <a:lumOff val="25000"/>
                        </a:schemeClr>
                      </a:solidFill>
                      <a:latin typeface="Arial"/>
                      <a:ea typeface="微软雅黑"/>
                      <a:cs typeface="+mn-ea"/>
                      <a:sym typeface="Arial"/>
                    </a:rPr>
                    <a:t>项目名称</a:t>
                  </a:r>
                </a:p>
              </p:txBody>
            </p:sp>
            <p:sp>
              <p:nvSpPr>
                <p:cNvPr id="18" name="文本框 17"/>
                <p:cNvSpPr txBox="1"/>
                <p:nvPr>
                  <p:custDataLst>
                    <p:tags r:id="rId16"/>
                  </p:custDataLst>
                </p:nvPr>
              </p:nvSpPr>
              <p:spPr>
                <a:xfrm>
                  <a:off x="942282" y="2526321"/>
                  <a:ext cx="3281179" cy="738623"/>
                </a:xfrm>
                <a:prstGeom prst="rect">
                  <a:avLst/>
                </a:prstGeom>
                <a:noFill/>
              </p:spPr>
              <p:txBody>
                <a:bodyPr wrap="square" rtlCol="0">
                  <a:spAutoFit/>
                </a:bodyPr>
                <a:lstStyle/>
                <a:p>
                  <a:pPr algn="r">
                    <a:lnSpc>
                      <a:spcPct val="150000"/>
                    </a:lnSpc>
                  </a:pPr>
                  <a:r>
                    <a:rPr lang="zh-CN" altLang="en-US" sz="1400">
                      <a:solidFill>
                        <a:schemeClr val="tx1">
                          <a:lumMod val="85000"/>
                          <a:lumOff val="1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lang="zh-CN" altLang="en-US" sz="1400" dirty="0">
                    <a:solidFill>
                      <a:schemeClr val="tx1">
                        <a:lumMod val="85000"/>
                        <a:lumOff val="15000"/>
                      </a:schemeClr>
                    </a:solidFill>
                    <a:latin typeface="Arial"/>
                    <a:ea typeface="微软雅黑"/>
                    <a:cs typeface="思源黑体旧字形 Light" panose="020B0300000000000000" charset="-128"/>
                    <a:sym typeface="Arial"/>
                  </a:endParaRPr>
                </a:p>
              </p:txBody>
            </p:sp>
            <p:sp>
              <p:nvSpPr>
                <p:cNvPr id="19" name="文本框 18"/>
                <p:cNvSpPr txBox="1"/>
                <p:nvPr>
                  <p:custDataLst>
                    <p:tags r:id="rId17"/>
                  </p:custDataLst>
                </p:nvPr>
              </p:nvSpPr>
              <p:spPr>
                <a:xfrm>
                  <a:off x="3012873" y="3776144"/>
                  <a:ext cx="1210564" cy="400088"/>
                </a:xfrm>
                <a:prstGeom prst="rect">
                  <a:avLst/>
                </a:prstGeom>
                <a:noFill/>
              </p:spPr>
              <p:txBody>
                <a:bodyPr wrap="none" rtlCol="0">
                  <a:spAutoFit/>
                </a:bodyPr>
                <a:lstStyle/>
                <a:p>
                  <a:r>
                    <a:rPr lang="zh-CN" altLang="en-US" sz="2000" dirty="0">
                      <a:solidFill>
                        <a:schemeClr val="tx1">
                          <a:lumMod val="75000"/>
                          <a:lumOff val="25000"/>
                        </a:schemeClr>
                      </a:solidFill>
                      <a:latin typeface="Arial"/>
                      <a:ea typeface="微软雅黑"/>
                      <a:cs typeface="+mn-ea"/>
                      <a:sym typeface="Arial"/>
                    </a:rPr>
                    <a:t>项目名称</a:t>
                  </a:r>
                </a:p>
              </p:txBody>
            </p:sp>
            <p:sp>
              <p:nvSpPr>
                <p:cNvPr id="20" name="文本框 19"/>
                <p:cNvSpPr txBox="1"/>
                <p:nvPr>
                  <p:custDataLst>
                    <p:tags r:id="rId18"/>
                  </p:custDataLst>
                </p:nvPr>
              </p:nvSpPr>
              <p:spPr>
                <a:xfrm>
                  <a:off x="942282" y="4187438"/>
                  <a:ext cx="3281179" cy="738623"/>
                </a:xfrm>
                <a:prstGeom prst="rect">
                  <a:avLst/>
                </a:prstGeom>
                <a:noFill/>
              </p:spPr>
              <p:txBody>
                <a:bodyPr wrap="square" rtlCol="0">
                  <a:spAutoFit/>
                </a:bodyPr>
                <a:lstStyle/>
                <a:p>
                  <a:pPr algn="r">
                    <a:lnSpc>
                      <a:spcPct val="150000"/>
                    </a:lnSpc>
                  </a:pPr>
                  <a:r>
                    <a:rPr lang="zh-CN" altLang="en-US" sz="1400">
                      <a:solidFill>
                        <a:schemeClr val="tx1">
                          <a:lumMod val="85000"/>
                          <a:lumOff val="1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lang="zh-CN" altLang="en-US" sz="1400" dirty="0">
                    <a:solidFill>
                      <a:schemeClr val="tx1">
                        <a:lumMod val="85000"/>
                        <a:lumOff val="15000"/>
                      </a:schemeClr>
                    </a:solidFill>
                    <a:latin typeface="Arial"/>
                    <a:ea typeface="微软雅黑"/>
                    <a:cs typeface="思源黑体旧字形 Light" panose="020B0300000000000000" charset="-128"/>
                    <a:sym typeface="Arial"/>
                  </a:endParaRPr>
                </a:p>
              </p:txBody>
            </p:sp>
          </p:grpSp>
        </p:grpSp>
        <p:grpSp>
          <p:nvGrpSpPr>
            <p:cNvPr id="25" name="组合 24"/>
            <p:cNvGrpSpPr/>
            <p:nvPr/>
          </p:nvGrpSpPr>
          <p:grpSpPr>
            <a:xfrm>
              <a:off x="7597" y="2882"/>
              <a:ext cx="4028" cy="3905"/>
              <a:chOff x="4824005" y="2251063"/>
              <a:chExt cx="2557642" cy="2479693"/>
            </a:xfrm>
          </p:grpSpPr>
          <p:sp>
            <p:nvSpPr>
              <p:cNvPr id="2" name="矩形: 圆角 1"/>
              <p:cNvSpPr/>
              <p:nvPr>
                <p:custDataLst>
                  <p:tags r:id="rId6"/>
                </p:custDataLst>
              </p:nvPr>
            </p:nvSpPr>
            <p:spPr>
              <a:xfrm rot="2700000">
                <a:off x="4949207" y="2328240"/>
                <a:ext cx="2320143" cy="2320143"/>
              </a:xfrm>
              <a:prstGeom prst="roundRect">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mn-ea"/>
                  <a:sym typeface="Arial"/>
                </a:endParaRPr>
              </a:p>
            </p:txBody>
          </p:sp>
          <p:sp>
            <p:nvSpPr>
              <p:cNvPr id="3" name="椭圆 2"/>
              <p:cNvSpPr/>
              <p:nvPr>
                <p:custDataLst>
                  <p:tags r:id="rId7"/>
                </p:custDataLst>
              </p:nvPr>
            </p:nvSpPr>
            <p:spPr>
              <a:xfrm>
                <a:off x="4824005" y="2251063"/>
                <a:ext cx="842651" cy="842651"/>
              </a:xfrm>
              <a:prstGeom prst="ellipse">
                <a:avLst/>
              </a:prstGeom>
              <a:gradFill>
                <a:gsLst>
                  <a:gs pos="0">
                    <a:schemeClr val="accent1"/>
                  </a:gs>
                  <a:gs pos="9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latin typeface="Arial"/>
                  <a:ea typeface="微软雅黑"/>
                  <a:cs typeface="+mn-ea"/>
                  <a:sym typeface="Arial"/>
                </a:endParaRPr>
              </a:p>
            </p:txBody>
          </p:sp>
          <p:sp>
            <p:nvSpPr>
              <p:cNvPr id="4" name="椭圆 3"/>
              <p:cNvSpPr/>
              <p:nvPr>
                <p:custDataLst>
                  <p:tags r:id="rId8"/>
                </p:custDataLst>
              </p:nvPr>
            </p:nvSpPr>
            <p:spPr>
              <a:xfrm>
                <a:off x="6538996" y="3888105"/>
                <a:ext cx="842651" cy="842651"/>
              </a:xfrm>
              <a:prstGeom prst="ellipse">
                <a:avLst/>
              </a:prstGeom>
              <a:gradFill>
                <a:gsLst>
                  <a:gs pos="0">
                    <a:schemeClr val="accent1"/>
                  </a:gs>
                  <a:gs pos="9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latin typeface="Arial"/>
                  <a:ea typeface="微软雅黑"/>
                  <a:cs typeface="+mn-ea"/>
                  <a:sym typeface="Arial"/>
                </a:endParaRPr>
              </a:p>
            </p:txBody>
          </p:sp>
          <p:sp>
            <p:nvSpPr>
              <p:cNvPr id="5" name="椭圆 4"/>
              <p:cNvSpPr/>
              <p:nvPr>
                <p:custDataLst>
                  <p:tags r:id="rId9"/>
                </p:custDataLst>
              </p:nvPr>
            </p:nvSpPr>
            <p:spPr>
              <a:xfrm>
                <a:off x="6538996" y="2251063"/>
                <a:ext cx="842651" cy="842651"/>
              </a:xfrm>
              <a:prstGeom prst="ellipse">
                <a:avLst/>
              </a:prstGeom>
              <a:gradFill>
                <a:gsLst>
                  <a:gs pos="0">
                    <a:schemeClr val="accent1"/>
                  </a:gs>
                  <a:gs pos="9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latin typeface="Arial"/>
                  <a:ea typeface="微软雅黑"/>
                  <a:cs typeface="+mn-ea"/>
                  <a:sym typeface="Arial"/>
                </a:endParaRPr>
              </a:p>
            </p:txBody>
          </p:sp>
          <p:sp>
            <p:nvSpPr>
              <p:cNvPr id="6" name="椭圆 5"/>
              <p:cNvSpPr/>
              <p:nvPr>
                <p:custDataLst>
                  <p:tags r:id="rId10"/>
                </p:custDataLst>
              </p:nvPr>
            </p:nvSpPr>
            <p:spPr>
              <a:xfrm>
                <a:off x="4824005" y="3888105"/>
                <a:ext cx="842651" cy="842651"/>
              </a:xfrm>
              <a:prstGeom prst="ellipse">
                <a:avLst/>
              </a:prstGeom>
              <a:gradFill>
                <a:gsLst>
                  <a:gs pos="0">
                    <a:schemeClr val="accent1"/>
                  </a:gs>
                  <a:gs pos="9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latin typeface="Arial"/>
                  <a:ea typeface="微软雅黑"/>
                  <a:cs typeface="+mn-ea"/>
                  <a:sym typeface="Arial"/>
                </a:endParaRPr>
              </a:p>
            </p:txBody>
          </p:sp>
          <p:sp>
            <p:nvSpPr>
              <p:cNvPr id="7" name="太阳形 44"/>
              <p:cNvSpPr>
                <a:spLocks noChangeArrowheads="1"/>
              </p:cNvSpPr>
              <p:nvPr>
                <p:custDataLst>
                  <p:tags r:id="rId11"/>
                </p:custDataLst>
              </p:nvPr>
            </p:nvSpPr>
            <p:spPr bwMode="auto">
              <a:xfrm>
                <a:off x="6756415" y="4127304"/>
                <a:ext cx="407812" cy="393280"/>
              </a:xfrm>
              <a:custGeom>
                <a:avLst/>
                <a:gdLst>
                  <a:gd name="T0" fmla="*/ 11888 w 12803"/>
                  <a:gd name="T1" fmla="*/ 0 h 12345"/>
                  <a:gd name="T2" fmla="*/ 914 w 12803"/>
                  <a:gd name="T3" fmla="*/ 0 h 12345"/>
                  <a:gd name="T4" fmla="*/ 0 w 12803"/>
                  <a:gd name="T5" fmla="*/ 914 h 12345"/>
                  <a:gd name="T6" fmla="*/ 0 w 12803"/>
                  <a:gd name="T7" fmla="*/ 8687 h 12345"/>
                  <a:gd name="T8" fmla="*/ 914 w 12803"/>
                  <a:gd name="T9" fmla="*/ 9602 h 12345"/>
                  <a:gd name="T10" fmla="*/ 3201 w 12803"/>
                  <a:gd name="T11" fmla="*/ 9602 h 12345"/>
                  <a:gd name="T12" fmla="*/ 3201 w 12803"/>
                  <a:gd name="T13" fmla="*/ 12345 h 12345"/>
                  <a:gd name="T14" fmla="*/ 8230 w 12803"/>
                  <a:gd name="T15" fmla="*/ 9602 h 12345"/>
                  <a:gd name="T16" fmla="*/ 11888 w 12803"/>
                  <a:gd name="T17" fmla="*/ 9602 h 12345"/>
                  <a:gd name="T18" fmla="*/ 12803 w 12803"/>
                  <a:gd name="T19" fmla="*/ 8687 h 12345"/>
                  <a:gd name="T20" fmla="*/ 12803 w 12803"/>
                  <a:gd name="T21" fmla="*/ 914 h 12345"/>
                  <a:gd name="T22" fmla="*/ 11888 w 12803"/>
                  <a:gd name="T23" fmla="*/ 0 h 12345"/>
                  <a:gd name="T24" fmla="*/ 3201 w 12803"/>
                  <a:gd name="T25" fmla="*/ 5487 h 12345"/>
                  <a:gd name="T26" fmla="*/ 2286 w 12803"/>
                  <a:gd name="T27" fmla="*/ 4572 h 12345"/>
                  <a:gd name="T28" fmla="*/ 3201 w 12803"/>
                  <a:gd name="T29" fmla="*/ 3658 h 12345"/>
                  <a:gd name="T30" fmla="*/ 4115 w 12803"/>
                  <a:gd name="T31" fmla="*/ 4572 h 12345"/>
                  <a:gd name="T32" fmla="*/ 3201 w 12803"/>
                  <a:gd name="T33" fmla="*/ 5487 h 12345"/>
                  <a:gd name="T34" fmla="*/ 6401 w 12803"/>
                  <a:gd name="T35" fmla="*/ 5487 h 12345"/>
                  <a:gd name="T36" fmla="*/ 5487 w 12803"/>
                  <a:gd name="T37" fmla="*/ 4572 h 12345"/>
                  <a:gd name="T38" fmla="*/ 6401 w 12803"/>
                  <a:gd name="T39" fmla="*/ 3658 h 12345"/>
                  <a:gd name="T40" fmla="*/ 7316 w 12803"/>
                  <a:gd name="T41" fmla="*/ 4572 h 12345"/>
                  <a:gd name="T42" fmla="*/ 6401 w 12803"/>
                  <a:gd name="T43" fmla="*/ 5487 h 12345"/>
                  <a:gd name="T44" fmla="*/ 9602 w 12803"/>
                  <a:gd name="T45" fmla="*/ 5487 h 12345"/>
                  <a:gd name="T46" fmla="*/ 8687 w 12803"/>
                  <a:gd name="T47" fmla="*/ 4572 h 12345"/>
                  <a:gd name="T48" fmla="*/ 9602 w 12803"/>
                  <a:gd name="T49" fmla="*/ 3658 h 12345"/>
                  <a:gd name="T50" fmla="*/ 10516 w 12803"/>
                  <a:gd name="T51" fmla="*/ 4572 h 12345"/>
                  <a:gd name="T52" fmla="*/ 9602 w 12803"/>
                  <a:gd name="T53" fmla="*/ 5487 h 12345"/>
                  <a:gd name="T54" fmla="*/ 9602 w 12803"/>
                  <a:gd name="T55" fmla="*/ 5487 h 12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803" h="12345">
                    <a:moveTo>
                      <a:pt x="11888" y="0"/>
                    </a:moveTo>
                    <a:lnTo>
                      <a:pt x="914" y="0"/>
                    </a:lnTo>
                    <a:cubicBezTo>
                      <a:pt x="409" y="0"/>
                      <a:pt x="0" y="409"/>
                      <a:pt x="0" y="914"/>
                    </a:cubicBezTo>
                    <a:lnTo>
                      <a:pt x="0" y="8687"/>
                    </a:lnTo>
                    <a:cubicBezTo>
                      <a:pt x="0" y="9193"/>
                      <a:pt x="409" y="9602"/>
                      <a:pt x="914" y="9602"/>
                    </a:cubicBezTo>
                    <a:lnTo>
                      <a:pt x="3201" y="9602"/>
                    </a:lnTo>
                    <a:lnTo>
                      <a:pt x="3201" y="12345"/>
                    </a:lnTo>
                    <a:lnTo>
                      <a:pt x="8230" y="9602"/>
                    </a:lnTo>
                    <a:lnTo>
                      <a:pt x="11888" y="9602"/>
                    </a:lnTo>
                    <a:cubicBezTo>
                      <a:pt x="12393" y="9602"/>
                      <a:pt x="12803" y="9193"/>
                      <a:pt x="12803" y="8687"/>
                    </a:cubicBezTo>
                    <a:lnTo>
                      <a:pt x="12803" y="914"/>
                    </a:lnTo>
                    <a:cubicBezTo>
                      <a:pt x="12803" y="409"/>
                      <a:pt x="12393" y="0"/>
                      <a:pt x="11888" y="0"/>
                    </a:cubicBezTo>
                    <a:close/>
                    <a:moveTo>
                      <a:pt x="3201" y="5487"/>
                    </a:moveTo>
                    <a:cubicBezTo>
                      <a:pt x="2695" y="5487"/>
                      <a:pt x="2286" y="5077"/>
                      <a:pt x="2286" y="4572"/>
                    </a:cubicBezTo>
                    <a:cubicBezTo>
                      <a:pt x="2286" y="4067"/>
                      <a:pt x="2695" y="3658"/>
                      <a:pt x="3201" y="3658"/>
                    </a:cubicBezTo>
                    <a:cubicBezTo>
                      <a:pt x="3706" y="3658"/>
                      <a:pt x="4115" y="4067"/>
                      <a:pt x="4115" y="4572"/>
                    </a:cubicBezTo>
                    <a:cubicBezTo>
                      <a:pt x="4115" y="5077"/>
                      <a:pt x="3706" y="5487"/>
                      <a:pt x="3201" y="5487"/>
                    </a:cubicBezTo>
                    <a:close/>
                    <a:moveTo>
                      <a:pt x="6401" y="5487"/>
                    </a:moveTo>
                    <a:cubicBezTo>
                      <a:pt x="5896" y="5487"/>
                      <a:pt x="5487" y="5077"/>
                      <a:pt x="5487" y="4572"/>
                    </a:cubicBezTo>
                    <a:cubicBezTo>
                      <a:pt x="5487" y="4067"/>
                      <a:pt x="5896" y="3658"/>
                      <a:pt x="6401" y="3658"/>
                    </a:cubicBezTo>
                    <a:cubicBezTo>
                      <a:pt x="6907" y="3658"/>
                      <a:pt x="7316" y="4067"/>
                      <a:pt x="7316" y="4572"/>
                    </a:cubicBezTo>
                    <a:cubicBezTo>
                      <a:pt x="7316" y="5077"/>
                      <a:pt x="6907" y="5487"/>
                      <a:pt x="6401" y="5487"/>
                    </a:cubicBezTo>
                    <a:close/>
                    <a:moveTo>
                      <a:pt x="9602" y="5487"/>
                    </a:moveTo>
                    <a:cubicBezTo>
                      <a:pt x="9097" y="5487"/>
                      <a:pt x="8687" y="5077"/>
                      <a:pt x="8687" y="4572"/>
                    </a:cubicBezTo>
                    <a:cubicBezTo>
                      <a:pt x="8687" y="4067"/>
                      <a:pt x="9097" y="3658"/>
                      <a:pt x="9602" y="3658"/>
                    </a:cubicBezTo>
                    <a:cubicBezTo>
                      <a:pt x="10107" y="3658"/>
                      <a:pt x="10516" y="4067"/>
                      <a:pt x="10516" y="4572"/>
                    </a:cubicBezTo>
                    <a:cubicBezTo>
                      <a:pt x="10516" y="5077"/>
                      <a:pt x="10107" y="5487"/>
                      <a:pt x="9602" y="5487"/>
                    </a:cubicBezTo>
                    <a:close/>
                    <a:moveTo>
                      <a:pt x="9602" y="5487"/>
                    </a:move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FFFFFF"/>
                  </a:solidFill>
                  <a:latin typeface="Arial"/>
                  <a:ea typeface="微软雅黑"/>
                  <a:cs typeface="+mn-ea"/>
                  <a:sym typeface="Arial"/>
                </a:endParaRPr>
              </a:p>
            </p:txBody>
          </p:sp>
          <p:sp>
            <p:nvSpPr>
              <p:cNvPr id="8" name="太阳形 44"/>
              <p:cNvSpPr>
                <a:spLocks noChangeArrowheads="1"/>
              </p:cNvSpPr>
              <p:nvPr>
                <p:custDataLst>
                  <p:tags r:id="rId12"/>
                </p:custDataLst>
              </p:nvPr>
            </p:nvSpPr>
            <p:spPr bwMode="auto">
              <a:xfrm>
                <a:off x="5041424" y="4117383"/>
                <a:ext cx="407812" cy="384095"/>
              </a:xfrm>
              <a:custGeom>
                <a:avLst/>
                <a:gdLst>
                  <a:gd name="T0" fmla="*/ 12933 w 12933"/>
                  <a:gd name="T1" fmla="*/ 5028 h 12198"/>
                  <a:gd name="T2" fmla="*/ 7549 w 12933"/>
                  <a:gd name="T3" fmla="*/ 1531 h 12198"/>
                  <a:gd name="T4" fmla="*/ 6467 w 12933"/>
                  <a:gd name="T5" fmla="*/ 0 h 12198"/>
                  <a:gd name="T6" fmla="*/ 5384 w 12933"/>
                  <a:gd name="T7" fmla="*/ 1531 h 12198"/>
                  <a:gd name="T8" fmla="*/ 0 w 12933"/>
                  <a:gd name="T9" fmla="*/ 5028 h 12198"/>
                  <a:gd name="T10" fmla="*/ 452 w 12933"/>
                  <a:gd name="T11" fmla="*/ 7610 h 12198"/>
                  <a:gd name="T12" fmla="*/ 10910 w 12933"/>
                  <a:gd name="T13" fmla="*/ 12198 h 12198"/>
                  <a:gd name="T14" fmla="*/ 12933 w 12933"/>
                  <a:gd name="T15" fmla="*/ 7610 h 12198"/>
                  <a:gd name="T16" fmla="*/ 6920 w 12933"/>
                  <a:gd name="T17" fmla="*/ 8984 h 12198"/>
                  <a:gd name="T18" fmla="*/ 8704 w 12933"/>
                  <a:gd name="T19" fmla="*/ 7623 h 12198"/>
                  <a:gd name="T20" fmla="*/ 6013 w 12933"/>
                  <a:gd name="T21" fmla="*/ 11291 h 12198"/>
                  <a:gd name="T22" fmla="*/ 4453 w 12933"/>
                  <a:gd name="T23" fmla="*/ 9890 h 12198"/>
                  <a:gd name="T24" fmla="*/ 6013 w 12933"/>
                  <a:gd name="T25" fmla="*/ 11291 h 12198"/>
                  <a:gd name="T26" fmla="*/ 4229 w 12933"/>
                  <a:gd name="T27" fmla="*/ 7623 h 12198"/>
                  <a:gd name="T28" fmla="*/ 6013 w 12933"/>
                  <a:gd name="T29" fmla="*/ 8984 h 12198"/>
                  <a:gd name="T30" fmla="*/ 4363 w 12933"/>
                  <a:gd name="T31" fmla="*/ 8984 h 12198"/>
                  <a:gd name="T32" fmla="*/ 6630 w 12933"/>
                  <a:gd name="T33" fmla="*/ 1325 h 12198"/>
                  <a:gd name="T34" fmla="*/ 6303 w 12933"/>
                  <a:gd name="T35" fmla="*/ 1325 h 12198"/>
                  <a:gd name="T36" fmla="*/ 6303 w 12933"/>
                  <a:gd name="T37" fmla="*/ 971 h 12198"/>
                  <a:gd name="T38" fmla="*/ 6630 w 12933"/>
                  <a:gd name="T39" fmla="*/ 971 h 12198"/>
                  <a:gd name="T40" fmla="*/ 6000 w 12933"/>
                  <a:gd name="T41" fmla="*/ 2196 h 12198"/>
                  <a:gd name="T42" fmla="*/ 6934 w 12933"/>
                  <a:gd name="T43" fmla="*/ 2196 h 12198"/>
                  <a:gd name="T44" fmla="*/ 2935 w 12933"/>
                  <a:gd name="T45" fmla="*/ 5028 h 12198"/>
                  <a:gd name="T46" fmla="*/ 907 w 12933"/>
                  <a:gd name="T47" fmla="*/ 5935 h 12198"/>
                  <a:gd name="T48" fmla="*/ 12027 w 12933"/>
                  <a:gd name="T49" fmla="*/ 6704 h 12198"/>
                  <a:gd name="T50" fmla="*/ 907 w 12933"/>
                  <a:gd name="T51" fmla="*/ 5935 h 12198"/>
                  <a:gd name="T52" fmla="*/ 3452 w 12933"/>
                  <a:gd name="T53" fmla="*/ 8984 h 12198"/>
                  <a:gd name="T54" fmla="*/ 1415 w 12933"/>
                  <a:gd name="T55" fmla="*/ 7623 h 12198"/>
                  <a:gd name="T56" fmla="*/ 2671 w 12933"/>
                  <a:gd name="T57" fmla="*/ 11291 h 12198"/>
                  <a:gd name="T58" fmla="*/ 3542 w 12933"/>
                  <a:gd name="T59" fmla="*/ 9890 h 12198"/>
                  <a:gd name="T60" fmla="*/ 2671 w 12933"/>
                  <a:gd name="T61" fmla="*/ 11291 h 12198"/>
                  <a:gd name="T62" fmla="*/ 8480 w 12933"/>
                  <a:gd name="T63" fmla="*/ 9890 h 12198"/>
                  <a:gd name="T64" fmla="*/ 6920 w 12933"/>
                  <a:gd name="T65" fmla="*/ 11291 h 12198"/>
                  <a:gd name="T66" fmla="*/ 10263 w 12933"/>
                  <a:gd name="T67" fmla="*/ 11291 h 12198"/>
                  <a:gd name="T68" fmla="*/ 9391 w 12933"/>
                  <a:gd name="T69" fmla="*/ 9890 h 12198"/>
                  <a:gd name="T70" fmla="*/ 10263 w 12933"/>
                  <a:gd name="T71" fmla="*/ 11291 h 12198"/>
                  <a:gd name="T72" fmla="*/ 9481 w 12933"/>
                  <a:gd name="T73" fmla="*/ 8984 h 12198"/>
                  <a:gd name="T74" fmla="*/ 11519 w 12933"/>
                  <a:gd name="T75" fmla="*/ 7623 h 1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933" h="12198">
                    <a:moveTo>
                      <a:pt x="12933" y="7610"/>
                    </a:moveTo>
                    <a:lnTo>
                      <a:pt x="12933" y="5028"/>
                    </a:lnTo>
                    <a:lnTo>
                      <a:pt x="11334" y="5028"/>
                    </a:lnTo>
                    <a:lnTo>
                      <a:pt x="7549" y="1531"/>
                    </a:lnTo>
                    <a:cubicBezTo>
                      <a:pt x="7592" y="1411"/>
                      <a:pt x="7615" y="1282"/>
                      <a:pt x="7615" y="1148"/>
                    </a:cubicBezTo>
                    <a:cubicBezTo>
                      <a:pt x="7615" y="515"/>
                      <a:pt x="7100" y="0"/>
                      <a:pt x="6467" y="0"/>
                    </a:cubicBezTo>
                    <a:cubicBezTo>
                      <a:pt x="5834" y="0"/>
                      <a:pt x="5318" y="515"/>
                      <a:pt x="5318" y="1148"/>
                    </a:cubicBezTo>
                    <a:cubicBezTo>
                      <a:pt x="5318" y="1282"/>
                      <a:pt x="5342" y="1411"/>
                      <a:pt x="5384" y="1531"/>
                    </a:cubicBezTo>
                    <a:lnTo>
                      <a:pt x="1599" y="5028"/>
                    </a:lnTo>
                    <a:lnTo>
                      <a:pt x="0" y="5028"/>
                    </a:lnTo>
                    <a:lnTo>
                      <a:pt x="0" y="7610"/>
                    </a:lnTo>
                    <a:lnTo>
                      <a:pt x="452" y="7610"/>
                    </a:lnTo>
                    <a:lnTo>
                      <a:pt x="2023" y="12198"/>
                    </a:lnTo>
                    <a:lnTo>
                      <a:pt x="10910" y="12198"/>
                    </a:lnTo>
                    <a:lnTo>
                      <a:pt x="12481" y="7610"/>
                    </a:lnTo>
                    <a:lnTo>
                      <a:pt x="12933" y="7610"/>
                    </a:lnTo>
                    <a:close/>
                    <a:moveTo>
                      <a:pt x="8570" y="8984"/>
                    </a:moveTo>
                    <a:lnTo>
                      <a:pt x="6920" y="8984"/>
                    </a:lnTo>
                    <a:lnTo>
                      <a:pt x="6920" y="7623"/>
                    </a:lnTo>
                    <a:lnTo>
                      <a:pt x="8704" y="7623"/>
                    </a:lnTo>
                    <a:lnTo>
                      <a:pt x="8570" y="8984"/>
                    </a:lnTo>
                    <a:close/>
                    <a:moveTo>
                      <a:pt x="6013" y="11291"/>
                    </a:moveTo>
                    <a:lnTo>
                      <a:pt x="4591" y="11291"/>
                    </a:lnTo>
                    <a:lnTo>
                      <a:pt x="4453" y="9890"/>
                    </a:lnTo>
                    <a:lnTo>
                      <a:pt x="6013" y="9890"/>
                    </a:lnTo>
                    <a:lnTo>
                      <a:pt x="6013" y="11291"/>
                    </a:lnTo>
                    <a:close/>
                    <a:moveTo>
                      <a:pt x="4363" y="8984"/>
                    </a:moveTo>
                    <a:lnTo>
                      <a:pt x="4229" y="7623"/>
                    </a:lnTo>
                    <a:lnTo>
                      <a:pt x="6013" y="7623"/>
                    </a:lnTo>
                    <a:lnTo>
                      <a:pt x="6013" y="8984"/>
                    </a:lnTo>
                    <a:lnTo>
                      <a:pt x="4363" y="8984"/>
                    </a:lnTo>
                    <a:lnTo>
                      <a:pt x="4363" y="8984"/>
                    </a:lnTo>
                    <a:close/>
                    <a:moveTo>
                      <a:pt x="6708" y="1148"/>
                    </a:moveTo>
                    <a:cubicBezTo>
                      <a:pt x="6708" y="1218"/>
                      <a:pt x="6678" y="1281"/>
                      <a:pt x="6630" y="1325"/>
                    </a:cubicBezTo>
                    <a:cubicBezTo>
                      <a:pt x="6587" y="1365"/>
                      <a:pt x="6530" y="1389"/>
                      <a:pt x="6467" y="1389"/>
                    </a:cubicBezTo>
                    <a:cubicBezTo>
                      <a:pt x="6403" y="1389"/>
                      <a:pt x="6346" y="1365"/>
                      <a:pt x="6303" y="1325"/>
                    </a:cubicBezTo>
                    <a:cubicBezTo>
                      <a:pt x="6255" y="1281"/>
                      <a:pt x="6225" y="1218"/>
                      <a:pt x="6225" y="1148"/>
                    </a:cubicBezTo>
                    <a:cubicBezTo>
                      <a:pt x="6225" y="1078"/>
                      <a:pt x="6255" y="1015"/>
                      <a:pt x="6303" y="971"/>
                    </a:cubicBezTo>
                    <a:cubicBezTo>
                      <a:pt x="6346" y="931"/>
                      <a:pt x="6403" y="906"/>
                      <a:pt x="6467" y="906"/>
                    </a:cubicBezTo>
                    <a:cubicBezTo>
                      <a:pt x="6530" y="906"/>
                      <a:pt x="6587" y="931"/>
                      <a:pt x="6630" y="971"/>
                    </a:cubicBezTo>
                    <a:cubicBezTo>
                      <a:pt x="6678" y="1015"/>
                      <a:pt x="6708" y="1078"/>
                      <a:pt x="6708" y="1148"/>
                    </a:cubicBezTo>
                    <a:close/>
                    <a:moveTo>
                      <a:pt x="6000" y="2196"/>
                    </a:moveTo>
                    <a:cubicBezTo>
                      <a:pt x="6143" y="2260"/>
                      <a:pt x="6300" y="2296"/>
                      <a:pt x="6467" y="2296"/>
                    </a:cubicBezTo>
                    <a:cubicBezTo>
                      <a:pt x="6633" y="2296"/>
                      <a:pt x="6791" y="2260"/>
                      <a:pt x="6934" y="2196"/>
                    </a:cubicBezTo>
                    <a:lnTo>
                      <a:pt x="9998" y="5028"/>
                    </a:lnTo>
                    <a:lnTo>
                      <a:pt x="2935" y="5028"/>
                    </a:lnTo>
                    <a:lnTo>
                      <a:pt x="6000" y="2196"/>
                    </a:lnTo>
                    <a:close/>
                    <a:moveTo>
                      <a:pt x="907" y="5935"/>
                    </a:moveTo>
                    <a:lnTo>
                      <a:pt x="12027" y="5935"/>
                    </a:lnTo>
                    <a:lnTo>
                      <a:pt x="12027" y="6704"/>
                    </a:lnTo>
                    <a:lnTo>
                      <a:pt x="907" y="6704"/>
                    </a:lnTo>
                    <a:lnTo>
                      <a:pt x="907" y="5935"/>
                    </a:lnTo>
                    <a:close/>
                    <a:moveTo>
                      <a:pt x="3318" y="7623"/>
                    </a:moveTo>
                    <a:lnTo>
                      <a:pt x="3452" y="8984"/>
                    </a:lnTo>
                    <a:lnTo>
                      <a:pt x="1881" y="8984"/>
                    </a:lnTo>
                    <a:lnTo>
                      <a:pt x="1415" y="7623"/>
                    </a:lnTo>
                    <a:lnTo>
                      <a:pt x="3318" y="7623"/>
                    </a:lnTo>
                    <a:close/>
                    <a:moveTo>
                      <a:pt x="2671" y="11291"/>
                    </a:moveTo>
                    <a:lnTo>
                      <a:pt x="2191" y="9890"/>
                    </a:lnTo>
                    <a:lnTo>
                      <a:pt x="3542" y="9890"/>
                    </a:lnTo>
                    <a:lnTo>
                      <a:pt x="3680" y="11291"/>
                    </a:lnTo>
                    <a:lnTo>
                      <a:pt x="2671" y="11291"/>
                    </a:lnTo>
                    <a:close/>
                    <a:moveTo>
                      <a:pt x="6920" y="9890"/>
                    </a:moveTo>
                    <a:lnTo>
                      <a:pt x="8480" y="9890"/>
                    </a:lnTo>
                    <a:lnTo>
                      <a:pt x="8342" y="11291"/>
                    </a:lnTo>
                    <a:lnTo>
                      <a:pt x="6920" y="11291"/>
                    </a:lnTo>
                    <a:lnTo>
                      <a:pt x="6920" y="9890"/>
                    </a:lnTo>
                    <a:close/>
                    <a:moveTo>
                      <a:pt x="10263" y="11291"/>
                    </a:moveTo>
                    <a:lnTo>
                      <a:pt x="9253" y="11291"/>
                    </a:lnTo>
                    <a:lnTo>
                      <a:pt x="9391" y="9890"/>
                    </a:lnTo>
                    <a:lnTo>
                      <a:pt x="10742" y="9890"/>
                    </a:lnTo>
                    <a:lnTo>
                      <a:pt x="10263" y="11291"/>
                    </a:lnTo>
                    <a:close/>
                    <a:moveTo>
                      <a:pt x="11053" y="8984"/>
                    </a:moveTo>
                    <a:lnTo>
                      <a:pt x="9481" y="8984"/>
                    </a:lnTo>
                    <a:lnTo>
                      <a:pt x="9615" y="7623"/>
                    </a:lnTo>
                    <a:lnTo>
                      <a:pt x="11519" y="7623"/>
                    </a:lnTo>
                    <a:lnTo>
                      <a:pt x="11053" y="8984"/>
                    </a:ln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C00000"/>
                  </a:solidFill>
                  <a:latin typeface="Arial"/>
                  <a:ea typeface="微软雅黑"/>
                  <a:cs typeface="+mn-ea"/>
                  <a:sym typeface="Arial"/>
                </a:endParaRPr>
              </a:p>
            </p:txBody>
          </p:sp>
          <p:sp>
            <p:nvSpPr>
              <p:cNvPr id="9" name="太阳形 44"/>
              <p:cNvSpPr>
                <a:spLocks noChangeArrowheads="1"/>
              </p:cNvSpPr>
              <p:nvPr>
                <p:custDataLst>
                  <p:tags r:id="rId13"/>
                </p:custDataLst>
              </p:nvPr>
            </p:nvSpPr>
            <p:spPr bwMode="auto">
              <a:xfrm>
                <a:off x="6756415" y="2513807"/>
                <a:ext cx="407812" cy="317163"/>
              </a:xfrm>
              <a:custGeom>
                <a:avLst/>
                <a:gdLst>
                  <a:gd name="T0" fmla="*/ 7352 w 7948"/>
                  <a:gd name="T1" fmla="*/ 0 h 6182"/>
                  <a:gd name="T2" fmla="*/ 596 w 7948"/>
                  <a:gd name="T3" fmla="*/ 0 h 6182"/>
                  <a:gd name="T4" fmla="*/ 0 w 7948"/>
                  <a:gd name="T5" fmla="*/ 580 h 6182"/>
                  <a:gd name="T6" fmla="*/ 0 w 7948"/>
                  <a:gd name="T7" fmla="*/ 5602 h 6182"/>
                  <a:gd name="T8" fmla="*/ 596 w 7948"/>
                  <a:gd name="T9" fmla="*/ 6182 h 6182"/>
                  <a:gd name="T10" fmla="*/ 7352 w 7948"/>
                  <a:gd name="T11" fmla="*/ 6182 h 6182"/>
                  <a:gd name="T12" fmla="*/ 7948 w 7948"/>
                  <a:gd name="T13" fmla="*/ 5602 h 6182"/>
                  <a:gd name="T14" fmla="*/ 7948 w 7948"/>
                  <a:gd name="T15" fmla="*/ 580 h 6182"/>
                  <a:gd name="T16" fmla="*/ 7352 w 7948"/>
                  <a:gd name="T17" fmla="*/ 0 h 6182"/>
                  <a:gd name="T18" fmla="*/ 3577 w 7948"/>
                  <a:gd name="T19" fmla="*/ 4250 h 6182"/>
                  <a:gd name="T20" fmla="*/ 2922 w 7948"/>
                  <a:gd name="T21" fmla="*/ 3614 h 6182"/>
                  <a:gd name="T22" fmla="*/ 2641 w 7948"/>
                  <a:gd name="T23" fmla="*/ 3614 h 6182"/>
                  <a:gd name="T24" fmla="*/ 795 w 7948"/>
                  <a:gd name="T25" fmla="*/ 5409 h 6182"/>
                  <a:gd name="T26" fmla="*/ 795 w 7948"/>
                  <a:gd name="T27" fmla="*/ 773 h 6182"/>
                  <a:gd name="T28" fmla="*/ 7153 w 7948"/>
                  <a:gd name="T29" fmla="*/ 773 h 6182"/>
                  <a:gd name="T30" fmla="*/ 3576 w 7948"/>
                  <a:gd name="T31" fmla="*/ 4250 h 6182"/>
                  <a:gd name="T32" fmla="*/ 3577 w 7948"/>
                  <a:gd name="T33" fmla="*/ 4250 h 6182"/>
                  <a:gd name="T34" fmla="*/ 2186 w 7948"/>
                  <a:gd name="T35" fmla="*/ 2705 h 6182"/>
                  <a:gd name="T36" fmla="*/ 2782 w 7948"/>
                  <a:gd name="T37" fmla="*/ 2125 h 6182"/>
                  <a:gd name="T38" fmla="*/ 2186 w 7948"/>
                  <a:gd name="T39" fmla="*/ 1545 h 6182"/>
                  <a:gd name="T40" fmla="*/ 1589 w 7948"/>
                  <a:gd name="T41" fmla="*/ 2125 h 6182"/>
                  <a:gd name="T42" fmla="*/ 2186 w 7948"/>
                  <a:gd name="T43" fmla="*/ 2705 h 6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948" h="6182">
                    <a:moveTo>
                      <a:pt x="7352" y="0"/>
                    </a:moveTo>
                    <a:lnTo>
                      <a:pt x="596" y="0"/>
                    </a:lnTo>
                    <a:cubicBezTo>
                      <a:pt x="267" y="0"/>
                      <a:pt x="0" y="260"/>
                      <a:pt x="0" y="580"/>
                    </a:cubicBezTo>
                    <a:lnTo>
                      <a:pt x="0" y="5602"/>
                    </a:lnTo>
                    <a:cubicBezTo>
                      <a:pt x="0" y="5922"/>
                      <a:pt x="267" y="6182"/>
                      <a:pt x="596" y="6182"/>
                    </a:cubicBezTo>
                    <a:lnTo>
                      <a:pt x="7352" y="6182"/>
                    </a:lnTo>
                    <a:cubicBezTo>
                      <a:pt x="7681" y="6182"/>
                      <a:pt x="7948" y="5922"/>
                      <a:pt x="7948" y="5602"/>
                    </a:cubicBezTo>
                    <a:lnTo>
                      <a:pt x="7948" y="580"/>
                    </a:lnTo>
                    <a:cubicBezTo>
                      <a:pt x="7948" y="260"/>
                      <a:pt x="7681" y="0"/>
                      <a:pt x="7352" y="0"/>
                    </a:cubicBezTo>
                    <a:close/>
                    <a:moveTo>
                      <a:pt x="3577" y="4250"/>
                    </a:moveTo>
                    <a:lnTo>
                      <a:pt x="2922" y="3614"/>
                    </a:lnTo>
                    <a:cubicBezTo>
                      <a:pt x="2845" y="3539"/>
                      <a:pt x="2718" y="3539"/>
                      <a:pt x="2641" y="3614"/>
                    </a:cubicBezTo>
                    <a:lnTo>
                      <a:pt x="795" y="5409"/>
                    </a:lnTo>
                    <a:lnTo>
                      <a:pt x="795" y="773"/>
                    </a:lnTo>
                    <a:lnTo>
                      <a:pt x="7153" y="773"/>
                    </a:lnTo>
                    <a:lnTo>
                      <a:pt x="3576" y="4250"/>
                    </a:lnTo>
                    <a:lnTo>
                      <a:pt x="3577" y="4250"/>
                    </a:lnTo>
                    <a:close/>
                    <a:moveTo>
                      <a:pt x="2186" y="2705"/>
                    </a:moveTo>
                    <a:cubicBezTo>
                      <a:pt x="2515" y="2705"/>
                      <a:pt x="2782" y="2445"/>
                      <a:pt x="2782" y="2125"/>
                    </a:cubicBezTo>
                    <a:cubicBezTo>
                      <a:pt x="2782" y="1805"/>
                      <a:pt x="2515" y="1545"/>
                      <a:pt x="2186" y="1545"/>
                    </a:cubicBezTo>
                    <a:cubicBezTo>
                      <a:pt x="1856" y="1545"/>
                      <a:pt x="1589" y="1805"/>
                      <a:pt x="1589" y="2125"/>
                    </a:cubicBezTo>
                    <a:cubicBezTo>
                      <a:pt x="1589" y="2445"/>
                      <a:pt x="1856" y="2705"/>
                      <a:pt x="2186" y="2705"/>
                    </a:cubicBez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C00000"/>
                  </a:solidFill>
                  <a:latin typeface="Arial"/>
                  <a:ea typeface="微软雅黑"/>
                  <a:cs typeface="+mn-ea"/>
                  <a:sym typeface="Arial"/>
                </a:endParaRPr>
              </a:p>
            </p:txBody>
          </p:sp>
          <p:sp>
            <p:nvSpPr>
              <p:cNvPr id="10" name="太阳形 44"/>
              <p:cNvSpPr>
                <a:spLocks noChangeArrowheads="1"/>
              </p:cNvSpPr>
              <p:nvPr>
                <p:custDataLst>
                  <p:tags r:id="rId14"/>
                </p:custDataLst>
              </p:nvPr>
            </p:nvSpPr>
            <p:spPr bwMode="auto">
              <a:xfrm>
                <a:off x="5041424" y="2493997"/>
                <a:ext cx="407812" cy="356782"/>
              </a:xfrm>
              <a:custGeom>
                <a:avLst/>
                <a:gdLst>
                  <a:gd name="connsiteX0" fmla="*/ 352138 w 608485"/>
                  <a:gd name="connsiteY0" fmla="*/ 457876 h 532346"/>
                  <a:gd name="connsiteX1" fmla="*/ 352138 w 608485"/>
                  <a:gd name="connsiteY1" fmla="*/ 471679 h 532346"/>
                  <a:gd name="connsiteX2" fmla="*/ 383994 w 608485"/>
                  <a:gd name="connsiteY2" fmla="*/ 483262 h 532346"/>
                  <a:gd name="connsiteX3" fmla="*/ 459356 w 608485"/>
                  <a:gd name="connsiteY3" fmla="*/ 490502 h 532346"/>
                  <a:gd name="connsiteX4" fmla="*/ 534767 w 608485"/>
                  <a:gd name="connsiteY4" fmla="*/ 483262 h 532346"/>
                  <a:gd name="connsiteX5" fmla="*/ 566574 w 608485"/>
                  <a:gd name="connsiteY5" fmla="*/ 471679 h 532346"/>
                  <a:gd name="connsiteX6" fmla="*/ 566574 w 608485"/>
                  <a:gd name="connsiteY6" fmla="*/ 457876 h 532346"/>
                  <a:gd name="connsiteX7" fmla="*/ 555746 w 608485"/>
                  <a:gd name="connsiteY7" fmla="*/ 461351 h 532346"/>
                  <a:gd name="connsiteX8" fmla="*/ 459356 w 608485"/>
                  <a:gd name="connsiteY8" fmla="*/ 472886 h 532346"/>
                  <a:gd name="connsiteX9" fmla="*/ 362967 w 608485"/>
                  <a:gd name="connsiteY9" fmla="*/ 461351 h 532346"/>
                  <a:gd name="connsiteX10" fmla="*/ 352138 w 608485"/>
                  <a:gd name="connsiteY10" fmla="*/ 457876 h 532346"/>
                  <a:gd name="connsiteX11" fmla="*/ 41901 w 608485"/>
                  <a:gd name="connsiteY11" fmla="*/ 455228 h 532346"/>
                  <a:gd name="connsiteX12" fmla="*/ 41901 w 608485"/>
                  <a:gd name="connsiteY12" fmla="*/ 471396 h 532346"/>
                  <a:gd name="connsiteX13" fmla="*/ 73701 w 608485"/>
                  <a:gd name="connsiteY13" fmla="*/ 482979 h 532346"/>
                  <a:gd name="connsiteX14" fmla="*/ 149094 w 608485"/>
                  <a:gd name="connsiteY14" fmla="*/ 490267 h 532346"/>
                  <a:gd name="connsiteX15" fmla="*/ 224438 w 608485"/>
                  <a:gd name="connsiteY15" fmla="*/ 482979 h 532346"/>
                  <a:gd name="connsiteX16" fmla="*/ 256238 w 608485"/>
                  <a:gd name="connsiteY16" fmla="*/ 471396 h 532346"/>
                  <a:gd name="connsiteX17" fmla="*/ 256238 w 608485"/>
                  <a:gd name="connsiteY17" fmla="*/ 455228 h 532346"/>
                  <a:gd name="connsiteX18" fmla="*/ 245461 w 608485"/>
                  <a:gd name="connsiteY18" fmla="*/ 458703 h 532346"/>
                  <a:gd name="connsiteX19" fmla="*/ 149094 w 608485"/>
                  <a:gd name="connsiteY19" fmla="*/ 470286 h 532346"/>
                  <a:gd name="connsiteX20" fmla="*/ 52678 w 608485"/>
                  <a:gd name="connsiteY20" fmla="*/ 458703 h 532346"/>
                  <a:gd name="connsiteX21" fmla="*/ 41901 w 608485"/>
                  <a:gd name="connsiteY21" fmla="*/ 455228 h 532346"/>
                  <a:gd name="connsiteX22" fmla="*/ 352138 w 608485"/>
                  <a:gd name="connsiteY22" fmla="*/ 398705 h 532346"/>
                  <a:gd name="connsiteX23" fmla="*/ 352138 w 608485"/>
                  <a:gd name="connsiteY23" fmla="*/ 411688 h 532346"/>
                  <a:gd name="connsiteX24" fmla="*/ 358471 w 608485"/>
                  <a:gd name="connsiteY24" fmla="*/ 415307 h 532346"/>
                  <a:gd name="connsiteX25" fmla="*/ 383946 w 608485"/>
                  <a:gd name="connsiteY25" fmla="*/ 423560 h 532346"/>
                  <a:gd name="connsiteX26" fmla="*/ 459356 w 608485"/>
                  <a:gd name="connsiteY26" fmla="*/ 431090 h 532346"/>
                  <a:gd name="connsiteX27" fmla="*/ 534767 w 608485"/>
                  <a:gd name="connsiteY27" fmla="*/ 423560 h 532346"/>
                  <a:gd name="connsiteX28" fmla="*/ 560290 w 608485"/>
                  <a:gd name="connsiteY28" fmla="*/ 415307 h 532346"/>
                  <a:gd name="connsiteX29" fmla="*/ 566574 w 608485"/>
                  <a:gd name="connsiteY29" fmla="*/ 411688 h 532346"/>
                  <a:gd name="connsiteX30" fmla="*/ 566574 w 608485"/>
                  <a:gd name="connsiteY30" fmla="*/ 398705 h 532346"/>
                  <a:gd name="connsiteX31" fmla="*/ 555746 w 608485"/>
                  <a:gd name="connsiteY31" fmla="*/ 402180 h 532346"/>
                  <a:gd name="connsiteX32" fmla="*/ 459356 w 608485"/>
                  <a:gd name="connsiteY32" fmla="*/ 413715 h 532346"/>
                  <a:gd name="connsiteX33" fmla="*/ 362967 w 608485"/>
                  <a:gd name="connsiteY33" fmla="*/ 402180 h 532346"/>
                  <a:gd name="connsiteX34" fmla="*/ 352138 w 608485"/>
                  <a:gd name="connsiteY34" fmla="*/ 398705 h 532346"/>
                  <a:gd name="connsiteX35" fmla="*/ 41901 w 608485"/>
                  <a:gd name="connsiteY35" fmla="*/ 394801 h 532346"/>
                  <a:gd name="connsiteX36" fmla="*/ 41901 w 608485"/>
                  <a:gd name="connsiteY36" fmla="*/ 409039 h 532346"/>
                  <a:gd name="connsiteX37" fmla="*/ 48184 w 608485"/>
                  <a:gd name="connsiteY37" fmla="*/ 412659 h 532346"/>
                  <a:gd name="connsiteX38" fmla="*/ 73701 w 608485"/>
                  <a:gd name="connsiteY38" fmla="*/ 420912 h 532346"/>
                  <a:gd name="connsiteX39" fmla="*/ 149094 w 608485"/>
                  <a:gd name="connsiteY39" fmla="*/ 428441 h 532346"/>
                  <a:gd name="connsiteX40" fmla="*/ 224486 w 608485"/>
                  <a:gd name="connsiteY40" fmla="*/ 420912 h 532346"/>
                  <a:gd name="connsiteX41" fmla="*/ 249955 w 608485"/>
                  <a:gd name="connsiteY41" fmla="*/ 412659 h 532346"/>
                  <a:gd name="connsiteX42" fmla="*/ 256238 w 608485"/>
                  <a:gd name="connsiteY42" fmla="*/ 409039 h 532346"/>
                  <a:gd name="connsiteX43" fmla="*/ 256238 w 608485"/>
                  <a:gd name="connsiteY43" fmla="*/ 394801 h 532346"/>
                  <a:gd name="connsiteX44" fmla="*/ 245461 w 608485"/>
                  <a:gd name="connsiteY44" fmla="*/ 398276 h 532346"/>
                  <a:gd name="connsiteX45" fmla="*/ 149094 w 608485"/>
                  <a:gd name="connsiteY45" fmla="*/ 409811 h 532346"/>
                  <a:gd name="connsiteX46" fmla="*/ 52678 w 608485"/>
                  <a:gd name="connsiteY46" fmla="*/ 398276 h 532346"/>
                  <a:gd name="connsiteX47" fmla="*/ 41901 w 608485"/>
                  <a:gd name="connsiteY47" fmla="*/ 394801 h 532346"/>
                  <a:gd name="connsiteX48" fmla="*/ 352138 w 608485"/>
                  <a:gd name="connsiteY48" fmla="*/ 339534 h 532346"/>
                  <a:gd name="connsiteX49" fmla="*/ 352138 w 608485"/>
                  <a:gd name="connsiteY49" fmla="*/ 352517 h 532346"/>
                  <a:gd name="connsiteX50" fmla="*/ 358471 w 608485"/>
                  <a:gd name="connsiteY50" fmla="*/ 356136 h 532346"/>
                  <a:gd name="connsiteX51" fmla="*/ 383946 w 608485"/>
                  <a:gd name="connsiteY51" fmla="*/ 364390 h 532346"/>
                  <a:gd name="connsiteX52" fmla="*/ 459356 w 608485"/>
                  <a:gd name="connsiteY52" fmla="*/ 371919 h 532346"/>
                  <a:gd name="connsiteX53" fmla="*/ 534767 w 608485"/>
                  <a:gd name="connsiteY53" fmla="*/ 364390 h 532346"/>
                  <a:gd name="connsiteX54" fmla="*/ 560290 w 608485"/>
                  <a:gd name="connsiteY54" fmla="*/ 356136 h 532346"/>
                  <a:gd name="connsiteX55" fmla="*/ 566574 w 608485"/>
                  <a:gd name="connsiteY55" fmla="*/ 352468 h 532346"/>
                  <a:gd name="connsiteX56" fmla="*/ 566574 w 608485"/>
                  <a:gd name="connsiteY56" fmla="*/ 339534 h 532346"/>
                  <a:gd name="connsiteX57" fmla="*/ 555746 w 608485"/>
                  <a:gd name="connsiteY57" fmla="*/ 343009 h 532346"/>
                  <a:gd name="connsiteX58" fmla="*/ 459356 w 608485"/>
                  <a:gd name="connsiteY58" fmla="*/ 354544 h 532346"/>
                  <a:gd name="connsiteX59" fmla="*/ 362967 w 608485"/>
                  <a:gd name="connsiteY59" fmla="*/ 343009 h 532346"/>
                  <a:gd name="connsiteX60" fmla="*/ 352138 w 608485"/>
                  <a:gd name="connsiteY60" fmla="*/ 339534 h 532346"/>
                  <a:gd name="connsiteX61" fmla="*/ 41901 w 608485"/>
                  <a:gd name="connsiteY61" fmla="*/ 336256 h 532346"/>
                  <a:gd name="connsiteX62" fmla="*/ 41901 w 608485"/>
                  <a:gd name="connsiteY62" fmla="*/ 348612 h 532346"/>
                  <a:gd name="connsiteX63" fmla="*/ 48184 w 608485"/>
                  <a:gd name="connsiteY63" fmla="*/ 352232 h 532346"/>
                  <a:gd name="connsiteX64" fmla="*/ 73701 w 608485"/>
                  <a:gd name="connsiteY64" fmla="*/ 360485 h 532346"/>
                  <a:gd name="connsiteX65" fmla="*/ 149094 w 608485"/>
                  <a:gd name="connsiteY65" fmla="*/ 368014 h 532346"/>
                  <a:gd name="connsiteX66" fmla="*/ 224486 w 608485"/>
                  <a:gd name="connsiteY66" fmla="*/ 360485 h 532346"/>
                  <a:gd name="connsiteX67" fmla="*/ 249955 w 608485"/>
                  <a:gd name="connsiteY67" fmla="*/ 352232 h 532346"/>
                  <a:gd name="connsiteX68" fmla="*/ 256238 w 608485"/>
                  <a:gd name="connsiteY68" fmla="*/ 348612 h 532346"/>
                  <a:gd name="connsiteX69" fmla="*/ 256238 w 608485"/>
                  <a:gd name="connsiteY69" fmla="*/ 336256 h 532346"/>
                  <a:gd name="connsiteX70" fmla="*/ 245461 w 608485"/>
                  <a:gd name="connsiteY70" fmla="*/ 339731 h 532346"/>
                  <a:gd name="connsiteX71" fmla="*/ 149094 w 608485"/>
                  <a:gd name="connsiteY71" fmla="*/ 351315 h 532346"/>
                  <a:gd name="connsiteX72" fmla="*/ 52678 w 608485"/>
                  <a:gd name="connsiteY72" fmla="*/ 339731 h 532346"/>
                  <a:gd name="connsiteX73" fmla="*/ 41901 w 608485"/>
                  <a:gd name="connsiteY73" fmla="*/ 336256 h 532346"/>
                  <a:gd name="connsiteX74" fmla="*/ 352138 w 608485"/>
                  <a:gd name="connsiteY74" fmla="*/ 280315 h 532346"/>
                  <a:gd name="connsiteX75" fmla="*/ 352138 w 608485"/>
                  <a:gd name="connsiteY75" fmla="*/ 293298 h 532346"/>
                  <a:gd name="connsiteX76" fmla="*/ 358471 w 608485"/>
                  <a:gd name="connsiteY76" fmla="*/ 296917 h 532346"/>
                  <a:gd name="connsiteX77" fmla="*/ 383946 w 608485"/>
                  <a:gd name="connsiteY77" fmla="*/ 305219 h 532346"/>
                  <a:gd name="connsiteX78" fmla="*/ 459356 w 608485"/>
                  <a:gd name="connsiteY78" fmla="*/ 312699 h 532346"/>
                  <a:gd name="connsiteX79" fmla="*/ 534767 w 608485"/>
                  <a:gd name="connsiteY79" fmla="*/ 305219 h 532346"/>
                  <a:gd name="connsiteX80" fmla="*/ 560290 w 608485"/>
                  <a:gd name="connsiteY80" fmla="*/ 296917 h 532346"/>
                  <a:gd name="connsiteX81" fmla="*/ 566574 w 608485"/>
                  <a:gd name="connsiteY81" fmla="*/ 293298 h 532346"/>
                  <a:gd name="connsiteX82" fmla="*/ 566574 w 608485"/>
                  <a:gd name="connsiteY82" fmla="*/ 280315 h 532346"/>
                  <a:gd name="connsiteX83" fmla="*/ 555746 w 608485"/>
                  <a:gd name="connsiteY83" fmla="*/ 283790 h 532346"/>
                  <a:gd name="connsiteX84" fmla="*/ 459356 w 608485"/>
                  <a:gd name="connsiteY84" fmla="*/ 295373 h 532346"/>
                  <a:gd name="connsiteX85" fmla="*/ 362967 w 608485"/>
                  <a:gd name="connsiteY85" fmla="*/ 283790 h 532346"/>
                  <a:gd name="connsiteX86" fmla="*/ 352138 w 608485"/>
                  <a:gd name="connsiteY86" fmla="*/ 280315 h 532346"/>
                  <a:gd name="connsiteX87" fmla="*/ 41901 w 608485"/>
                  <a:gd name="connsiteY87" fmla="*/ 277712 h 532346"/>
                  <a:gd name="connsiteX88" fmla="*/ 41901 w 608485"/>
                  <a:gd name="connsiteY88" fmla="*/ 290068 h 532346"/>
                  <a:gd name="connsiteX89" fmla="*/ 48184 w 608485"/>
                  <a:gd name="connsiteY89" fmla="*/ 293687 h 532346"/>
                  <a:gd name="connsiteX90" fmla="*/ 73701 w 608485"/>
                  <a:gd name="connsiteY90" fmla="*/ 301941 h 532346"/>
                  <a:gd name="connsiteX91" fmla="*/ 149094 w 608485"/>
                  <a:gd name="connsiteY91" fmla="*/ 309470 h 532346"/>
                  <a:gd name="connsiteX92" fmla="*/ 224486 w 608485"/>
                  <a:gd name="connsiteY92" fmla="*/ 301941 h 532346"/>
                  <a:gd name="connsiteX93" fmla="*/ 249955 w 608485"/>
                  <a:gd name="connsiteY93" fmla="*/ 293687 h 532346"/>
                  <a:gd name="connsiteX94" fmla="*/ 256238 w 608485"/>
                  <a:gd name="connsiteY94" fmla="*/ 290068 h 532346"/>
                  <a:gd name="connsiteX95" fmla="*/ 256286 w 608485"/>
                  <a:gd name="connsiteY95" fmla="*/ 290068 h 532346"/>
                  <a:gd name="connsiteX96" fmla="*/ 256286 w 608485"/>
                  <a:gd name="connsiteY96" fmla="*/ 277712 h 532346"/>
                  <a:gd name="connsiteX97" fmla="*/ 245461 w 608485"/>
                  <a:gd name="connsiteY97" fmla="*/ 281187 h 532346"/>
                  <a:gd name="connsiteX98" fmla="*/ 149094 w 608485"/>
                  <a:gd name="connsiteY98" fmla="*/ 292770 h 532346"/>
                  <a:gd name="connsiteX99" fmla="*/ 52678 w 608485"/>
                  <a:gd name="connsiteY99" fmla="*/ 281187 h 532346"/>
                  <a:gd name="connsiteX100" fmla="*/ 41901 w 608485"/>
                  <a:gd name="connsiteY100" fmla="*/ 277712 h 532346"/>
                  <a:gd name="connsiteX101" fmla="*/ 352138 w 608485"/>
                  <a:gd name="connsiteY101" fmla="*/ 221144 h 532346"/>
                  <a:gd name="connsiteX102" fmla="*/ 352138 w 608485"/>
                  <a:gd name="connsiteY102" fmla="*/ 234127 h 532346"/>
                  <a:gd name="connsiteX103" fmla="*/ 358471 w 608485"/>
                  <a:gd name="connsiteY103" fmla="*/ 237746 h 532346"/>
                  <a:gd name="connsiteX104" fmla="*/ 383946 w 608485"/>
                  <a:gd name="connsiteY104" fmla="*/ 245999 h 532346"/>
                  <a:gd name="connsiteX105" fmla="*/ 459356 w 608485"/>
                  <a:gd name="connsiteY105" fmla="*/ 253529 h 532346"/>
                  <a:gd name="connsiteX106" fmla="*/ 534767 w 608485"/>
                  <a:gd name="connsiteY106" fmla="*/ 245999 h 532346"/>
                  <a:gd name="connsiteX107" fmla="*/ 560290 w 608485"/>
                  <a:gd name="connsiteY107" fmla="*/ 237746 h 532346"/>
                  <a:gd name="connsiteX108" fmla="*/ 566574 w 608485"/>
                  <a:gd name="connsiteY108" fmla="*/ 234127 h 532346"/>
                  <a:gd name="connsiteX109" fmla="*/ 566574 w 608485"/>
                  <a:gd name="connsiteY109" fmla="*/ 221144 h 532346"/>
                  <a:gd name="connsiteX110" fmla="*/ 555746 w 608485"/>
                  <a:gd name="connsiteY110" fmla="*/ 224619 h 532346"/>
                  <a:gd name="connsiteX111" fmla="*/ 459356 w 608485"/>
                  <a:gd name="connsiteY111" fmla="*/ 236202 h 532346"/>
                  <a:gd name="connsiteX112" fmla="*/ 362967 w 608485"/>
                  <a:gd name="connsiteY112" fmla="*/ 224619 h 532346"/>
                  <a:gd name="connsiteX113" fmla="*/ 352138 w 608485"/>
                  <a:gd name="connsiteY113" fmla="*/ 221144 h 532346"/>
                  <a:gd name="connsiteX114" fmla="*/ 41901 w 608485"/>
                  <a:gd name="connsiteY114" fmla="*/ 218540 h 532346"/>
                  <a:gd name="connsiteX115" fmla="*/ 41901 w 608485"/>
                  <a:gd name="connsiteY115" fmla="*/ 231523 h 532346"/>
                  <a:gd name="connsiteX116" fmla="*/ 48184 w 608485"/>
                  <a:gd name="connsiteY116" fmla="*/ 235143 h 532346"/>
                  <a:gd name="connsiteX117" fmla="*/ 73701 w 608485"/>
                  <a:gd name="connsiteY117" fmla="*/ 243396 h 532346"/>
                  <a:gd name="connsiteX118" fmla="*/ 149094 w 608485"/>
                  <a:gd name="connsiteY118" fmla="*/ 250925 h 532346"/>
                  <a:gd name="connsiteX119" fmla="*/ 224486 w 608485"/>
                  <a:gd name="connsiteY119" fmla="*/ 243396 h 532346"/>
                  <a:gd name="connsiteX120" fmla="*/ 249955 w 608485"/>
                  <a:gd name="connsiteY120" fmla="*/ 235143 h 532346"/>
                  <a:gd name="connsiteX121" fmla="*/ 256238 w 608485"/>
                  <a:gd name="connsiteY121" fmla="*/ 231523 h 532346"/>
                  <a:gd name="connsiteX122" fmla="*/ 256238 w 608485"/>
                  <a:gd name="connsiteY122" fmla="*/ 218540 h 532346"/>
                  <a:gd name="connsiteX123" fmla="*/ 245461 w 608485"/>
                  <a:gd name="connsiteY123" fmla="*/ 222015 h 532346"/>
                  <a:gd name="connsiteX124" fmla="*/ 149094 w 608485"/>
                  <a:gd name="connsiteY124" fmla="*/ 233599 h 532346"/>
                  <a:gd name="connsiteX125" fmla="*/ 52678 w 608485"/>
                  <a:gd name="connsiteY125" fmla="*/ 222015 h 532346"/>
                  <a:gd name="connsiteX126" fmla="*/ 41901 w 608485"/>
                  <a:gd name="connsiteY126" fmla="*/ 218540 h 532346"/>
                  <a:gd name="connsiteX127" fmla="*/ 459356 w 608485"/>
                  <a:gd name="connsiteY127" fmla="*/ 162793 h 532346"/>
                  <a:gd name="connsiteX128" fmla="*/ 383946 w 608485"/>
                  <a:gd name="connsiteY128" fmla="*/ 170322 h 532346"/>
                  <a:gd name="connsiteX129" fmla="*/ 360840 w 608485"/>
                  <a:gd name="connsiteY129" fmla="*/ 177514 h 532346"/>
                  <a:gd name="connsiteX130" fmla="*/ 358471 w 608485"/>
                  <a:gd name="connsiteY130" fmla="*/ 178576 h 532346"/>
                  <a:gd name="connsiteX131" fmla="*/ 383946 w 608485"/>
                  <a:gd name="connsiteY131" fmla="*/ 186829 h 532346"/>
                  <a:gd name="connsiteX132" fmla="*/ 459356 w 608485"/>
                  <a:gd name="connsiteY132" fmla="*/ 194358 h 532346"/>
                  <a:gd name="connsiteX133" fmla="*/ 534767 w 608485"/>
                  <a:gd name="connsiteY133" fmla="*/ 186829 h 532346"/>
                  <a:gd name="connsiteX134" fmla="*/ 560290 w 608485"/>
                  <a:gd name="connsiteY134" fmla="*/ 178576 h 532346"/>
                  <a:gd name="connsiteX135" fmla="*/ 557873 w 608485"/>
                  <a:gd name="connsiteY135" fmla="*/ 177514 h 532346"/>
                  <a:gd name="connsiteX136" fmla="*/ 534767 w 608485"/>
                  <a:gd name="connsiteY136" fmla="*/ 170322 h 532346"/>
                  <a:gd name="connsiteX137" fmla="*/ 459356 w 608485"/>
                  <a:gd name="connsiteY137" fmla="*/ 162793 h 532346"/>
                  <a:gd name="connsiteX138" fmla="*/ 41901 w 608485"/>
                  <a:gd name="connsiteY138" fmla="*/ 159368 h 532346"/>
                  <a:gd name="connsiteX139" fmla="*/ 41901 w 608485"/>
                  <a:gd name="connsiteY139" fmla="*/ 172351 h 532346"/>
                  <a:gd name="connsiteX140" fmla="*/ 48184 w 608485"/>
                  <a:gd name="connsiteY140" fmla="*/ 175971 h 532346"/>
                  <a:gd name="connsiteX141" fmla="*/ 73701 w 608485"/>
                  <a:gd name="connsiteY141" fmla="*/ 184224 h 532346"/>
                  <a:gd name="connsiteX142" fmla="*/ 149094 w 608485"/>
                  <a:gd name="connsiteY142" fmla="*/ 191754 h 532346"/>
                  <a:gd name="connsiteX143" fmla="*/ 224486 w 608485"/>
                  <a:gd name="connsiteY143" fmla="*/ 184224 h 532346"/>
                  <a:gd name="connsiteX144" fmla="*/ 249955 w 608485"/>
                  <a:gd name="connsiteY144" fmla="*/ 175971 h 532346"/>
                  <a:gd name="connsiteX145" fmla="*/ 256238 w 608485"/>
                  <a:gd name="connsiteY145" fmla="*/ 172351 h 532346"/>
                  <a:gd name="connsiteX146" fmla="*/ 256286 w 608485"/>
                  <a:gd name="connsiteY146" fmla="*/ 172351 h 532346"/>
                  <a:gd name="connsiteX147" fmla="*/ 256286 w 608485"/>
                  <a:gd name="connsiteY147" fmla="*/ 159368 h 532346"/>
                  <a:gd name="connsiteX148" fmla="*/ 245461 w 608485"/>
                  <a:gd name="connsiteY148" fmla="*/ 162843 h 532346"/>
                  <a:gd name="connsiteX149" fmla="*/ 149094 w 608485"/>
                  <a:gd name="connsiteY149" fmla="*/ 174378 h 532346"/>
                  <a:gd name="connsiteX150" fmla="*/ 52678 w 608485"/>
                  <a:gd name="connsiteY150" fmla="*/ 162843 h 532346"/>
                  <a:gd name="connsiteX151" fmla="*/ 41901 w 608485"/>
                  <a:gd name="connsiteY151" fmla="*/ 159368 h 532346"/>
                  <a:gd name="connsiteX152" fmla="*/ 459356 w 608485"/>
                  <a:gd name="connsiteY152" fmla="*/ 120949 h 532346"/>
                  <a:gd name="connsiteX153" fmla="*/ 555746 w 608485"/>
                  <a:gd name="connsiteY153" fmla="*/ 132532 h 532346"/>
                  <a:gd name="connsiteX154" fmla="*/ 589197 w 608485"/>
                  <a:gd name="connsiteY154" fmla="*/ 146963 h 532346"/>
                  <a:gd name="connsiteX155" fmla="*/ 608437 w 608485"/>
                  <a:gd name="connsiteY155" fmla="*/ 177514 h 532346"/>
                  <a:gd name="connsiteX156" fmla="*/ 608485 w 608485"/>
                  <a:gd name="connsiteY156" fmla="*/ 177514 h 532346"/>
                  <a:gd name="connsiteX157" fmla="*/ 608485 w 608485"/>
                  <a:gd name="connsiteY157" fmla="*/ 475395 h 532346"/>
                  <a:gd name="connsiteX158" fmla="*/ 589101 w 608485"/>
                  <a:gd name="connsiteY158" fmla="*/ 506960 h 532346"/>
                  <a:gd name="connsiteX159" fmla="*/ 555649 w 608485"/>
                  <a:gd name="connsiteY159" fmla="*/ 521149 h 532346"/>
                  <a:gd name="connsiteX160" fmla="*/ 459356 w 608485"/>
                  <a:gd name="connsiteY160" fmla="*/ 532346 h 532346"/>
                  <a:gd name="connsiteX161" fmla="*/ 363112 w 608485"/>
                  <a:gd name="connsiteY161" fmla="*/ 521149 h 532346"/>
                  <a:gd name="connsiteX162" fmla="*/ 329660 w 608485"/>
                  <a:gd name="connsiteY162" fmla="*/ 506960 h 532346"/>
                  <a:gd name="connsiteX163" fmla="*/ 310276 w 608485"/>
                  <a:gd name="connsiteY163" fmla="*/ 475395 h 532346"/>
                  <a:gd name="connsiteX164" fmla="*/ 310276 w 608485"/>
                  <a:gd name="connsiteY164" fmla="*/ 415307 h 532346"/>
                  <a:gd name="connsiteX165" fmla="*/ 310276 w 608485"/>
                  <a:gd name="connsiteY165" fmla="*/ 356136 h 532346"/>
                  <a:gd name="connsiteX166" fmla="*/ 310276 w 608485"/>
                  <a:gd name="connsiteY166" fmla="*/ 296917 h 532346"/>
                  <a:gd name="connsiteX167" fmla="*/ 310276 w 608485"/>
                  <a:gd name="connsiteY167" fmla="*/ 237746 h 532346"/>
                  <a:gd name="connsiteX168" fmla="*/ 310276 w 608485"/>
                  <a:gd name="connsiteY168" fmla="*/ 178576 h 532346"/>
                  <a:gd name="connsiteX169" fmla="*/ 310276 w 608485"/>
                  <a:gd name="connsiteY169" fmla="*/ 177514 h 532346"/>
                  <a:gd name="connsiteX170" fmla="*/ 329515 w 608485"/>
                  <a:gd name="connsiteY170" fmla="*/ 146963 h 532346"/>
                  <a:gd name="connsiteX171" fmla="*/ 362967 w 608485"/>
                  <a:gd name="connsiteY171" fmla="*/ 132532 h 532346"/>
                  <a:gd name="connsiteX172" fmla="*/ 459356 w 608485"/>
                  <a:gd name="connsiteY172" fmla="*/ 120949 h 532346"/>
                  <a:gd name="connsiteX173" fmla="*/ 41901 w 608485"/>
                  <a:gd name="connsiteY173" fmla="*/ 100196 h 532346"/>
                  <a:gd name="connsiteX174" fmla="*/ 41901 w 608485"/>
                  <a:gd name="connsiteY174" fmla="*/ 113180 h 532346"/>
                  <a:gd name="connsiteX175" fmla="*/ 48184 w 608485"/>
                  <a:gd name="connsiteY175" fmla="*/ 116799 h 532346"/>
                  <a:gd name="connsiteX176" fmla="*/ 73701 w 608485"/>
                  <a:gd name="connsiteY176" fmla="*/ 125052 h 532346"/>
                  <a:gd name="connsiteX177" fmla="*/ 149094 w 608485"/>
                  <a:gd name="connsiteY177" fmla="*/ 132582 h 532346"/>
                  <a:gd name="connsiteX178" fmla="*/ 224486 w 608485"/>
                  <a:gd name="connsiteY178" fmla="*/ 125052 h 532346"/>
                  <a:gd name="connsiteX179" fmla="*/ 249955 w 608485"/>
                  <a:gd name="connsiteY179" fmla="*/ 116799 h 532346"/>
                  <a:gd name="connsiteX180" fmla="*/ 256238 w 608485"/>
                  <a:gd name="connsiteY180" fmla="*/ 113180 h 532346"/>
                  <a:gd name="connsiteX181" fmla="*/ 256238 w 608485"/>
                  <a:gd name="connsiteY181" fmla="*/ 100196 h 532346"/>
                  <a:gd name="connsiteX182" fmla="*/ 245461 w 608485"/>
                  <a:gd name="connsiteY182" fmla="*/ 103671 h 532346"/>
                  <a:gd name="connsiteX183" fmla="*/ 149094 w 608485"/>
                  <a:gd name="connsiteY183" fmla="*/ 115207 h 532346"/>
                  <a:gd name="connsiteX184" fmla="*/ 52678 w 608485"/>
                  <a:gd name="connsiteY184" fmla="*/ 103671 h 532346"/>
                  <a:gd name="connsiteX185" fmla="*/ 41901 w 608485"/>
                  <a:gd name="connsiteY185" fmla="*/ 100196 h 532346"/>
                  <a:gd name="connsiteX186" fmla="*/ 149094 w 608485"/>
                  <a:gd name="connsiteY186" fmla="*/ 41845 h 532346"/>
                  <a:gd name="connsiteX187" fmla="*/ 73701 w 608485"/>
                  <a:gd name="connsiteY187" fmla="*/ 49326 h 532346"/>
                  <a:gd name="connsiteX188" fmla="*/ 50552 w 608485"/>
                  <a:gd name="connsiteY188" fmla="*/ 56517 h 532346"/>
                  <a:gd name="connsiteX189" fmla="*/ 48184 w 608485"/>
                  <a:gd name="connsiteY189" fmla="*/ 57627 h 532346"/>
                  <a:gd name="connsiteX190" fmla="*/ 73701 w 608485"/>
                  <a:gd name="connsiteY190" fmla="*/ 65881 h 532346"/>
                  <a:gd name="connsiteX191" fmla="*/ 149094 w 608485"/>
                  <a:gd name="connsiteY191" fmla="*/ 73410 h 532346"/>
                  <a:gd name="connsiteX192" fmla="*/ 224486 w 608485"/>
                  <a:gd name="connsiteY192" fmla="*/ 65881 h 532346"/>
                  <a:gd name="connsiteX193" fmla="*/ 249955 w 608485"/>
                  <a:gd name="connsiteY193" fmla="*/ 57627 h 532346"/>
                  <a:gd name="connsiteX194" fmla="*/ 247587 w 608485"/>
                  <a:gd name="connsiteY194" fmla="*/ 56517 h 532346"/>
                  <a:gd name="connsiteX195" fmla="*/ 224486 w 608485"/>
                  <a:gd name="connsiteY195" fmla="*/ 49326 h 532346"/>
                  <a:gd name="connsiteX196" fmla="*/ 149094 w 608485"/>
                  <a:gd name="connsiteY196" fmla="*/ 41845 h 532346"/>
                  <a:gd name="connsiteX197" fmla="*/ 149094 w 608485"/>
                  <a:gd name="connsiteY197" fmla="*/ 0 h 532346"/>
                  <a:gd name="connsiteX198" fmla="*/ 245461 w 608485"/>
                  <a:gd name="connsiteY198" fmla="*/ 11535 h 532346"/>
                  <a:gd name="connsiteX199" fmla="*/ 278904 w 608485"/>
                  <a:gd name="connsiteY199" fmla="*/ 26014 h 532346"/>
                  <a:gd name="connsiteX200" fmla="*/ 298139 w 608485"/>
                  <a:gd name="connsiteY200" fmla="*/ 56517 h 532346"/>
                  <a:gd name="connsiteX201" fmla="*/ 298139 w 608485"/>
                  <a:gd name="connsiteY201" fmla="*/ 57627 h 532346"/>
                  <a:gd name="connsiteX202" fmla="*/ 298139 w 608485"/>
                  <a:gd name="connsiteY202" fmla="*/ 116799 h 532346"/>
                  <a:gd name="connsiteX203" fmla="*/ 298139 w 608485"/>
                  <a:gd name="connsiteY203" fmla="*/ 175971 h 532346"/>
                  <a:gd name="connsiteX204" fmla="*/ 298139 w 608485"/>
                  <a:gd name="connsiteY204" fmla="*/ 235143 h 532346"/>
                  <a:gd name="connsiteX205" fmla="*/ 298139 w 608485"/>
                  <a:gd name="connsiteY205" fmla="*/ 293687 h 532346"/>
                  <a:gd name="connsiteX206" fmla="*/ 298139 w 608485"/>
                  <a:gd name="connsiteY206" fmla="*/ 352232 h 532346"/>
                  <a:gd name="connsiteX207" fmla="*/ 298139 w 608485"/>
                  <a:gd name="connsiteY207" fmla="*/ 412659 h 532346"/>
                  <a:gd name="connsiteX208" fmla="*/ 298139 w 608485"/>
                  <a:gd name="connsiteY208" fmla="*/ 475112 h 532346"/>
                  <a:gd name="connsiteX209" fmla="*/ 278759 w 608485"/>
                  <a:gd name="connsiteY209" fmla="*/ 506677 h 532346"/>
                  <a:gd name="connsiteX210" fmla="*/ 245316 w 608485"/>
                  <a:gd name="connsiteY210" fmla="*/ 520915 h 532346"/>
                  <a:gd name="connsiteX211" fmla="*/ 149094 w 608485"/>
                  <a:gd name="connsiteY211" fmla="*/ 532064 h 532346"/>
                  <a:gd name="connsiteX212" fmla="*/ 52823 w 608485"/>
                  <a:gd name="connsiteY212" fmla="*/ 520915 h 532346"/>
                  <a:gd name="connsiteX213" fmla="*/ 19380 w 608485"/>
                  <a:gd name="connsiteY213" fmla="*/ 506677 h 532346"/>
                  <a:gd name="connsiteX214" fmla="*/ 0 w 608485"/>
                  <a:gd name="connsiteY214" fmla="*/ 475112 h 532346"/>
                  <a:gd name="connsiteX215" fmla="*/ 0 w 608485"/>
                  <a:gd name="connsiteY215" fmla="*/ 412659 h 532346"/>
                  <a:gd name="connsiteX216" fmla="*/ 0 w 608485"/>
                  <a:gd name="connsiteY216" fmla="*/ 352232 h 532346"/>
                  <a:gd name="connsiteX217" fmla="*/ 0 w 608485"/>
                  <a:gd name="connsiteY217" fmla="*/ 293687 h 532346"/>
                  <a:gd name="connsiteX218" fmla="*/ 0 w 608485"/>
                  <a:gd name="connsiteY218" fmla="*/ 235143 h 532346"/>
                  <a:gd name="connsiteX219" fmla="*/ 0 w 608485"/>
                  <a:gd name="connsiteY219" fmla="*/ 175971 h 532346"/>
                  <a:gd name="connsiteX220" fmla="*/ 0 w 608485"/>
                  <a:gd name="connsiteY220" fmla="*/ 116799 h 532346"/>
                  <a:gd name="connsiteX221" fmla="*/ 0 w 608485"/>
                  <a:gd name="connsiteY221" fmla="*/ 57627 h 532346"/>
                  <a:gd name="connsiteX222" fmla="*/ 0 w 608485"/>
                  <a:gd name="connsiteY222" fmla="*/ 56517 h 532346"/>
                  <a:gd name="connsiteX223" fmla="*/ 19235 w 608485"/>
                  <a:gd name="connsiteY223" fmla="*/ 26014 h 532346"/>
                  <a:gd name="connsiteX224" fmla="*/ 52678 w 608485"/>
                  <a:gd name="connsiteY224" fmla="*/ 11535 h 532346"/>
                  <a:gd name="connsiteX225" fmla="*/ 149094 w 608485"/>
                  <a:gd name="connsiteY225" fmla="*/ 0 h 53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608485" h="532346">
                    <a:moveTo>
                      <a:pt x="352138" y="457876"/>
                    </a:moveTo>
                    <a:lnTo>
                      <a:pt x="352138" y="471679"/>
                    </a:lnTo>
                    <a:cubicBezTo>
                      <a:pt x="355667" y="474237"/>
                      <a:pt x="365045" y="479063"/>
                      <a:pt x="383994" y="483262"/>
                    </a:cubicBezTo>
                    <a:cubicBezTo>
                      <a:pt x="404974" y="487944"/>
                      <a:pt x="431754" y="490502"/>
                      <a:pt x="459356" y="490502"/>
                    </a:cubicBezTo>
                    <a:cubicBezTo>
                      <a:pt x="486958" y="490502"/>
                      <a:pt x="513739" y="487944"/>
                      <a:pt x="534767" y="483262"/>
                    </a:cubicBezTo>
                    <a:cubicBezTo>
                      <a:pt x="553668" y="479063"/>
                      <a:pt x="563094" y="474237"/>
                      <a:pt x="566574" y="471679"/>
                    </a:cubicBezTo>
                    <a:lnTo>
                      <a:pt x="566574" y="457876"/>
                    </a:lnTo>
                    <a:cubicBezTo>
                      <a:pt x="563190" y="459082"/>
                      <a:pt x="559565" y="460241"/>
                      <a:pt x="555746" y="461351"/>
                    </a:cubicBezTo>
                    <a:cubicBezTo>
                      <a:pt x="529739" y="468783"/>
                      <a:pt x="495515" y="472886"/>
                      <a:pt x="459356" y="472886"/>
                    </a:cubicBezTo>
                    <a:cubicBezTo>
                      <a:pt x="423246" y="472886"/>
                      <a:pt x="389022" y="468783"/>
                      <a:pt x="362967" y="461351"/>
                    </a:cubicBezTo>
                    <a:cubicBezTo>
                      <a:pt x="359148" y="460241"/>
                      <a:pt x="355571" y="459082"/>
                      <a:pt x="352138" y="457876"/>
                    </a:cubicBezTo>
                    <a:close/>
                    <a:moveTo>
                      <a:pt x="41901" y="455228"/>
                    </a:moveTo>
                    <a:lnTo>
                      <a:pt x="41901" y="471396"/>
                    </a:lnTo>
                    <a:cubicBezTo>
                      <a:pt x="45381" y="473954"/>
                      <a:pt x="54756" y="478780"/>
                      <a:pt x="73701" y="482979"/>
                    </a:cubicBezTo>
                    <a:cubicBezTo>
                      <a:pt x="94724" y="487661"/>
                      <a:pt x="121498" y="490267"/>
                      <a:pt x="149094" y="490267"/>
                    </a:cubicBezTo>
                    <a:cubicBezTo>
                      <a:pt x="176641" y="490267"/>
                      <a:pt x="203415" y="487661"/>
                      <a:pt x="224438" y="482979"/>
                    </a:cubicBezTo>
                    <a:cubicBezTo>
                      <a:pt x="243383" y="478780"/>
                      <a:pt x="252758" y="473954"/>
                      <a:pt x="256238" y="471396"/>
                    </a:cubicBezTo>
                    <a:lnTo>
                      <a:pt x="256238" y="455228"/>
                    </a:lnTo>
                    <a:cubicBezTo>
                      <a:pt x="252855" y="456482"/>
                      <a:pt x="249279" y="457641"/>
                      <a:pt x="245461" y="458703"/>
                    </a:cubicBezTo>
                    <a:cubicBezTo>
                      <a:pt x="219412" y="466184"/>
                      <a:pt x="185195" y="470286"/>
                      <a:pt x="149094" y="470286"/>
                    </a:cubicBezTo>
                    <a:cubicBezTo>
                      <a:pt x="112944" y="470286"/>
                      <a:pt x="78727" y="466184"/>
                      <a:pt x="52678" y="458703"/>
                    </a:cubicBezTo>
                    <a:cubicBezTo>
                      <a:pt x="48909" y="457641"/>
                      <a:pt x="45284" y="456482"/>
                      <a:pt x="41901" y="455228"/>
                    </a:cubicBezTo>
                    <a:close/>
                    <a:moveTo>
                      <a:pt x="352138" y="398705"/>
                    </a:moveTo>
                    <a:lnTo>
                      <a:pt x="352138" y="411688"/>
                    </a:lnTo>
                    <a:cubicBezTo>
                      <a:pt x="353395" y="412605"/>
                      <a:pt x="355425" y="413859"/>
                      <a:pt x="358471" y="415307"/>
                    </a:cubicBezTo>
                    <a:cubicBezTo>
                      <a:pt x="363692" y="417769"/>
                      <a:pt x="371861" y="420809"/>
                      <a:pt x="383946" y="423560"/>
                    </a:cubicBezTo>
                    <a:cubicBezTo>
                      <a:pt x="405071" y="428387"/>
                      <a:pt x="431851" y="431090"/>
                      <a:pt x="459356" y="431090"/>
                    </a:cubicBezTo>
                    <a:cubicBezTo>
                      <a:pt x="486862" y="431090"/>
                      <a:pt x="513642" y="428387"/>
                      <a:pt x="534767" y="423560"/>
                    </a:cubicBezTo>
                    <a:cubicBezTo>
                      <a:pt x="546852" y="420809"/>
                      <a:pt x="555021" y="417769"/>
                      <a:pt x="560290" y="415307"/>
                    </a:cubicBezTo>
                    <a:cubicBezTo>
                      <a:pt x="563287" y="413859"/>
                      <a:pt x="565317" y="412605"/>
                      <a:pt x="566574" y="411688"/>
                    </a:cubicBezTo>
                    <a:lnTo>
                      <a:pt x="566574" y="398705"/>
                    </a:lnTo>
                    <a:cubicBezTo>
                      <a:pt x="563190" y="399911"/>
                      <a:pt x="559565" y="401070"/>
                      <a:pt x="555746" y="402180"/>
                    </a:cubicBezTo>
                    <a:cubicBezTo>
                      <a:pt x="529739" y="409612"/>
                      <a:pt x="495515" y="413715"/>
                      <a:pt x="459356" y="413715"/>
                    </a:cubicBezTo>
                    <a:cubicBezTo>
                      <a:pt x="423246" y="413715"/>
                      <a:pt x="389022" y="409612"/>
                      <a:pt x="362967" y="402180"/>
                    </a:cubicBezTo>
                    <a:cubicBezTo>
                      <a:pt x="359148" y="401070"/>
                      <a:pt x="355571" y="399911"/>
                      <a:pt x="352138" y="398705"/>
                    </a:cubicBezTo>
                    <a:close/>
                    <a:moveTo>
                      <a:pt x="41901" y="394801"/>
                    </a:moveTo>
                    <a:lnTo>
                      <a:pt x="41901" y="409039"/>
                    </a:lnTo>
                    <a:cubicBezTo>
                      <a:pt x="43157" y="410004"/>
                      <a:pt x="45187" y="411259"/>
                      <a:pt x="48184" y="412659"/>
                    </a:cubicBezTo>
                    <a:cubicBezTo>
                      <a:pt x="53403" y="415168"/>
                      <a:pt x="61619" y="418161"/>
                      <a:pt x="73701" y="420912"/>
                    </a:cubicBezTo>
                    <a:cubicBezTo>
                      <a:pt x="94772" y="425786"/>
                      <a:pt x="121546" y="428441"/>
                      <a:pt x="149094" y="428441"/>
                    </a:cubicBezTo>
                    <a:cubicBezTo>
                      <a:pt x="176593" y="428441"/>
                      <a:pt x="203367" y="425786"/>
                      <a:pt x="224486" y="420912"/>
                    </a:cubicBezTo>
                    <a:cubicBezTo>
                      <a:pt x="236520" y="418161"/>
                      <a:pt x="244736" y="415168"/>
                      <a:pt x="249955" y="412659"/>
                    </a:cubicBezTo>
                    <a:cubicBezTo>
                      <a:pt x="252952" y="411259"/>
                      <a:pt x="255030" y="410004"/>
                      <a:pt x="256238" y="409039"/>
                    </a:cubicBezTo>
                    <a:lnTo>
                      <a:pt x="256238" y="394801"/>
                    </a:lnTo>
                    <a:cubicBezTo>
                      <a:pt x="252855" y="396007"/>
                      <a:pt x="249279" y="397166"/>
                      <a:pt x="245461" y="398276"/>
                    </a:cubicBezTo>
                    <a:cubicBezTo>
                      <a:pt x="219412" y="405709"/>
                      <a:pt x="185195" y="409811"/>
                      <a:pt x="149094" y="409811"/>
                    </a:cubicBezTo>
                    <a:cubicBezTo>
                      <a:pt x="112944" y="409811"/>
                      <a:pt x="78727" y="405709"/>
                      <a:pt x="52678" y="398276"/>
                    </a:cubicBezTo>
                    <a:cubicBezTo>
                      <a:pt x="48909" y="397166"/>
                      <a:pt x="45284" y="396007"/>
                      <a:pt x="41901" y="394801"/>
                    </a:cubicBezTo>
                    <a:close/>
                    <a:moveTo>
                      <a:pt x="352138" y="339534"/>
                    </a:moveTo>
                    <a:lnTo>
                      <a:pt x="352138" y="352517"/>
                    </a:lnTo>
                    <a:cubicBezTo>
                      <a:pt x="353395" y="353434"/>
                      <a:pt x="355425" y="354689"/>
                      <a:pt x="358471" y="356136"/>
                    </a:cubicBezTo>
                    <a:cubicBezTo>
                      <a:pt x="363692" y="358598"/>
                      <a:pt x="371861" y="361590"/>
                      <a:pt x="383946" y="364390"/>
                    </a:cubicBezTo>
                    <a:cubicBezTo>
                      <a:pt x="405071" y="369216"/>
                      <a:pt x="431851" y="371919"/>
                      <a:pt x="459356" y="371919"/>
                    </a:cubicBezTo>
                    <a:cubicBezTo>
                      <a:pt x="486862" y="371919"/>
                      <a:pt x="513642" y="369216"/>
                      <a:pt x="534767" y="364390"/>
                    </a:cubicBezTo>
                    <a:cubicBezTo>
                      <a:pt x="546852" y="361590"/>
                      <a:pt x="555021" y="358598"/>
                      <a:pt x="560290" y="356136"/>
                    </a:cubicBezTo>
                    <a:cubicBezTo>
                      <a:pt x="563287" y="354689"/>
                      <a:pt x="565317" y="353434"/>
                      <a:pt x="566574" y="352468"/>
                    </a:cubicBezTo>
                    <a:lnTo>
                      <a:pt x="566574" y="339534"/>
                    </a:lnTo>
                    <a:cubicBezTo>
                      <a:pt x="563190" y="340740"/>
                      <a:pt x="559565" y="341899"/>
                      <a:pt x="555746" y="343009"/>
                    </a:cubicBezTo>
                    <a:cubicBezTo>
                      <a:pt x="529739" y="350441"/>
                      <a:pt x="495515" y="354544"/>
                      <a:pt x="459356" y="354544"/>
                    </a:cubicBezTo>
                    <a:cubicBezTo>
                      <a:pt x="423246" y="354544"/>
                      <a:pt x="389022" y="350441"/>
                      <a:pt x="362967" y="343009"/>
                    </a:cubicBezTo>
                    <a:cubicBezTo>
                      <a:pt x="359148" y="341899"/>
                      <a:pt x="355571" y="340740"/>
                      <a:pt x="352138" y="339534"/>
                    </a:cubicBezTo>
                    <a:close/>
                    <a:moveTo>
                      <a:pt x="41901" y="336256"/>
                    </a:moveTo>
                    <a:lnTo>
                      <a:pt x="41901" y="348612"/>
                    </a:lnTo>
                    <a:cubicBezTo>
                      <a:pt x="43157" y="349529"/>
                      <a:pt x="45187" y="350784"/>
                      <a:pt x="48184" y="352232"/>
                    </a:cubicBezTo>
                    <a:cubicBezTo>
                      <a:pt x="53403" y="354693"/>
                      <a:pt x="61619" y="357686"/>
                      <a:pt x="73701" y="360485"/>
                    </a:cubicBezTo>
                    <a:cubicBezTo>
                      <a:pt x="94772" y="365311"/>
                      <a:pt x="121546" y="368014"/>
                      <a:pt x="149094" y="368014"/>
                    </a:cubicBezTo>
                    <a:cubicBezTo>
                      <a:pt x="176593" y="368014"/>
                      <a:pt x="203367" y="365311"/>
                      <a:pt x="224486" y="360485"/>
                    </a:cubicBezTo>
                    <a:cubicBezTo>
                      <a:pt x="236520" y="357686"/>
                      <a:pt x="244736" y="354693"/>
                      <a:pt x="249955" y="352232"/>
                    </a:cubicBezTo>
                    <a:cubicBezTo>
                      <a:pt x="252952" y="350784"/>
                      <a:pt x="255030" y="349529"/>
                      <a:pt x="256238" y="348612"/>
                    </a:cubicBezTo>
                    <a:lnTo>
                      <a:pt x="256238" y="336256"/>
                    </a:lnTo>
                    <a:cubicBezTo>
                      <a:pt x="252855" y="337511"/>
                      <a:pt x="249279" y="338670"/>
                      <a:pt x="245461" y="339731"/>
                    </a:cubicBezTo>
                    <a:cubicBezTo>
                      <a:pt x="219412" y="347212"/>
                      <a:pt x="185195" y="351315"/>
                      <a:pt x="149094" y="351315"/>
                    </a:cubicBezTo>
                    <a:cubicBezTo>
                      <a:pt x="112944" y="351315"/>
                      <a:pt x="78727" y="347212"/>
                      <a:pt x="52678" y="339731"/>
                    </a:cubicBezTo>
                    <a:cubicBezTo>
                      <a:pt x="48909" y="338670"/>
                      <a:pt x="45284" y="337511"/>
                      <a:pt x="41901" y="336256"/>
                    </a:cubicBezTo>
                    <a:close/>
                    <a:moveTo>
                      <a:pt x="352138" y="280315"/>
                    </a:moveTo>
                    <a:lnTo>
                      <a:pt x="352138" y="293298"/>
                    </a:lnTo>
                    <a:cubicBezTo>
                      <a:pt x="353395" y="294263"/>
                      <a:pt x="355425" y="295518"/>
                      <a:pt x="358471" y="296917"/>
                    </a:cubicBezTo>
                    <a:cubicBezTo>
                      <a:pt x="363692" y="299427"/>
                      <a:pt x="371861" y="302419"/>
                      <a:pt x="383946" y="305219"/>
                    </a:cubicBezTo>
                    <a:cubicBezTo>
                      <a:pt x="405071" y="310045"/>
                      <a:pt x="431851" y="312699"/>
                      <a:pt x="459356" y="312699"/>
                    </a:cubicBezTo>
                    <a:cubicBezTo>
                      <a:pt x="486862" y="312699"/>
                      <a:pt x="513642" y="310045"/>
                      <a:pt x="534767" y="305219"/>
                    </a:cubicBezTo>
                    <a:cubicBezTo>
                      <a:pt x="546852" y="302419"/>
                      <a:pt x="555021" y="299427"/>
                      <a:pt x="560290" y="296917"/>
                    </a:cubicBezTo>
                    <a:cubicBezTo>
                      <a:pt x="563287" y="295518"/>
                      <a:pt x="565317" y="294263"/>
                      <a:pt x="566574" y="293298"/>
                    </a:cubicBezTo>
                    <a:lnTo>
                      <a:pt x="566574" y="280315"/>
                    </a:lnTo>
                    <a:cubicBezTo>
                      <a:pt x="563190" y="281570"/>
                      <a:pt x="559565" y="282728"/>
                      <a:pt x="555746" y="283790"/>
                    </a:cubicBezTo>
                    <a:cubicBezTo>
                      <a:pt x="529739" y="291271"/>
                      <a:pt x="495515" y="295373"/>
                      <a:pt x="459356" y="295373"/>
                    </a:cubicBezTo>
                    <a:cubicBezTo>
                      <a:pt x="423246" y="295373"/>
                      <a:pt x="389022" y="291271"/>
                      <a:pt x="362967" y="283790"/>
                    </a:cubicBezTo>
                    <a:cubicBezTo>
                      <a:pt x="359148" y="282728"/>
                      <a:pt x="355571" y="281570"/>
                      <a:pt x="352138" y="280315"/>
                    </a:cubicBezTo>
                    <a:close/>
                    <a:moveTo>
                      <a:pt x="41901" y="277712"/>
                    </a:moveTo>
                    <a:lnTo>
                      <a:pt x="41901" y="290068"/>
                    </a:lnTo>
                    <a:cubicBezTo>
                      <a:pt x="43157" y="291033"/>
                      <a:pt x="45187" y="292288"/>
                      <a:pt x="48184" y="293687"/>
                    </a:cubicBezTo>
                    <a:cubicBezTo>
                      <a:pt x="53451" y="296197"/>
                      <a:pt x="61619" y="299190"/>
                      <a:pt x="73701" y="301941"/>
                    </a:cubicBezTo>
                    <a:cubicBezTo>
                      <a:pt x="94821" y="306815"/>
                      <a:pt x="121595" y="309470"/>
                      <a:pt x="149094" y="309470"/>
                    </a:cubicBezTo>
                    <a:cubicBezTo>
                      <a:pt x="176593" y="309470"/>
                      <a:pt x="203367" y="306815"/>
                      <a:pt x="224486" y="301941"/>
                    </a:cubicBezTo>
                    <a:cubicBezTo>
                      <a:pt x="236520" y="299190"/>
                      <a:pt x="244736" y="296197"/>
                      <a:pt x="249955" y="293687"/>
                    </a:cubicBezTo>
                    <a:cubicBezTo>
                      <a:pt x="252952" y="292288"/>
                      <a:pt x="255030" y="291033"/>
                      <a:pt x="256238" y="290068"/>
                    </a:cubicBezTo>
                    <a:lnTo>
                      <a:pt x="256286" y="290068"/>
                    </a:lnTo>
                    <a:lnTo>
                      <a:pt x="256286" y="277712"/>
                    </a:lnTo>
                    <a:cubicBezTo>
                      <a:pt x="252855" y="278967"/>
                      <a:pt x="249279" y="280125"/>
                      <a:pt x="245461" y="281187"/>
                    </a:cubicBezTo>
                    <a:cubicBezTo>
                      <a:pt x="219412" y="288668"/>
                      <a:pt x="185195" y="292770"/>
                      <a:pt x="149094" y="292770"/>
                    </a:cubicBezTo>
                    <a:cubicBezTo>
                      <a:pt x="112944" y="292770"/>
                      <a:pt x="78727" y="288668"/>
                      <a:pt x="52678" y="281187"/>
                    </a:cubicBezTo>
                    <a:cubicBezTo>
                      <a:pt x="48909" y="280125"/>
                      <a:pt x="45284" y="278967"/>
                      <a:pt x="41901" y="277712"/>
                    </a:cubicBezTo>
                    <a:close/>
                    <a:moveTo>
                      <a:pt x="352138" y="221144"/>
                    </a:moveTo>
                    <a:lnTo>
                      <a:pt x="352138" y="234127"/>
                    </a:lnTo>
                    <a:cubicBezTo>
                      <a:pt x="353395" y="235092"/>
                      <a:pt x="355425" y="236347"/>
                      <a:pt x="358471" y="237746"/>
                    </a:cubicBezTo>
                    <a:cubicBezTo>
                      <a:pt x="363692" y="240256"/>
                      <a:pt x="371861" y="243248"/>
                      <a:pt x="383946" y="245999"/>
                    </a:cubicBezTo>
                    <a:cubicBezTo>
                      <a:pt x="405071" y="250874"/>
                      <a:pt x="431851" y="253529"/>
                      <a:pt x="459356" y="253529"/>
                    </a:cubicBezTo>
                    <a:cubicBezTo>
                      <a:pt x="486862" y="253529"/>
                      <a:pt x="513642" y="250874"/>
                      <a:pt x="534767" y="245999"/>
                    </a:cubicBezTo>
                    <a:cubicBezTo>
                      <a:pt x="546852" y="243248"/>
                      <a:pt x="555021" y="240256"/>
                      <a:pt x="560290" y="237746"/>
                    </a:cubicBezTo>
                    <a:cubicBezTo>
                      <a:pt x="563287" y="236347"/>
                      <a:pt x="565317" y="235092"/>
                      <a:pt x="566574" y="234127"/>
                    </a:cubicBezTo>
                    <a:lnTo>
                      <a:pt x="566574" y="221144"/>
                    </a:lnTo>
                    <a:cubicBezTo>
                      <a:pt x="563190" y="222399"/>
                      <a:pt x="559565" y="223557"/>
                      <a:pt x="555746" y="224619"/>
                    </a:cubicBezTo>
                    <a:cubicBezTo>
                      <a:pt x="529739" y="232100"/>
                      <a:pt x="495515" y="236202"/>
                      <a:pt x="459356" y="236202"/>
                    </a:cubicBezTo>
                    <a:cubicBezTo>
                      <a:pt x="423246" y="236202"/>
                      <a:pt x="389022" y="232100"/>
                      <a:pt x="362967" y="224619"/>
                    </a:cubicBezTo>
                    <a:cubicBezTo>
                      <a:pt x="359148" y="223557"/>
                      <a:pt x="355571" y="222399"/>
                      <a:pt x="352138" y="221144"/>
                    </a:cubicBezTo>
                    <a:close/>
                    <a:moveTo>
                      <a:pt x="41901" y="218540"/>
                    </a:moveTo>
                    <a:lnTo>
                      <a:pt x="41901" y="231523"/>
                    </a:lnTo>
                    <a:cubicBezTo>
                      <a:pt x="43157" y="232488"/>
                      <a:pt x="45187" y="233743"/>
                      <a:pt x="48184" y="235143"/>
                    </a:cubicBezTo>
                    <a:cubicBezTo>
                      <a:pt x="53403" y="237653"/>
                      <a:pt x="61619" y="240645"/>
                      <a:pt x="73701" y="243396"/>
                    </a:cubicBezTo>
                    <a:cubicBezTo>
                      <a:pt x="94772" y="248271"/>
                      <a:pt x="121546" y="250925"/>
                      <a:pt x="149094" y="250925"/>
                    </a:cubicBezTo>
                    <a:cubicBezTo>
                      <a:pt x="176593" y="250925"/>
                      <a:pt x="203367" y="248271"/>
                      <a:pt x="224486" y="243396"/>
                    </a:cubicBezTo>
                    <a:cubicBezTo>
                      <a:pt x="236520" y="240645"/>
                      <a:pt x="244736" y="237653"/>
                      <a:pt x="249955" y="235143"/>
                    </a:cubicBezTo>
                    <a:cubicBezTo>
                      <a:pt x="252952" y="233743"/>
                      <a:pt x="255030" y="232488"/>
                      <a:pt x="256238" y="231523"/>
                    </a:cubicBezTo>
                    <a:lnTo>
                      <a:pt x="256238" y="218540"/>
                    </a:lnTo>
                    <a:cubicBezTo>
                      <a:pt x="252855" y="219795"/>
                      <a:pt x="249279" y="220953"/>
                      <a:pt x="245461" y="222015"/>
                    </a:cubicBezTo>
                    <a:cubicBezTo>
                      <a:pt x="219412" y="229496"/>
                      <a:pt x="185195" y="233599"/>
                      <a:pt x="149094" y="233599"/>
                    </a:cubicBezTo>
                    <a:cubicBezTo>
                      <a:pt x="112944" y="233599"/>
                      <a:pt x="78727" y="229496"/>
                      <a:pt x="52678" y="222015"/>
                    </a:cubicBezTo>
                    <a:cubicBezTo>
                      <a:pt x="48909" y="220953"/>
                      <a:pt x="45284" y="219795"/>
                      <a:pt x="41901" y="218540"/>
                    </a:cubicBezTo>
                    <a:close/>
                    <a:moveTo>
                      <a:pt x="459356" y="162793"/>
                    </a:moveTo>
                    <a:cubicBezTo>
                      <a:pt x="431851" y="162793"/>
                      <a:pt x="405071" y="165448"/>
                      <a:pt x="383946" y="170322"/>
                    </a:cubicBezTo>
                    <a:cubicBezTo>
                      <a:pt x="373553" y="172687"/>
                      <a:pt x="366060" y="175245"/>
                      <a:pt x="360840" y="177514"/>
                    </a:cubicBezTo>
                    <a:cubicBezTo>
                      <a:pt x="359969" y="177852"/>
                      <a:pt x="359196" y="178238"/>
                      <a:pt x="358471" y="178576"/>
                    </a:cubicBezTo>
                    <a:cubicBezTo>
                      <a:pt x="363692" y="181085"/>
                      <a:pt x="371861" y="184078"/>
                      <a:pt x="383946" y="186829"/>
                    </a:cubicBezTo>
                    <a:cubicBezTo>
                      <a:pt x="405071" y="191703"/>
                      <a:pt x="431851" y="194358"/>
                      <a:pt x="459356" y="194358"/>
                    </a:cubicBezTo>
                    <a:cubicBezTo>
                      <a:pt x="486862" y="194358"/>
                      <a:pt x="513642" y="191703"/>
                      <a:pt x="534767" y="186829"/>
                    </a:cubicBezTo>
                    <a:cubicBezTo>
                      <a:pt x="546852" y="184078"/>
                      <a:pt x="555021" y="181085"/>
                      <a:pt x="560290" y="178576"/>
                    </a:cubicBezTo>
                    <a:cubicBezTo>
                      <a:pt x="559565" y="178238"/>
                      <a:pt x="558743" y="177852"/>
                      <a:pt x="557873" y="177514"/>
                    </a:cubicBezTo>
                    <a:cubicBezTo>
                      <a:pt x="552652" y="175245"/>
                      <a:pt x="545160" y="172687"/>
                      <a:pt x="534767" y="170322"/>
                    </a:cubicBezTo>
                    <a:cubicBezTo>
                      <a:pt x="513642" y="165448"/>
                      <a:pt x="486862" y="162793"/>
                      <a:pt x="459356" y="162793"/>
                    </a:cubicBezTo>
                    <a:close/>
                    <a:moveTo>
                      <a:pt x="41901" y="159368"/>
                    </a:moveTo>
                    <a:lnTo>
                      <a:pt x="41901" y="172351"/>
                    </a:lnTo>
                    <a:cubicBezTo>
                      <a:pt x="43157" y="173268"/>
                      <a:pt x="45187" y="174523"/>
                      <a:pt x="48184" y="175971"/>
                    </a:cubicBezTo>
                    <a:cubicBezTo>
                      <a:pt x="53451" y="178481"/>
                      <a:pt x="61619" y="181473"/>
                      <a:pt x="73701" y="184224"/>
                    </a:cubicBezTo>
                    <a:cubicBezTo>
                      <a:pt x="94821" y="189099"/>
                      <a:pt x="121595" y="191754"/>
                      <a:pt x="149094" y="191754"/>
                    </a:cubicBezTo>
                    <a:cubicBezTo>
                      <a:pt x="176593" y="191754"/>
                      <a:pt x="203367" y="189099"/>
                      <a:pt x="224486" y="184224"/>
                    </a:cubicBezTo>
                    <a:cubicBezTo>
                      <a:pt x="236520" y="181473"/>
                      <a:pt x="244736" y="178481"/>
                      <a:pt x="249955" y="175971"/>
                    </a:cubicBezTo>
                    <a:cubicBezTo>
                      <a:pt x="252952" y="174523"/>
                      <a:pt x="255030" y="173268"/>
                      <a:pt x="256238" y="172351"/>
                    </a:cubicBezTo>
                    <a:lnTo>
                      <a:pt x="256286" y="172351"/>
                    </a:lnTo>
                    <a:lnTo>
                      <a:pt x="256286" y="159368"/>
                    </a:lnTo>
                    <a:cubicBezTo>
                      <a:pt x="252855" y="160575"/>
                      <a:pt x="249279" y="161733"/>
                      <a:pt x="245461" y="162843"/>
                    </a:cubicBezTo>
                    <a:cubicBezTo>
                      <a:pt x="219412" y="170276"/>
                      <a:pt x="185195" y="174378"/>
                      <a:pt x="149094" y="174378"/>
                    </a:cubicBezTo>
                    <a:cubicBezTo>
                      <a:pt x="112944" y="174378"/>
                      <a:pt x="78727" y="170276"/>
                      <a:pt x="52678" y="162843"/>
                    </a:cubicBezTo>
                    <a:cubicBezTo>
                      <a:pt x="48909" y="161733"/>
                      <a:pt x="45284" y="160575"/>
                      <a:pt x="41901" y="159368"/>
                    </a:cubicBezTo>
                    <a:close/>
                    <a:moveTo>
                      <a:pt x="459356" y="120949"/>
                    </a:moveTo>
                    <a:cubicBezTo>
                      <a:pt x="495515" y="120949"/>
                      <a:pt x="529739" y="125051"/>
                      <a:pt x="555746" y="132532"/>
                    </a:cubicBezTo>
                    <a:cubicBezTo>
                      <a:pt x="569668" y="136490"/>
                      <a:pt x="580931" y="141364"/>
                      <a:pt x="589197" y="146963"/>
                    </a:cubicBezTo>
                    <a:cubicBezTo>
                      <a:pt x="604473" y="157291"/>
                      <a:pt x="608195" y="169068"/>
                      <a:pt x="608437" y="177514"/>
                    </a:cubicBezTo>
                    <a:lnTo>
                      <a:pt x="608485" y="177514"/>
                    </a:lnTo>
                    <a:lnTo>
                      <a:pt x="608485" y="475395"/>
                    </a:lnTo>
                    <a:cubicBezTo>
                      <a:pt x="608485" y="483890"/>
                      <a:pt x="605101" y="496245"/>
                      <a:pt x="589101" y="506960"/>
                    </a:cubicBezTo>
                    <a:cubicBezTo>
                      <a:pt x="580786" y="512510"/>
                      <a:pt x="569571" y="517240"/>
                      <a:pt x="555649" y="521149"/>
                    </a:cubicBezTo>
                    <a:cubicBezTo>
                      <a:pt x="529788" y="528340"/>
                      <a:pt x="495611" y="532346"/>
                      <a:pt x="459356" y="532346"/>
                    </a:cubicBezTo>
                    <a:cubicBezTo>
                      <a:pt x="423150" y="532346"/>
                      <a:pt x="388925" y="528340"/>
                      <a:pt x="363112" y="521149"/>
                    </a:cubicBezTo>
                    <a:cubicBezTo>
                      <a:pt x="349190" y="517240"/>
                      <a:pt x="337926" y="512462"/>
                      <a:pt x="329660" y="506960"/>
                    </a:cubicBezTo>
                    <a:cubicBezTo>
                      <a:pt x="313611" y="496245"/>
                      <a:pt x="310276" y="483890"/>
                      <a:pt x="310276" y="475395"/>
                    </a:cubicBezTo>
                    <a:lnTo>
                      <a:pt x="310276" y="415307"/>
                    </a:lnTo>
                    <a:lnTo>
                      <a:pt x="310276" y="356136"/>
                    </a:lnTo>
                    <a:lnTo>
                      <a:pt x="310276" y="296917"/>
                    </a:lnTo>
                    <a:lnTo>
                      <a:pt x="310276" y="237746"/>
                    </a:lnTo>
                    <a:lnTo>
                      <a:pt x="310276" y="178576"/>
                    </a:lnTo>
                    <a:lnTo>
                      <a:pt x="310276" y="177514"/>
                    </a:lnTo>
                    <a:cubicBezTo>
                      <a:pt x="310566" y="169068"/>
                      <a:pt x="314240" y="157291"/>
                      <a:pt x="329515" y="146963"/>
                    </a:cubicBezTo>
                    <a:cubicBezTo>
                      <a:pt x="337830" y="141364"/>
                      <a:pt x="349045" y="136490"/>
                      <a:pt x="362967" y="132532"/>
                    </a:cubicBezTo>
                    <a:cubicBezTo>
                      <a:pt x="389022" y="125051"/>
                      <a:pt x="423246" y="120949"/>
                      <a:pt x="459356" y="120949"/>
                    </a:cubicBezTo>
                    <a:close/>
                    <a:moveTo>
                      <a:pt x="41901" y="100196"/>
                    </a:moveTo>
                    <a:lnTo>
                      <a:pt x="41901" y="113180"/>
                    </a:lnTo>
                    <a:cubicBezTo>
                      <a:pt x="43157" y="114097"/>
                      <a:pt x="45187" y="115351"/>
                      <a:pt x="48184" y="116799"/>
                    </a:cubicBezTo>
                    <a:cubicBezTo>
                      <a:pt x="53403" y="119261"/>
                      <a:pt x="61619" y="122301"/>
                      <a:pt x="73701" y="125052"/>
                    </a:cubicBezTo>
                    <a:cubicBezTo>
                      <a:pt x="94772" y="129927"/>
                      <a:pt x="121546" y="132582"/>
                      <a:pt x="149094" y="132582"/>
                    </a:cubicBezTo>
                    <a:cubicBezTo>
                      <a:pt x="176593" y="132582"/>
                      <a:pt x="203367" y="129879"/>
                      <a:pt x="224486" y="125052"/>
                    </a:cubicBezTo>
                    <a:cubicBezTo>
                      <a:pt x="236520" y="122301"/>
                      <a:pt x="244736" y="119261"/>
                      <a:pt x="249955" y="116799"/>
                    </a:cubicBezTo>
                    <a:cubicBezTo>
                      <a:pt x="252952" y="115351"/>
                      <a:pt x="255030" y="114097"/>
                      <a:pt x="256238" y="113180"/>
                    </a:cubicBezTo>
                    <a:lnTo>
                      <a:pt x="256238" y="100196"/>
                    </a:lnTo>
                    <a:cubicBezTo>
                      <a:pt x="252855" y="101403"/>
                      <a:pt x="249279" y="102561"/>
                      <a:pt x="245461" y="103671"/>
                    </a:cubicBezTo>
                    <a:cubicBezTo>
                      <a:pt x="219412" y="111104"/>
                      <a:pt x="185195" y="115207"/>
                      <a:pt x="149094" y="115207"/>
                    </a:cubicBezTo>
                    <a:cubicBezTo>
                      <a:pt x="112944" y="115207"/>
                      <a:pt x="78727" y="111104"/>
                      <a:pt x="52678" y="103671"/>
                    </a:cubicBezTo>
                    <a:cubicBezTo>
                      <a:pt x="48909" y="102561"/>
                      <a:pt x="45284" y="101403"/>
                      <a:pt x="41901" y="100196"/>
                    </a:cubicBezTo>
                    <a:close/>
                    <a:moveTo>
                      <a:pt x="149094" y="41845"/>
                    </a:moveTo>
                    <a:cubicBezTo>
                      <a:pt x="121595" y="41845"/>
                      <a:pt x="94772" y="44500"/>
                      <a:pt x="73701" y="49326"/>
                    </a:cubicBezTo>
                    <a:cubicBezTo>
                      <a:pt x="63310" y="51739"/>
                      <a:pt x="55820" y="54297"/>
                      <a:pt x="50552" y="56517"/>
                    </a:cubicBezTo>
                    <a:cubicBezTo>
                      <a:pt x="49730" y="56903"/>
                      <a:pt x="48909" y="57241"/>
                      <a:pt x="48184" y="57627"/>
                    </a:cubicBezTo>
                    <a:cubicBezTo>
                      <a:pt x="53403" y="60089"/>
                      <a:pt x="61619" y="63081"/>
                      <a:pt x="73701" y="65881"/>
                    </a:cubicBezTo>
                    <a:cubicBezTo>
                      <a:pt x="94772" y="70707"/>
                      <a:pt x="121546" y="73410"/>
                      <a:pt x="149094" y="73410"/>
                    </a:cubicBezTo>
                    <a:cubicBezTo>
                      <a:pt x="176593" y="73410"/>
                      <a:pt x="203367" y="70707"/>
                      <a:pt x="224486" y="65881"/>
                    </a:cubicBezTo>
                    <a:cubicBezTo>
                      <a:pt x="236520" y="63081"/>
                      <a:pt x="244736" y="60089"/>
                      <a:pt x="249955" y="57627"/>
                    </a:cubicBezTo>
                    <a:cubicBezTo>
                      <a:pt x="249230" y="57241"/>
                      <a:pt x="248409" y="56903"/>
                      <a:pt x="247587" y="56517"/>
                    </a:cubicBezTo>
                    <a:cubicBezTo>
                      <a:pt x="242368" y="54297"/>
                      <a:pt x="234829" y="51739"/>
                      <a:pt x="224486" y="49326"/>
                    </a:cubicBezTo>
                    <a:cubicBezTo>
                      <a:pt x="203367" y="44500"/>
                      <a:pt x="176593" y="41845"/>
                      <a:pt x="149094" y="41845"/>
                    </a:cubicBezTo>
                    <a:close/>
                    <a:moveTo>
                      <a:pt x="149094" y="0"/>
                    </a:moveTo>
                    <a:cubicBezTo>
                      <a:pt x="185195" y="0"/>
                      <a:pt x="219412" y="4103"/>
                      <a:pt x="245461" y="11535"/>
                    </a:cubicBezTo>
                    <a:cubicBezTo>
                      <a:pt x="259331" y="15541"/>
                      <a:pt x="270592" y="20416"/>
                      <a:pt x="278904" y="26014"/>
                    </a:cubicBezTo>
                    <a:cubicBezTo>
                      <a:pt x="294128" y="36343"/>
                      <a:pt x="297849" y="48119"/>
                      <a:pt x="298139" y="56517"/>
                    </a:cubicBezTo>
                    <a:lnTo>
                      <a:pt x="298139" y="57627"/>
                    </a:lnTo>
                    <a:lnTo>
                      <a:pt x="298139" y="116799"/>
                    </a:lnTo>
                    <a:lnTo>
                      <a:pt x="298139" y="175971"/>
                    </a:lnTo>
                    <a:lnTo>
                      <a:pt x="298139" y="235143"/>
                    </a:lnTo>
                    <a:lnTo>
                      <a:pt x="298139" y="293687"/>
                    </a:lnTo>
                    <a:lnTo>
                      <a:pt x="298139" y="352232"/>
                    </a:lnTo>
                    <a:lnTo>
                      <a:pt x="298139" y="412659"/>
                    </a:lnTo>
                    <a:lnTo>
                      <a:pt x="298139" y="475112"/>
                    </a:lnTo>
                    <a:cubicBezTo>
                      <a:pt x="298139" y="483655"/>
                      <a:pt x="294804" y="496011"/>
                      <a:pt x="278759" y="506677"/>
                    </a:cubicBezTo>
                    <a:cubicBezTo>
                      <a:pt x="270495" y="512228"/>
                      <a:pt x="259235" y="517006"/>
                      <a:pt x="245316" y="520915"/>
                    </a:cubicBezTo>
                    <a:cubicBezTo>
                      <a:pt x="219460" y="528106"/>
                      <a:pt x="185292" y="532064"/>
                      <a:pt x="149094" y="532064"/>
                    </a:cubicBezTo>
                    <a:cubicBezTo>
                      <a:pt x="112847" y="532064"/>
                      <a:pt x="78679" y="528106"/>
                      <a:pt x="52823" y="520915"/>
                    </a:cubicBezTo>
                    <a:cubicBezTo>
                      <a:pt x="38905" y="517006"/>
                      <a:pt x="27644" y="512228"/>
                      <a:pt x="19380" y="506677"/>
                    </a:cubicBezTo>
                    <a:cubicBezTo>
                      <a:pt x="3383" y="496011"/>
                      <a:pt x="0" y="483655"/>
                      <a:pt x="0" y="475112"/>
                    </a:cubicBezTo>
                    <a:lnTo>
                      <a:pt x="0" y="412659"/>
                    </a:lnTo>
                    <a:lnTo>
                      <a:pt x="0" y="352232"/>
                    </a:lnTo>
                    <a:lnTo>
                      <a:pt x="0" y="293687"/>
                    </a:lnTo>
                    <a:lnTo>
                      <a:pt x="0" y="235143"/>
                    </a:lnTo>
                    <a:lnTo>
                      <a:pt x="0" y="175971"/>
                    </a:lnTo>
                    <a:lnTo>
                      <a:pt x="0" y="116799"/>
                    </a:lnTo>
                    <a:lnTo>
                      <a:pt x="0" y="57627"/>
                    </a:lnTo>
                    <a:lnTo>
                      <a:pt x="0" y="56517"/>
                    </a:lnTo>
                    <a:cubicBezTo>
                      <a:pt x="290" y="48119"/>
                      <a:pt x="4011" y="36343"/>
                      <a:pt x="19235" y="26014"/>
                    </a:cubicBezTo>
                    <a:cubicBezTo>
                      <a:pt x="27547" y="20416"/>
                      <a:pt x="38808" y="15541"/>
                      <a:pt x="52678" y="11535"/>
                    </a:cubicBezTo>
                    <a:cubicBezTo>
                      <a:pt x="78727" y="4103"/>
                      <a:pt x="112944" y="0"/>
                      <a:pt x="149094" y="0"/>
                    </a:cubicBezTo>
                    <a:close/>
                  </a:path>
                </a:pathLst>
              </a:custGeom>
              <a:solidFill>
                <a:schemeClr val="bg1"/>
              </a:solidFill>
              <a:ln w="25400">
                <a:noFill/>
                <a:beve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endParaRPr lang="zh-CN" altLang="zh-CN">
                  <a:solidFill>
                    <a:srgbClr val="C00000"/>
                  </a:solidFill>
                  <a:latin typeface="Arial"/>
                  <a:ea typeface="微软雅黑"/>
                  <a:cs typeface="+mn-ea"/>
                  <a:sym typeface="Arial"/>
                </a:endParaRPr>
              </a:p>
            </p:txBody>
          </p:sp>
        </p:grpSp>
        <p:cxnSp>
          <p:nvCxnSpPr>
            <p:cNvPr id="31" name="直接连接符 30"/>
            <p:cNvCxnSpPr/>
            <p:nvPr>
              <p:custDataLst>
                <p:tags r:id="rId2"/>
              </p:custDataLst>
            </p:nvPr>
          </p:nvCxnSpPr>
          <p:spPr>
            <a:xfrm>
              <a:off x="2937" y="8022"/>
              <a:ext cx="13336" cy="0"/>
            </a:xfrm>
            <a:prstGeom prst="line">
              <a:avLst/>
            </a:prstGeom>
            <a:ln>
              <a:solidFill>
                <a:schemeClr val="bg1">
                  <a:lumMod val="85000"/>
                  <a:alpha val="50000"/>
                </a:schemeClr>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8780" y="3994"/>
              <a:ext cx="1636" cy="1636"/>
              <a:chOff x="8780" y="5284"/>
              <a:chExt cx="1636" cy="1636"/>
            </a:xfrm>
          </p:grpSpPr>
          <p:sp>
            <p:nvSpPr>
              <p:cNvPr id="138" name="椭圆 137"/>
              <p:cNvSpPr/>
              <p:nvPr>
                <p:custDataLst>
                  <p:tags r:id="rId4"/>
                </p:custDataLst>
              </p:nvPr>
            </p:nvSpPr>
            <p:spPr>
              <a:xfrm>
                <a:off x="8780" y="5284"/>
                <a:ext cx="1636" cy="1636"/>
              </a:xfrm>
              <a:prstGeom prst="ellipse">
                <a:avLst/>
              </a:prstGeom>
              <a:gradFill>
                <a:gsLst>
                  <a:gs pos="0">
                    <a:schemeClr val="accent1"/>
                  </a:gs>
                  <a:gs pos="90000">
                    <a:schemeClr val="accent2"/>
                  </a:gs>
                </a:gsLst>
                <a:lin ang="27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包图粗黑体" panose="02000800000000000000" charset="-122"/>
                  <a:sym typeface="Arial"/>
                </a:endParaRPr>
              </a:p>
            </p:txBody>
          </p:sp>
          <p:pic>
            <p:nvPicPr>
              <p:cNvPr id="148" name="图片 147" descr="templates\docerresourceshop\icons\\343435383038393b343532323232333bc6f3d2b5cec4bbaf"/>
              <p:cNvPicPr>
                <a:picLocks noChangeAspect="1"/>
              </p:cNvPicPr>
              <p:nvPr>
                <p:custDataLst>
                  <p:tags r:id="rId5"/>
                </p:custDataLst>
              </p:nvPr>
            </p:nvPicPr>
            <p:blipFill>
              <a:blip r:embed="rId24">
                <a:extLst>
                  <a:ext uri="{96DAC541-7B7A-43D3-8B79-37D633B846F1}">
                    <asvg:svgBlip xmlns:asvg="http://schemas.microsoft.com/office/drawing/2016/SVG/main" xmlns="" r:embed="rId25"/>
                  </a:ext>
                </a:extLst>
              </a:blip>
              <a:stretch>
                <a:fillRect/>
              </a:stretch>
            </p:blipFill>
            <p:spPr>
              <a:xfrm>
                <a:off x="9126" y="5630"/>
                <a:ext cx="944" cy="944"/>
              </a:xfrm>
              <a:prstGeom prst="rect">
                <a:avLst/>
              </a:prstGeom>
            </p:spPr>
          </p:pic>
        </p:grpSp>
        <p:sp>
          <p:nvSpPr>
            <p:cNvPr id="14" name="文本框 13"/>
            <p:cNvSpPr txBox="1"/>
            <p:nvPr>
              <p:custDataLst>
                <p:tags r:id="rId3"/>
              </p:custDataLst>
            </p:nvPr>
          </p:nvSpPr>
          <p:spPr>
            <a:xfrm>
              <a:off x="1484" y="8241"/>
              <a:ext cx="16263" cy="1309"/>
            </a:xfrm>
            <a:prstGeom prst="rect">
              <a:avLst/>
            </a:prstGeom>
            <a:noFill/>
          </p:spPr>
          <p:txBody>
            <a:bodyPr wrap="square" rtlCol="0" anchor="t">
              <a:spAutoFit/>
            </a:bodyPr>
            <a:lstStyle/>
            <a:p>
              <a:pPr algn="ctr" fontAlgn="auto">
                <a:lnSpc>
                  <a:spcPct val="150000"/>
                </a:lnSpc>
              </a:pPr>
              <a:r>
                <a:rPr lang="zh-CN" altLang="en-US" sz="1600">
                  <a:solidFill>
                    <a:schemeClr val="tx1">
                      <a:lumMod val="85000"/>
                      <a:lumOff val="15000"/>
                    </a:schemeClr>
                  </a:solidFill>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在此处添加您的文本内容在此处添加您的文本内容在此处添加您的文本内容在此处添加您的文本内容在此处添加您的文本内容在此处添加您的文本内容在此处添加您的文本内容</a:t>
              </a:r>
            </a:p>
          </p:txBody>
        </p:sp>
      </p:grpSp>
    </p:spTree>
    <p:custDataLst>
      <p:tags r:id="rId1"/>
    </p:custDataLst>
  </p:cSld>
  <p:clrMapOvr>
    <a:masterClrMapping/>
  </p:clrMapOvr>
  <p:transition advTm="200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500" fill="hold">
                                          <p:stCondLst>
                                            <p:cond delay="0"/>
                                          </p:stCondLst>
                                        </p:cTn>
                                        <p:tgtEl>
                                          <p:spTgt spid="21"/>
                                        </p:tgtEl>
                                        <p:attrNameLst>
                                          <p:attrName>style.visibility</p:attrName>
                                        </p:attrNameLst>
                                      </p:cBhvr>
                                      <p:to>
                                        <p:strVal val="visible"/>
                                      </p:to>
                                    </p:set>
                                    <p:animEffect transition="in" filter="wedg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842646" y="1518285"/>
            <a:ext cx="10166351" cy="4418965"/>
            <a:chOff x="1327" y="2391"/>
            <a:chExt cx="16010" cy="6959"/>
          </a:xfrm>
        </p:grpSpPr>
        <p:pic>
          <p:nvPicPr>
            <p:cNvPr id="3" name="图形" descr="E:/006包图网/素材/乡村建设/5cdfcae346967.jpg5cdfcae346967"/>
            <p:cNvPicPr>
              <a:picLocks noChangeAspect="1"/>
            </p:cNvPicPr>
            <p:nvPr>
              <p:custDataLst>
                <p:tags r:id="rId2"/>
              </p:custDataLst>
            </p:nvPr>
          </p:nvPicPr>
          <p:blipFill>
            <a:blip r:embed="rId12"/>
            <a:srcRect l="-7" t="11323" r="7" b="11323"/>
            <a:stretch>
              <a:fillRect/>
            </a:stretch>
          </p:blipFill>
          <p:spPr>
            <a:xfrm>
              <a:off x="10164" y="5400"/>
              <a:ext cx="6858" cy="3908"/>
            </a:xfrm>
            <a:prstGeom prst="rect">
              <a:avLst/>
            </a:prstGeom>
          </p:spPr>
        </p:pic>
        <p:pic>
          <p:nvPicPr>
            <p:cNvPr id="5" name="图形" descr="E:/006包图网/素材/乡村建设/5f56d41fe861f.jpg5f56d41fe861f"/>
            <p:cNvPicPr>
              <a:picLocks noChangeAspect="1"/>
            </p:cNvPicPr>
            <p:nvPr>
              <p:custDataLst>
                <p:tags r:id="rId3"/>
              </p:custDataLst>
            </p:nvPr>
          </p:nvPicPr>
          <p:blipFill>
            <a:blip r:embed="rId13"/>
            <a:srcRect l="-7" t="12480" r="7" b="12480"/>
            <a:stretch>
              <a:fillRect/>
            </a:stretch>
          </p:blipFill>
          <p:spPr>
            <a:xfrm>
              <a:off x="1728" y="5400"/>
              <a:ext cx="7023" cy="3950"/>
            </a:xfrm>
            <a:prstGeom prst="rect">
              <a:avLst/>
            </a:prstGeom>
          </p:spPr>
        </p:pic>
        <p:grpSp>
          <p:nvGrpSpPr>
            <p:cNvPr id="22" name="图形"/>
            <p:cNvGrpSpPr/>
            <p:nvPr/>
          </p:nvGrpSpPr>
          <p:grpSpPr>
            <a:xfrm>
              <a:off x="1627" y="7808"/>
              <a:ext cx="5560" cy="744"/>
              <a:chOff x="1033330" y="4958210"/>
              <a:chExt cx="3530600" cy="472419"/>
            </a:xfrm>
          </p:grpSpPr>
          <p:sp>
            <p:nvSpPr>
              <p:cNvPr id="34" name="图形"/>
              <p:cNvSpPr/>
              <p:nvPr>
                <p:custDataLst>
                  <p:tags r:id="rId9"/>
                </p:custDataLst>
              </p:nvPr>
            </p:nvSpPr>
            <p:spPr>
              <a:xfrm>
                <a:off x="1033330" y="4958210"/>
                <a:ext cx="3530600" cy="472419"/>
              </a:xfrm>
              <a:prstGeom prst="rect">
                <a:avLst/>
              </a:prstGeom>
              <a:gradFill>
                <a:gsLst>
                  <a:gs pos="0">
                    <a:schemeClr val="accent2"/>
                  </a:gs>
                  <a:gs pos="84000">
                    <a:schemeClr val="accent1"/>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16000">
                        <a:schemeClr val="accent1"/>
                      </a:gs>
                      <a:gs pos="100000">
                        <a:schemeClr val="accent2"/>
                      </a:gs>
                    </a:gsLst>
                    <a:lin ang="5400000" scaled="0"/>
                  </a:gradFill>
                  <a:latin typeface="Arial"/>
                  <a:ea typeface="微软雅黑"/>
                  <a:cs typeface="思源黑体旧字形 Light" panose="020B0300000000000000" charset="-128"/>
                  <a:sym typeface="Arial"/>
                </a:endParaRPr>
              </a:p>
            </p:txBody>
          </p:sp>
          <p:sp>
            <p:nvSpPr>
              <p:cNvPr id="40" name="图形"/>
              <p:cNvSpPr txBox="1"/>
              <p:nvPr>
                <p:custDataLst>
                  <p:tags r:id="rId10"/>
                </p:custDataLst>
              </p:nvPr>
            </p:nvSpPr>
            <p:spPr>
              <a:xfrm>
                <a:off x="1196525" y="4998215"/>
                <a:ext cx="3202305" cy="369392"/>
              </a:xfrm>
              <a:prstGeom prst="rect">
                <a:avLst/>
              </a:prstGeom>
              <a:noFill/>
            </p:spPr>
            <p:txBody>
              <a:bodyPr wrap="square" lIns="0" tIns="0" rIns="0" bIns="0"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l"/>
                <a:r>
                  <a:rPr lang="zh-CN" altLang="en-US" sz="2400" b="0">
                    <a:latin typeface="Arial"/>
                    <a:ea typeface="微软雅黑"/>
                    <a:cs typeface="包图粗黑体" panose="02000800000000000000" charset="-122"/>
                    <a:sym typeface="Arial"/>
                  </a:rPr>
                  <a:t>预设标题文本内容</a:t>
                </a:r>
                <a:endParaRPr lang="zh-CN" altLang="en-US" sz="2400" b="0" dirty="0">
                  <a:latin typeface="Arial"/>
                  <a:ea typeface="微软雅黑"/>
                  <a:cs typeface="思源黑体旧字形 Light" panose="020B0300000000000000" charset="-128"/>
                  <a:sym typeface="Arial"/>
                </a:endParaRPr>
              </a:p>
            </p:txBody>
          </p:sp>
        </p:grpSp>
        <p:grpSp>
          <p:nvGrpSpPr>
            <p:cNvPr id="20" name="图形"/>
            <p:cNvGrpSpPr/>
            <p:nvPr/>
          </p:nvGrpSpPr>
          <p:grpSpPr>
            <a:xfrm>
              <a:off x="10164" y="7808"/>
              <a:ext cx="5560" cy="744"/>
              <a:chOff x="6693350" y="4958210"/>
              <a:chExt cx="3530600" cy="472419"/>
            </a:xfrm>
          </p:grpSpPr>
          <p:sp>
            <p:nvSpPr>
              <p:cNvPr id="14" name="图形"/>
              <p:cNvSpPr/>
              <p:nvPr>
                <p:custDataLst>
                  <p:tags r:id="rId7"/>
                </p:custDataLst>
              </p:nvPr>
            </p:nvSpPr>
            <p:spPr>
              <a:xfrm>
                <a:off x="6693350" y="4958210"/>
                <a:ext cx="3530600" cy="472419"/>
              </a:xfrm>
              <a:prstGeom prst="rect">
                <a:avLst/>
              </a:prstGeom>
              <a:gradFill>
                <a:gsLst>
                  <a:gs pos="0">
                    <a:schemeClr val="accent2"/>
                  </a:gs>
                  <a:gs pos="84000">
                    <a:schemeClr val="accent1"/>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16000">
                        <a:schemeClr val="accent1"/>
                      </a:gs>
                      <a:gs pos="100000">
                        <a:schemeClr val="accent2"/>
                      </a:gs>
                    </a:gsLst>
                    <a:lin ang="5400000" scaled="0"/>
                  </a:gradFill>
                  <a:latin typeface="Arial"/>
                  <a:ea typeface="微软雅黑"/>
                  <a:cs typeface="思源黑体旧字形 Light" panose="020B0300000000000000" charset="-128"/>
                  <a:sym typeface="Arial"/>
                </a:endParaRPr>
              </a:p>
            </p:txBody>
          </p:sp>
          <p:sp>
            <p:nvSpPr>
              <p:cNvPr id="18" name="图形"/>
              <p:cNvSpPr txBox="1"/>
              <p:nvPr>
                <p:custDataLst>
                  <p:tags r:id="rId8"/>
                </p:custDataLst>
              </p:nvPr>
            </p:nvSpPr>
            <p:spPr>
              <a:xfrm>
                <a:off x="6891470" y="4998215"/>
                <a:ext cx="2801620" cy="369392"/>
              </a:xfrm>
              <a:prstGeom prst="rect">
                <a:avLst/>
              </a:prstGeom>
              <a:noFill/>
            </p:spPr>
            <p:txBody>
              <a:bodyPr wrap="square" lIns="0" tIns="0" rIns="0" bIns="0" rtlCol="0">
                <a:spAutoFit/>
              </a:bodyPr>
              <a:lstStyle>
                <a:defPPr>
                  <a:defRPr lang="zh-CN"/>
                </a:defPPr>
                <a:lvl1pPr>
                  <a:defRPr sz="2000" b="1">
                    <a:solidFill>
                      <a:schemeClr val="bg1"/>
                    </a:solidFill>
                    <a:latin typeface="微软雅黑" panose="020B0503020204020204" pitchFamily="34" charset="-122"/>
                    <a:ea typeface="微软雅黑" panose="020B0503020204020204" pitchFamily="34" charset="-122"/>
                  </a:defRPr>
                </a:lvl1pPr>
              </a:lstStyle>
              <a:p>
                <a:pPr algn="l"/>
                <a:r>
                  <a:rPr lang="zh-CN" altLang="en-US" sz="2400" b="0">
                    <a:latin typeface="Arial"/>
                    <a:ea typeface="微软雅黑"/>
                    <a:cs typeface="包图粗黑体" panose="02000800000000000000" charset="-122"/>
                    <a:sym typeface="Arial"/>
                  </a:rPr>
                  <a:t>预设标题文本内容</a:t>
                </a:r>
                <a:endParaRPr lang="zh-CN" altLang="en-US" sz="2400" b="0" dirty="0">
                  <a:latin typeface="Arial"/>
                  <a:ea typeface="微软雅黑"/>
                  <a:cs typeface="思源黑体旧字形 Light" panose="020B0300000000000000" charset="-128"/>
                  <a:sym typeface="Arial"/>
                </a:endParaRPr>
              </a:p>
            </p:txBody>
          </p:sp>
        </p:grpSp>
        <p:sp>
          <p:nvSpPr>
            <p:cNvPr id="45" name="图形"/>
            <p:cNvSpPr txBox="1"/>
            <p:nvPr>
              <p:custDataLst>
                <p:tags r:id="rId4"/>
              </p:custDataLst>
            </p:nvPr>
          </p:nvSpPr>
          <p:spPr>
            <a:xfrm>
              <a:off x="2827" y="3248"/>
              <a:ext cx="13545" cy="1018"/>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pPr algn="ctr">
                <a:lnSpc>
                  <a:spcPct val="150000"/>
                </a:lnSpc>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在此处添加您的文本内容在此处添加文本内容此处添加文本内容添加文本内容</a:t>
              </a:r>
            </a:p>
            <a:p>
              <a:pPr algn="ctr">
                <a:lnSpc>
                  <a:spcPct val="150000"/>
                </a:lnSpc>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在此处添加您的文本内容在此处添加文本内容此处添加文本内容在此处添加您的文本内容在此处添加文本内容</a:t>
              </a:r>
              <a:endParaRPr lang="en-US" altLang="zh-CN" sz="1400" dirty="0">
                <a:solidFill>
                  <a:schemeClr val="tx1">
                    <a:lumMod val="75000"/>
                    <a:lumOff val="25000"/>
                  </a:schemeClr>
                </a:solidFill>
                <a:latin typeface="Arial"/>
                <a:ea typeface="微软雅黑"/>
                <a:cs typeface="思源黑体旧字形 Light" panose="020B0300000000000000" charset="-128"/>
                <a:sym typeface="Arial"/>
              </a:endParaRPr>
            </a:p>
          </p:txBody>
        </p:sp>
        <p:grpSp>
          <p:nvGrpSpPr>
            <p:cNvPr id="19" name="图形"/>
            <p:cNvGrpSpPr/>
            <p:nvPr/>
          </p:nvGrpSpPr>
          <p:grpSpPr>
            <a:xfrm>
              <a:off x="1327" y="2391"/>
              <a:ext cx="16010" cy="3098"/>
              <a:chOff x="842916" y="1518037"/>
              <a:chExt cx="10166339" cy="1967144"/>
            </a:xfrm>
          </p:grpSpPr>
          <p:sp>
            <p:nvSpPr>
              <p:cNvPr id="46" name="图形"/>
              <p:cNvSpPr/>
              <p:nvPr>
                <p:custDataLst>
                  <p:tags r:id="rId5"/>
                </p:custDataLst>
              </p:nvPr>
            </p:nvSpPr>
            <p:spPr>
              <a:xfrm>
                <a:off x="842916" y="1518037"/>
                <a:ext cx="707338" cy="1323439"/>
              </a:xfrm>
              <a:prstGeom prst="rect">
                <a:avLst/>
              </a:prstGeom>
            </p:spPr>
            <p:txBody>
              <a:bodyPr wrap="square">
                <a:spAutoFit/>
              </a:bodyPr>
              <a:lstStyle/>
              <a:p>
                <a:r>
                  <a:rPr lang="zh-CN" altLang="en-US" sz="8000" dirty="0">
                    <a:gradFill>
                      <a:gsLst>
                        <a:gs pos="16000">
                          <a:schemeClr val="accent1"/>
                        </a:gs>
                        <a:gs pos="100000">
                          <a:schemeClr val="accent2"/>
                        </a:gs>
                      </a:gsLst>
                      <a:lin ang="5400000" scaled="0"/>
                    </a:gradFill>
                    <a:latin typeface="Arial"/>
                    <a:ea typeface="微软雅黑"/>
                    <a:cs typeface="思源黑体旧字形 Light" panose="020B0300000000000000" charset="-128"/>
                    <a:sym typeface="Arial"/>
                  </a:rPr>
                  <a:t>“</a:t>
                </a:r>
              </a:p>
            </p:txBody>
          </p:sp>
          <p:sp>
            <p:nvSpPr>
              <p:cNvPr id="47" name="图形"/>
              <p:cNvSpPr/>
              <p:nvPr>
                <p:custDataLst>
                  <p:tags r:id="rId6"/>
                </p:custDataLst>
              </p:nvPr>
            </p:nvSpPr>
            <p:spPr>
              <a:xfrm>
                <a:off x="10320465" y="2161742"/>
                <a:ext cx="688790" cy="1323439"/>
              </a:xfrm>
              <a:prstGeom prst="rect">
                <a:avLst/>
              </a:prstGeom>
            </p:spPr>
            <p:txBody>
              <a:bodyPr wrap="square">
                <a:spAutoFit/>
              </a:bodyPr>
              <a:lstStyle/>
              <a:p>
                <a:r>
                  <a:rPr lang="zh-CN" altLang="en-US" sz="8000" spc="-300" dirty="0">
                    <a:gradFill>
                      <a:gsLst>
                        <a:gs pos="16000">
                          <a:schemeClr val="accent1"/>
                        </a:gs>
                        <a:gs pos="100000">
                          <a:schemeClr val="accent2"/>
                        </a:gs>
                      </a:gsLst>
                      <a:lin ang="5400000" scaled="0"/>
                    </a:gradFill>
                    <a:latin typeface="Arial"/>
                    <a:ea typeface="微软雅黑"/>
                    <a:cs typeface="思源黑体旧字形 Light" panose="020B0300000000000000" charset="-128"/>
                    <a:sym typeface="Arial"/>
                  </a:rPr>
                  <a:t>”</a:t>
                </a:r>
              </a:p>
            </p:txBody>
          </p:sp>
        </p:grpSp>
      </p:grpSp>
    </p:spTree>
    <p:custDataLst>
      <p:tags r:id="rId1"/>
    </p:custDataLst>
  </p:cSld>
  <p:clrMapOvr>
    <a:masterClrMapping/>
  </p:clrMapOvr>
  <p:transition advTm="2000">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1073150" y="1789430"/>
            <a:ext cx="10379711" cy="3691890"/>
            <a:chOff x="1690" y="2818"/>
            <a:chExt cx="16346" cy="5814"/>
          </a:xfrm>
        </p:grpSpPr>
        <p:sp>
          <p:nvSpPr>
            <p:cNvPr id="19" name="图形"/>
            <p:cNvSpPr/>
            <p:nvPr>
              <p:custDataLst>
                <p:tags r:id="rId2"/>
              </p:custDataLst>
            </p:nvPr>
          </p:nvSpPr>
          <p:spPr>
            <a:xfrm>
              <a:off x="1690" y="6451"/>
              <a:ext cx="3857" cy="2181"/>
            </a:xfrm>
            <a:prstGeom prst="rect">
              <a:avLst/>
            </a:prstGeom>
          </p:spPr>
          <p:txBody>
            <a:bodyPr wrap="square">
              <a:spAutoFit/>
            </a:bodyPr>
            <a:lstStyle/>
            <a:p>
              <a:pPr algn="ctr">
                <a:lnSpc>
                  <a:spcPct val="150000"/>
                </a:lnSpc>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在此处添加您的文本内容在此处添加您的文本内容此处添加您的文本内容添加您的文本内容添加您的文本内容</a:t>
              </a:r>
              <a:endParaRPr lang="zh-CN" altLang="en-US" sz="1400" dirty="0">
                <a:solidFill>
                  <a:schemeClr val="tx1">
                    <a:lumMod val="85000"/>
                    <a:lumOff val="15000"/>
                  </a:schemeClr>
                </a:solidFill>
                <a:latin typeface="Arial"/>
                <a:ea typeface="微软雅黑"/>
                <a:cs typeface="思源黑体 CN Normal" panose="020B0400000000000000" charset="-122"/>
                <a:sym typeface="Arial"/>
              </a:endParaRPr>
            </a:p>
          </p:txBody>
        </p:sp>
        <p:sp>
          <p:nvSpPr>
            <p:cNvPr id="23" name="图形"/>
            <p:cNvSpPr/>
            <p:nvPr>
              <p:custDataLst>
                <p:tags r:id="rId3"/>
              </p:custDataLst>
            </p:nvPr>
          </p:nvSpPr>
          <p:spPr>
            <a:xfrm>
              <a:off x="2007" y="5743"/>
              <a:ext cx="3221" cy="630"/>
            </a:xfrm>
            <a:prstGeom prst="rect">
              <a:avLst/>
            </a:prstGeom>
          </p:spPr>
          <p:txBody>
            <a:bodyPr wrap="square">
              <a:spAutoFit/>
            </a:bodyPr>
            <a:lstStyle/>
            <a:p>
              <a:pPr algn="ctr">
                <a:lnSpc>
                  <a:spcPct val="100000"/>
                </a:lnSpc>
              </a:pPr>
              <a:r>
                <a:rPr lang="zh-CN" altLang="en-US" sz="2000">
                  <a:latin typeface="Arial"/>
                  <a:ea typeface="微软雅黑"/>
                  <a:cs typeface="包图粗黑体" panose="02000800000000000000" charset="-122"/>
                  <a:sym typeface="Arial"/>
                </a:rPr>
                <a:t>预设标题文本</a:t>
              </a:r>
            </a:p>
          </p:txBody>
        </p:sp>
        <p:sp>
          <p:nvSpPr>
            <p:cNvPr id="24" name="图形"/>
            <p:cNvSpPr/>
            <p:nvPr>
              <p:custDataLst>
                <p:tags r:id="rId4"/>
              </p:custDataLst>
            </p:nvPr>
          </p:nvSpPr>
          <p:spPr>
            <a:xfrm>
              <a:off x="6178" y="5743"/>
              <a:ext cx="3221" cy="630"/>
            </a:xfrm>
            <a:prstGeom prst="rect">
              <a:avLst/>
            </a:prstGeom>
          </p:spPr>
          <p:txBody>
            <a:bodyPr wrap="square">
              <a:spAutoFit/>
            </a:bodyPr>
            <a:lstStyle/>
            <a:p>
              <a:pPr algn="ctr">
                <a:lnSpc>
                  <a:spcPct val="100000"/>
                </a:lnSpc>
              </a:pPr>
              <a:r>
                <a:rPr lang="zh-CN" altLang="en-US" sz="2000">
                  <a:latin typeface="Arial"/>
                  <a:ea typeface="微软雅黑"/>
                  <a:cs typeface="包图粗黑体" panose="02000800000000000000" charset="-122"/>
                  <a:sym typeface="Arial"/>
                </a:rPr>
                <a:t>预设标题文本</a:t>
              </a:r>
              <a:endParaRPr kumimoji="0" lang="zh-CN" altLang="en-US" sz="2000" b="0" i="0" u="none" strike="noStrike" kern="1200" cap="none" spc="0" normalizeH="0" baseline="0" noProof="0" dirty="0">
                <a:ln>
                  <a:noFill/>
                </a:ln>
                <a:solidFill>
                  <a:schemeClr val="tx1">
                    <a:lumMod val="75000"/>
                    <a:lumOff val="25000"/>
                  </a:schemeClr>
                </a:solidFill>
                <a:effectLst/>
                <a:uLnTx/>
                <a:uFillTx/>
                <a:latin typeface="Arial"/>
                <a:ea typeface="微软雅黑"/>
                <a:cs typeface="包图粗黑体" panose="02000800000000000000" charset="-122"/>
                <a:sym typeface="Arial"/>
              </a:endParaRPr>
            </a:p>
          </p:txBody>
        </p:sp>
        <p:sp>
          <p:nvSpPr>
            <p:cNvPr id="25" name="图形"/>
            <p:cNvSpPr/>
            <p:nvPr>
              <p:custDataLst>
                <p:tags r:id="rId5"/>
              </p:custDataLst>
            </p:nvPr>
          </p:nvSpPr>
          <p:spPr>
            <a:xfrm>
              <a:off x="10349" y="5743"/>
              <a:ext cx="3221" cy="630"/>
            </a:xfrm>
            <a:prstGeom prst="rect">
              <a:avLst/>
            </a:prstGeom>
          </p:spPr>
          <p:txBody>
            <a:bodyPr wrap="square">
              <a:spAutoFit/>
            </a:bodyPr>
            <a:lstStyle/>
            <a:p>
              <a:pPr algn="ctr">
                <a:lnSpc>
                  <a:spcPct val="100000"/>
                </a:lnSpc>
              </a:pPr>
              <a:r>
                <a:rPr lang="zh-CN" altLang="en-US" sz="2000">
                  <a:latin typeface="Arial"/>
                  <a:ea typeface="微软雅黑"/>
                  <a:cs typeface="包图粗黑体" panose="02000800000000000000" charset="-122"/>
                  <a:sym typeface="Arial"/>
                </a:rPr>
                <a:t>预设标题文本</a:t>
              </a:r>
              <a:endParaRPr kumimoji="0" lang="zh-CN" altLang="en-US" sz="2000" b="0" i="0" u="none" strike="noStrike" kern="1200" cap="none" spc="0" normalizeH="0" baseline="0" noProof="0" dirty="0">
                <a:ln>
                  <a:noFill/>
                </a:ln>
                <a:solidFill>
                  <a:schemeClr val="tx1">
                    <a:lumMod val="75000"/>
                    <a:lumOff val="25000"/>
                  </a:schemeClr>
                </a:solidFill>
                <a:effectLst/>
                <a:uLnTx/>
                <a:uFillTx/>
                <a:latin typeface="Arial"/>
                <a:ea typeface="微软雅黑"/>
                <a:cs typeface="包图粗黑体" panose="02000800000000000000" charset="-122"/>
                <a:sym typeface="Arial"/>
              </a:endParaRPr>
            </a:p>
          </p:txBody>
        </p:sp>
        <p:sp>
          <p:nvSpPr>
            <p:cNvPr id="26" name="图形"/>
            <p:cNvSpPr/>
            <p:nvPr>
              <p:custDataLst>
                <p:tags r:id="rId6"/>
              </p:custDataLst>
            </p:nvPr>
          </p:nvSpPr>
          <p:spPr>
            <a:xfrm>
              <a:off x="14520" y="5743"/>
              <a:ext cx="3221" cy="630"/>
            </a:xfrm>
            <a:prstGeom prst="rect">
              <a:avLst/>
            </a:prstGeom>
          </p:spPr>
          <p:txBody>
            <a:bodyPr wrap="square">
              <a:spAutoFit/>
            </a:bodyPr>
            <a:lstStyle/>
            <a:p>
              <a:pPr algn="ctr">
                <a:lnSpc>
                  <a:spcPct val="100000"/>
                </a:lnSpc>
              </a:pPr>
              <a:r>
                <a:rPr lang="zh-CN" altLang="en-US" sz="2000">
                  <a:latin typeface="Arial"/>
                  <a:ea typeface="微软雅黑"/>
                  <a:cs typeface="包图粗黑体" panose="02000800000000000000" charset="-122"/>
                  <a:sym typeface="Arial"/>
                </a:rPr>
                <a:t>预设标题文本</a:t>
              </a:r>
              <a:endParaRPr kumimoji="0" lang="zh-CN" altLang="en-US" sz="2000" b="0" i="0" u="none" strike="noStrike" kern="1200" cap="none" spc="0" normalizeH="0" baseline="0" noProof="0" dirty="0">
                <a:ln>
                  <a:noFill/>
                </a:ln>
                <a:solidFill>
                  <a:schemeClr val="tx1">
                    <a:lumMod val="75000"/>
                    <a:lumOff val="25000"/>
                  </a:schemeClr>
                </a:solidFill>
                <a:effectLst/>
                <a:uLnTx/>
                <a:uFillTx/>
                <a:latin typeface="Arial"/>
                <a:ea typeface="微软雅黑"/>
                <a:cs typeface="包图粗黑体" panose="02000800000000000000" charset="-122"/>
                <a:sym typeface="Arial"/>
              </a:endParaRPr>
            </a:p>
          </p:txBody>
        </p:sp>
        <p:sp>
          <p:nvSpPr>
            <p:cNvPr id="3" name="图形"/>
            <p:cNvSpPr/>
            <p:nvPr>
              <p:custDataLst>
                <p:tags r:id="rId7"/>
              </p:custDataLst>
            </p:nvPr>
          </p:nvSpPr>
          <p:spPr>
            <a:xfrm>
              <a:off x="5853" y="6451"/>
              <a:ext cx="3857" cy="2181"/>
            </a:xfrm>
            <a:prstGeom prst="rect">
              <a:avLst/>
            </a:prstGeom>
          </p:spPr>
          <p:txBody>
            <a:bodyPr wrap="square">
              <a:spAutoFit/>
            </a:bodyPr>
            <a:lstStyle/>
            <a:p>
              <a:pPr algn="ctr">
                <a:lnSpc>
                  <a:spcPct val="150000"/>
                </a:lnSpc>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在此处添加您的文本内容在此处添加您的文本内容此处添加您的文本内容添加您的文本内容添加您的文本内容</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 CN Normal" panose="020B0400000000000000" charset="-122"/>
                <a:sym typeface="Arial"/>
              </a:endParaRPr>
            </a:p>
          </p:txBody>
        </p:sp>
        <p:sp>
          <p:nvSpPr>
            <p:cNvPr id="4" name="图形"/>
            <p:cNvSpPr/>
            <p:nvPr>
              <p:custDataLst>
                <p:tags r:id="rId8"/>
              </p:custDataLst>
            </p:nvPr>
          </p:nvSpPr>
          <p:spPr>
            <a:xfrm>
              <a:off x="10016" y="6451"/>
              <a:ext cx="3857" cy="2181"/>
            </a:xfrm>
            <a:prstGeom prst="rect">
              <a:avLst/>
            </a:prstGeom>
          </p:spPr>
          <p:txBody>
            <a:bodyPr wrap="square">
              <a:spAutoFit/>
            </a:bodyPr>
            <a:lstStyle/>
            <a:p>
              <a:pPr algn="ctr">
                <a:lnSpc>
                  <a:spcPct val="150000"/>
                </a:lnSpc>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在此处添加您的文本内容在此处添加您的文本内容此处添加您的文本内容添加您的文本内容添加您的文本内容</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 CN Normal" panose="020B0400000000000000" charset="-122"/>
                <a:sym typeface="Arial"/>
              </a:endParaRPr>
            </a:p>
          </p:txBody>
        </p:sp>
        <p:sp>
          <p:nvSpPr>
            <p:cNvPr id="5" name="图形"/>
            <p:cNvSpPr/>
            <p:nvPr>
              <p:custDataLst>
                <p:tags r:id="rId9"/>
              </p:custDataLst>
            </p:nvPr>
          </p:nvSpPr>
          <p:spPr>
            <a:xfrm>
              <a:off x="14179" y="6451"/>
              <a:ext cx="3857" cy="2181"/>
            </a:xfrm>
            <a:prstGeom prst="rect">
              <a:avLst/>
            </a:prstGeom>
          </p:spPr>
          <p:txBody>
            <a:bodyPr wrap="square">
              <a:spAutoFit/>
            </a:bodyPr>
            <a:lstStyle/>
            <a:p>
              <a:pPr algn="ctr">
                <a:lnSpc>
                  <a:spcPct val="150000"/>
                </a:lnSpc>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在此处添加您的文本内容在此处添加您的文本内容此处添加您的文本内容添加您的文本内容添加您的文本内容</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 CN Normal" panose="020B0400000000000000" charset="-122"/>
                <a:sym typeface="Arial"/>
              </a:endParaRPr>
            </a:p>
          </p:txBody>
        </p:sp>
        <p:grpSp>
          <p:nvGrpSpPr>
            <p:cNvPr id="6" name="组合 5"/>
            <p:cNvGrpSpPr/>
            <p:nvPr/>
          </p:nvGrpSpPr>
          <p:grpSpPr>
            <a:xfrm>
              <a:off x="2262" y="2818"/>
              <a:ext cx="15109" cy="2924"/>
              <a:chOff x="2262" y="2818"/>
              <a:chExt cx="15109" cy="2924"/>
            </a:xfrm>
          </p:grpSpPr>
          <p:grpSp>
            <p:nvGrpSpPr>
              <p:cNvPr id="13" name="组合 12"/>
              <p:cNvGrpSpPr/>
              <p:nvPr/>
            </p:nvGrpSpPr>
            <p:grpSpPr>
              <a:xfrm>
                <a:off x="6455" y="2818"/>
                <a:ext cx="2531" cy="2925"/>
                <a:chOff x="5232401" y="2436813"/>
                <a:chExt cx="1717675" cy="1984376"/>
              </a:xfrm>
            </p:grpSpPr>
            <p:sp>
              <p:nvSpPr>
                <p:cNvPr id="14" name="图形"/>
                <p:cNvSpPr/>
                <p:nvPr>
                  <p:custDataLst>
                    <p:tags r:id="rId27"/>
                  </p:custDataLst>
                </p:nvPr>
              </p:nvSpPr>
              <p:spPr bwMode="auto">
                <a:xfrm>
                  <a:off x="5232401" y="2436813"/>
                  <a:ext cx="1717675" cy="1349375"/>
                </a:xfrm>
                <a:custGeom>
                  <a:avLst/>
                  <a:gdLst>
                    <a:gd name="T0" fmla="*/ 422 w 573"/>
                    <a:gd name="T1" fmla="*/ 399 h 451"/>
                    <a:gd name="T2" fmla="*/ 411 w 573"/>
                    <a:gd name="T3" fmla="*/ 332 h 451"/>
                    <a:gd name="T4" fmla="*/ 367 w 573"/>
                    <a:gd name="T5" fmla="*/ 176 h 451"/>
                    <a:gd name="T6" fmla="*/ 208 w 573"/>
                    <a:gd name="T7" fmla="*/ 176 h 451"/>
                    <a:gd name="T8" fmla="*/ 164 w 573"/>
                    <a:gd name="T9" fmla="*/ 338 h 451"/>
                    <a:gd name="T10" fmla="*/ 156 w 573"/>
                    <a:gd name="T11" fmla="*/ 378 h 451"/>
                    <a:gd name="T12" fmla="*/ 144 w 573"/>
                    <a:gd name="T13" fmla="*/ 389 h 451"/>
                    <a:gd name="T14" fmla="*/ 40 w 573"/>
                    <a:gd name="T15" fmla="*/ 419 h 451"/>
                    <a:gd name="T16" fmla="*/ 26 w 573"/>
                    <a:gd name="T17" fmla="*/ 410 h 451"/>
                    <a:gd name="T18" fmla="*/ 8 w 573"/>
                    <a:gd name="T19" fmla="*/ 360 h 451"/>
                    <a:gd name="T20" fmla="*/ 16 w 573"/>
                    <a:gd name="T21" fmla="*/ 341 h 451"/>
                    <a:gd name="T22" fmla="*/ 51 w 573"/>
                    <a:gd name="T23" fmla="*/ 308 h 451"/>
                    <a:gd name="T24" fmla="*/ 53 w 573"/>
                    <a:gd name="T25" fmla="*/ 241 h 451"/>
                    <a:gd name="T26" fmla="*/ 45 w 573"/>
                    <a:gd name="T27" fmla="*/ 232 h 451"/>
                    <a:gd name="T28" fmla="*/ 32 w 573"/>
                    <a:gd name="T29" fmla="*/ 143 h 451"/>
                    <a:gd name="T30" fmla="*/ 53 w 573"/>
                    <a:gd name="T31" fmla="*/ 129 h 451"/>
                    <a:gd name="T32" fmla="*/ 104 w 573"/>
                    <a:gd name="T33" fmla="*/ 131 h 451"/>
                    <a:gd name="T34" fmla="*/ 151 w 573"/>
                    <a:gd name="T35" fmla="*/ 87 h 451"/>
                    <a:gd name="T36" fmla="*/ 151 w 573"/>
                    <a:gd name="T37" fmla="*/ 73 h 451"/>
                    <a:gd name="T38" fmla="*/ 205 w 573"/>
                    <a:gd name="T39" fmla="*/ 2 h 451"/>
                    <a:gd name="T40" fmla="*/ 225 w 573"/>
                    <a:gd name="T41" fmla="*/ 7 h 451"/>
                    <a:gd name="T42" fmla="*/ 261 w 573"/>
                    <a:gd name="T43" fmla="*/ 44 h 451"/>
                    <a:gd name="T44" fmla="*/ 327 w 573"/>
                    <a:gd name="T45" fmla="*/ 48 h 451"/>
                    <a:gd name="T46" fmla="*/ 364 w 573"/>
                    <a:gd name="T47" fmla="*/ 14 h 451"/>
                    <a:gd name="T48" fmla="*/ 389 w 573"/>
                    <a:gd name="T49" fmla="*/ 11 h 451"/>
                    <a:gd name="T50" fmla="*/ 437 w 573"/>
                    <a:gd name="T51" fmla="*/ 83 h 451"/>
                    <a:gd name="T52" fmla="*/ 451 w 573"/>
                    <a:gd name="T53" fmla="*/ 138 h 451"/>
                    <a:gd name="T54" fmla="*/ 474 w 573"/>
                    <a:gd name="T55" fmla="*/ 148 h 451"/>
                    <a:gd name="T56" fmla="*/ 531 w 573"/>
                    <a:gd name="T57" fmla="*/ 151 h 451"/>
                    <a:gd name="T58" fmla="*/ 551 w 573"/>
                    <a:gd name="T59" fmla="*/ 166 h 451"/>
                    <a:gd name="T60" fmla="*/ 532 w 573"/>
                    <a:gd name="T61" fmla="*/ 254 h 451"/>
                    <a:gd name="T62" fmla="*/ 508 w 573"/>
                    <a:gd name="T63" fmla="*/ 295 h 451"/>
                    <a:gd name="T64" fmla="*/ 520 w 573"/>
                    <a:gd name="T65" fmla="*/ 326 h 451"/>
                    <a:gd name="T66" fmla="*/ 556 w 573"/>
                    <a:gd name="T67" fmla="*/ 367 h 451"/>
                    <a:gd name="T68" fmla="*/ 559 w 573"/>
                    <a:gd name="T69" fmla="*/ 391 h 451"/>
                    <a:gd name="T70" fmla="*/ 486 w 573"/>
                    <a:gd name="T71" fmla="*/ 441 h 451"/>
                    <a:gd name="T72" fmla="*/ 422 w 573"/>
                    <a:gd name="T73" fmla="*/ 399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73" h="451">
                      <a:moveTo>
                        <a:pt x="422" y="399"/>
                      </a:moveTo>
                      <a:cubicBezTo>
                        <a:pt x="398" y="385"/>
                        <a:pt x="396" y="365"/>
                        <a:pt x="411" y="332"/>
                      </a:cubicBezTo>
                      <a:cubicBezTo>
                        <a:pt x="438" y="278"/>
                        <a:pt x="416" y="212"/>
                        <a:pt x="367" y="176"/>
                      </a:cubicBezTo>
                      <a:cubicBezTo>
                        <a:pt x="320" y="141"/>
                        <a:pt x="252" y="142"/>
                        <a:pt x="208" y="176"/>
                      </a:cubicBezTo>
                      <a:cubicBezTo>
                        <a:pt x="155" y="218"/>
                        <a:pt x="138" y="280"/>
                        <a:pt x="164" y="338"/>
                      </a:cubicBezTo>
                      <a:cubicBezTo>
                        <a:pt x="173" y="356"/>
                        <a:pt x="172" y="368"/>
                        <a:pt x="156" y="378"/>
                      </a:cubicBezTo>
                      <a:cubicBezTo>
                        <a:pt x="152" y="381"/>
                        <a:pt x="147" y="385"/>
                        <a:pt x="144" y="389"/>
                      </a:cubicBezTo>
                      <a:cubicBezTo>
                        <a:pt x="118" y="428"/>
                        <a:pt x="79" y="423"/>
                        <a:pt x="40" y="419"/>
                      </a:cubicBezTo>
                      <a:cubicBezTo>
                        <a:pt x="35" y="418"/>
                        <a:pt x="28" y="414"/>
                        <a:pt x="26" y="410"/>
                      </a:cubicBezTo>
                      <a:cubicBezTo>
                        <a:pt x="19" y="394"/>
                        <a:pt x="12" y="377"/>
                        <a:pt x="8" y="360"/>
                      </a:cubicBezTo>
                      <a:cubicBezTo>
                        <a:pt x="7" y="354"/>
                        <a:pt x="12" y="346"/>
                        <a:pt x="16" y="341"/>
                      </a:cubicBezTo>
                      <a:cubicBezTo>
                        <a:pt x="27" y="329"/>
                        <a:pt x="39" y="319"/>
                        <a:pt x="51" y="308"/>
                      </a:cubicBezTo>
                      <a:cubicBezTo>
                        <a:pt x="74" y="286"/>
                        <a:pt x="75" y="264"/>
                        <a:pt x="53" y="241"/>
                      </a:cubicBezTo>
                      <a:cubicBezTo>
                        <a:pt x="50" y="238"/>
                        <a:pt x="47" y="235"/>
                        <a:pt x="45" y="232"/>
                      </a:cubicBezTo>
                      <a:cubicBezTo>
                        <a:pt x="0" y="183"/>
                        <a:pt x="6" y="202"/>
                        <a:pt x="32" y="143"/>
                      </a:cubicBezTo>
                      <a:cubicBezTo>
                        <a:pt x="35" y="136"/>
                        <a:pt x="45" y="130"/>
                        <a:pt x="53" y="129"/>
                      </a:cubicBezTo>
                      <a:cubicBezTo>
                        <a:pt x="70" y="128"/>
                        <a:pt x="87" y="130"/>
                        <a:pt x="104" y="131"/>
                      </a:cubicBezTo>
                      <a:cubicBezTo>
                        <a:pt x="133" y="132"/>
                        <a:pt x="151" y="116"/>
                        <a:pt x="151" y="87"/>
                      </a:cubicBezTo>
                      <a:cubicBezTo>
                        <a:pt x="151" y="83"/>
                        <a:pt x="150" y="78"/>
                        <a:pt x="151" y="73"/>
                      </a:cubicBezTo>
                      <a:cubicBezTo>
                        <a:pt x="153" y="8"/>
                        <a:pt x="144" y="25"/>
                        <a:pt x="205" y="2"/>
                      </a:cubicBezTo>
                      <a:cubicBezTo>
                        <a:pt x="210" y="0"/>
                        <a:pt x="221" y="2"/>
                        <a:pt x="225" y="7"/>
                      </a:cubicBezTo>
                      <a:cubicBezTo>
                        <a:pt x="238" y="18"/>
                        <a:pt x="250" y="31"/>
                        <a:pt x="261" y="44"/>
                      </a:cubicBezTo>
                      <a:cubicBezTo>
                        <a:pt x="282" y="68"/>
                        <a:pt x="304" y="69"/>
                        <a:pt x="327" y="48"/>
                      </a:cubicBezTo>
                      <a:cubicBezTo>
                        <a:pt x="340" y="36"/>
                        <a:pt x="351" y="24"/>
                        <a:pt x="364" y="14"/>
                      </a:cubicBezTo>
                      <a:cubicBezTo>
                        <a:pt x="370" y="10"/>
                        <a:pt x="382" y="8"/>
                        <a:pt x="389" y="11"/>
                      </a:cubicBezTo>
                      <a:cubicBezTo>
                        <a:pt x="438" y="30"/>
                        <a:pt x="438" y="30"/>
                        <a:pt x="437" y="83"/>
                      </a:cubicBezTo>
                      <a:cubicBezTo>
                        <a:pt x="437" y="103"/>
                        <a:pt x="430" y="124"/>
                        <a:pt x="451" y="138"/>
                      </a:cubicBezTo>
                      <a:cubicBezTo>
                        <a:pt x="458" y="143"/>
                        <a:pt x="466" y="147"/>
                        <a:pt x="474" y="148"/>
                      </a:cubicBezTo>
                      <a:cubicBezTo>
                        <a:pt x="493" y="150"/>
                        <a:pt x="512" y="149"/>
                        <a:pt x="531" y="151"/>
                      </a:cubicBezTo>
                      <a:cubicBezTo>
                        <a:pt x="539" y="153"/>
                        <a:pt x="548" y="159"/>
                        <a:pt x="551" y="166"/>
                      </a:cubicBezTo>
                      <a:cubicBezTo>
                        <a:pt x="573" y="216"/>
                        <a:pt x="572" y="217"/>
                        <a:pt x="532" y="254"/>
                      </a:cubicBezTo>
                      <a:cubicBezTo>
                        <a:pt x="520" y="266"/>
                        <a:pt x="503" y="275"/>
                        <a:pt x="508" y="295"/>
                      </a:cubicBezTo>
                      <a:cubicBezTo>
                        <a:pt x="510" y="306"/>
                        <a:pt x="514" y="317"/>
                        <a:pt x="520" y="326"/>
                      </a:cubicBezTo>
                      <a:cubicBezTo>
                        <a:pt x="531" y="341"/>
                        <a:pt x="545" y="352"/>
                        <a:pt x="556" y="367"/>
                      </a:cubicBezTo>
                      <a:cubicBezTo>
                        <a:pt x="560" y="373"/>
                        <a:pt x="562" y="385"/>
                        <a:pt x="559" y="391"/>
                      </a:cubicBezTo>
                      <a:cubicBezTo>
                        <a:pt x="532" y="451"/>
                        <a:pt x="549" y="440"/>
                        <a:pt x="486" y="441"/>
                      </a:cubicBezTo>
                      <a:cubicBezTo>
                        <a:pt x="456" y="442"/>
                        <a:pt x="443" y="421"/>
                        <a:pt x="422" y="399"/>
                      </a:cubicBezTo>
                      <a:close/>
                    </a:path>
                  </a:pathLst>
                </a:custGeom>
                <a:gradFill>
                  <a:gsLst>
                    <a:gs pos="0">
                      <a:schemeClr val="accent1"/>
                    </a:gs>
                    <a:gs pos="100000">
                      <a:schemeClr val="accent2"/>
                    </a:gs>
                  </a:gsLst>
                  <a:lin ang="2700000" scaled="0"/>
                </a:gra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15" name="图形"/>
                <p:cNvSpPr/>
                <p:nvPr>
                  <p:custDataLst>
                    <p:tags r:id="rId28"/>
                  </p:custDataLst>
                </p:nvPr>
              </p:nvSpPr>
              <p:spPr bwMode="auto">
                <a:xfrm>
                  <a:off x="5664201" y="3600451"/>
                  <a:ext cx="887413" cy="820738"/>
                </a:xfrm>
                <a:custGeom>
                  <a:avLst/>
                  <a:gdLst>
                    <a:gd name="T0" fmla="*/ 154 w 296"/>
                    <a:gd name="T1" fmla="*/ 274 h 274"/>
                    <a:gd name="T2" fmla="*/ 99 w 296"/>
                    <a:gd name="T3" fmla="*/ 201 h 274"/>
                    <a:gd name="T4" fmla="*/ 8 w 296"/>
                    <a:gd name="T5" fmla="*/ 82 h 274"/>
                    <a:gd name="T6" fmla="*/ 10 w 296"/>
                    <a:gd name="T7" fmla="*/ 54 h 274"/>
                    <a:gd name="T8" fmla="*/ 49 w 296"/>
                    <a:gd name="T9" fmla="*/ 14 h 274"/>
                    <a:gd name="T10" fmla="*/ 73 w 296"/>
                    <a:gd name="T11" fmla="*/ 10 h 274"/>
                    <a:gd name="T12" fmla="*/ 220 w 296"/>
                    <a:gd name="T13" fmla="*/ 6 h 274"/>
                    <a:gd name="T14" fmla="*/ 243 w 296"/>
                    <a:gd name="T15" fmla="*/ 8 h 274"/>
                    <a:gd name="T16" fmla="*/ 290 w 296"/>
                    <a:gd name="T17" fmla="*/ 54 h 274"/>
                    <a:gd name="T18" fmla="*/ 293 w 296"/>
                    <a:gd name="T19" fmla="*/ 72 h 274"/>
                    <a:gd name="T20" fmla="*/ 163 w 296"/>
                    <a:gd name="T21" fmla="*/ 266 h 274"/>
                    <a:gd name="T22" fmla="*/ 154 w 296"/>
                    <a:gd name="T23"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6" h="274">
                      <a:moveTo>
                        <a:pt x="154" y="274"/>
                      </a:moveTo>
                      <a:cubicBezTo>
                        <a:pt x="135" y="248"/>
                        <a:pt x="117" y="225"/>
                        <a:pt x="99" y="201"/>
                      </a:cubicBezTo>
                      <a:cubicBezTo>
                        <a:pt x="69" y="161"/>
                        <a:pt x="39" y="121"/>
                        <a:pt x="8" y="82"/>
                      </a:cubicBezTo>
                      <a:cubicBezTo>
                        <a:pt x="0" y="71"/>
                        <a:pt x="1" y="63"/>
                        <a:pt x="10" y="54"/>
                      </a:cubicBezTo>
                      <a:cubicBezTo>
                        <a:pt x="23" y="41"/>
                        <a:pt x="36" y="28"/>
                        <a:pt x="49" y="14"/>
                      </a:cubicBezTo>
                      <a:cubicBezTo>
                        <a:pt x="56" y="6"/>
                        <a:pt x="63" y="5"/>
                        <a:pt x="73" y="10"/>
                      </a:cubicBezTo>
                      <a:cubicBezTo>
                        <a:pt x="123" y="38"/>
                        <a:pt x="172" y="37"/>
                        <a:pt x="220" y="6"/>
                      </a:cubicBezTo>
                      <a:cubicBezTo>
                        <a:pt x="229" y="0"/>
                        <a:pt x="235" y="0"/>
                        <a:pt x="243" y="8"/>
                      </a:cubicBezTo>
                      <a:cubicBezTo>
                        <a:pt x="258" y="23"/>
                        <a:pt x="275" y="38"/>
                        <a:pt x="290" y="54"/>
                      </a:cubicBezTo>
                      <a:cubicBezTo>
                        <a:pt x="293" y="58"/>
                        <a:pt x="296" y="68"/>
                        <a:pt x="293" y="72"/>
                      </a:cubicBezTo>
                      <a:cubicBezTo>
                        <a:pt x="250" y="137"/>
                        <a:pt x="207" y="201"/>
                        <a:pt x="163" y="266"/>
                      </a:cubicBezTo>
                      <a:cubicBezTo>
                        <a:pt x="162" y="268"/>
                        <a:pt x="159" y="269"/>
                        <a:pt x="154" y="274"/>
                      </a:cubicBezTo>
                      <a:close/>
                    </a:path>
                  </a:pathLst>
                </a:custGeom>
                <a:gradFill>
                  <a:gsLst>
                    <a:gs pos="0">
                      <a:schemeClr val="accent1"/>
                    </a:gs>
                    <a:gs pos="100000">
                      <a:schemeClr val="accent2"/>
                    </a:gs>
                  </a:gsLst>
                  <a:lin ang="2700000" scaled="0"/>
                </a:gra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grpSp>
          <p:sp>
            <p:nvSpPr>
              <p:cNvPr id="7" name="图形"/>
              <p:cNvSpPr>
                <a:spLocks noChangeAspect="1" noEditPoints="1"/>
              </p:cNvSpPr>
              <p:nvPr>
                <p:custDataLst>
                  <p:tags r:id="rId10"/>
                </p:custDataLst>
              </p:nvPr>
            </p:nvSpPr>
            <p:spPr bwMode="auto">
              <a:xfrm>
                <a:off x="7546" y="3817"/>
                <a:ext cx="399" cy="440"/>
              </a:xfrm>
              <a:custGeom>
                <a:avLst/>
                <a:gdLst>
                  <a:gd name="T0" fmla="*/ 25 w 99"/>
                  <a:gd name="T1" fmla="*/ 58 h 109"/>
                  <a:gd name="T2" fmla="*/ 15 w 99"/>
                  <a:gd name="T3" fmla="*/ 61 h 109"/>
                  <a:gd name="T4" fmla="*/ 51 w 99"/>
                  <a:gd name="T5" fmla="*/ 55 h 109"/>
                  <a:gd name="T6" fmla="*/ 63 w 99"/>
                  <a:gd name="T7" fmla="*/ 46 h 109"/>
                  <a:gd name="T8" fmla="*/ 56 w 99"/>
                  <a:gd name="T9" fmla="*/ 59 h 109"/>
                  <a:gd name="T10" fmla="*/ 51 w 99"/>
                  <a:gd name="T11" fmla="*/ 67 h 109"/>
                  <a:gd name="T12" fmla="*/ 46 w 99"/>
                  <a:gd name="T13" fmla="*/ 57 h 109"/>
                  <a:gd name="T14" fmla="*/ 38 w 99"/>
                  <a:gd name="T15" fmla="*/ 37 h 109"/>
                  <a:gd name="T16" fmla="*/ 51 w 99"/>
                  <a:gd name="T17" fmla="*/ 55 h 109"/>
                  <a:gd name="T18" fmla="*/ 42 w 99"/>
                  <a:gd name="T19" fmla="*/ 33 h 109"/>
                  <a:gd name="T20" fmla="*/ 42 w 99"/>
                  <a:gd name="T21" fmla="*/ 0 h 109"/>
                  <a:gd name="T22" fmla="*/ 15 w 99"/>
                  <a:gd name="T23" fmla="*/ 25 h 109"/>
                  <a:gd name="T24" fmla="*/ 15 w 99"/>
                  <a:gd name="T25" fmla="*/ 94 h 109"/>
                  <a:gd name="T26" fmla="*/ 84 w 99"/>
                  <a:gd name="T27" fmla="*/ 94 h 109"/>
                  <a:gd name="T28" fmla="*/ 97 w 99"/>
                  <a:gd name="T29" fmla="*/ 73 h 109"/>
                  <a:gd name="T30" fmla="*/ 85 w 99"/>
                  <a:gd name="T31" fmla="*/ 71 h 109"/>
                  <a:gd name="T32" fmla="*/ 49 w 99"/>
                  <a:gd name="T33" fmla="*/ 97 h 109"/>
                  <a:gd name="T34" fmla="*/ 12 w 99"/>
                  <a:gd name="T35" fmla="*/ 60 h 109"/>
                  <a:gd name="T36" fmla="*/ 42 w 99"/>
                  <a:gd name="T37" fmla="*/ 22 h 109"/>
                  <a:gd name="T38" fmla="*/ 85 w 99"/>
                  <a:gd name="T39" fmla="*/ 47 h 109"/>
                  <a:gd name="T40" fmla="*/ 95 w 99"/>
                  <a:gd name="T41" fmla="*/ 41 h 109"/>
                  <a:gd name="T42" fmla="*/ 98 w 99"/>
                  <a:gd name="T43" fmla="*/ 53 h 109"/>
                  <a:gd name="T44" fmla="*/ 87 w 99"/>
                  <a:gd name="T45" fmla="*/ 56 h 109"/>
                  <a:gd name="T46" fmla="*/ 87 w 99"/>
                  <a:gd name="T47" fmla="*/ 67 h 109"/>
                  <a:gd name="T48" fmla="*/ 87 w 99"/>
                  <a:gd name="T49" fmla="*/ 59 h 109"/>
                  <a:gd name="T50" fmla="*/ 99 w 99"/>
                  <a:gd name="T51" fmla="*/ 57 h 109"/>
                  <a:gd name="T52" fmla="*/ 99 w 99"/>
                  <a:gd name="T53" fmla="*/ 60 h 109"/>
                  <a:gd name="T54" fmla="*/ 97 w 99"/>
                  <a:gd name="T55" fmla="*/ 71 h 109"/>
                  <a:gd name="T56" fmla="*/ 87 w 99"/>
                  <a:gd name="T57" fmla="*/ 67 h 109"/>
                  <a:gd name="T58" fmla="*/ 80 w 99"/>
                  <a:gd name="T59" fmla="*/ 37 h 109"/>
                  <a:gd name="T60" fmla="*/ 88 w 99"/>
                  <a:gd name="T61" fmla="*/ 28 h 109"/>
                  <a:gd name="T62" fmla="*/ 94 w 99"/>
                  <a:gd name="T63" fmla="*/ 38 h 109"/>
                  <a:gd name="T64" fmla="*/ 84 w 99"/>
                  <a:gd name="T65" fmla="*/ 44 h 109"/>
                  <a:gd name="T66" fmla="*/ 77 w 99"/>
                  <a:gd name="T67" fmla="*/ 34 h 109"/>
                  <a:gd name="T68" fmla="*/ 71 w 99"/>
                  <a:gd name="T69" fmla="*/ 28 h 109"/>
                  <a:gd name="T70" fmla="*/ 76 w 99"/>
                  <a:gd name="T71" fmla="*/ 18 h 109"/>
                  <a:gd name="T72" fmla="*/ 84 w 99"/>
                  <a:gd name="T73" fmla="*/ 25 h 109"/>
                  <a:gd name="T74" fmla="*/ 86 w 99"/>
                  <a:gd name="T75" fmla="*/ 27 h 109"/>
                  <a:gd name="T76" fmla="*/ 50 w 99"/>
                  <a:gd name="T77" fmla="*/ 93 h 109"/>
                  <a:gd name="T78" fmla="*/ 53 w 99"/>
                  <a:gd name="T79" fmla="*/ 83 h 109"/>
                  <a:gd name="T80" fmla="*/ 50 w 99"/>
                  <a:gd name="T81" fmla="*/ 93 h 109"/>
                  <a:gd name="T82" fmla="*/ 67 w 99"/>
                  <a:gd name="T83" fmla="*/ 76 h 109"/>
                  <a:gd name="T84" fmla="*/ 77 w 99"/>
                  <a:gd name="T85" fmla="*/ 81 h 109"/>
                  <a:gd name="T86" fmla="*/ 25 w 99"/>
                  <a:gd name="T87" fmla="*/ 83 h 109"/>
                  <a:gd name="T88" fmla="*/ 34 w 99"/>
                  <a:gd name="T89" fmla="*/ 78 h 109"/>
                  <a:gd name="T90" fmla="*/ 25 w 99"/>
                  <a:gd name="T91" fmla="*/ 83 h 109"/>
                  <a:gd name="T92" fmla="*/ 33 w 99"/>
                  <a:gd name="T93" fmla="*/ 40 h 109"/>
                  <a:gd name="T94" fmla="*/ 23 w 99"/>
                  <a:gd name="T95" fmla="*/ 36 h 109"/>
                  <a:gd name="T96" fmla="*/ 75 w 99"/>
                  <a:gd name="T97" fmla="*/ 34 h 109"/>
                  <a:gd name="T98" fmla="*/ 66 w 99"/>
                  <a:gd name="T99" fmla="*/ 39 h 109"/>
                  <a:gd name="T100" fmla="*/ 75 w 99"/>
                  <a:gd name="T101" fmla="*/ 34 h 109"/>
                  <a:gd name="T102" fmla="*/ 75 w 99"/>
                  <a:gd name="T103" fmla="*/ 59 h 109"/>
                  <a:gd name="T104" fmla="*/ 85 w 99"/>
                  <a:gd name="T105"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109">
                    <a:moveTo>
                      <a:pt x="15" y="58"/>
                    </a:moveTo>
                    <a:cubicBezTo>
                      <a:pt x="25" y="58"/>
                      <a:pt x="25" y="58"/>
                      <a:pt x="25" y="58"/>
                    </a:cubicBezTo>
                    <a:cubicBezTo>
                      <a:pt x="25" y="61"/>
                      <a:pt x="25" y="61"/>
                      <a:pt x="25" y="61"/>
                    </a:cubicBezTo>
                    <a:cubicBezTo>
                      <a:pt x="15" y="61"/>
                      <a:pt x="15" y="61"/>
                      <a:pt x="15" y="61"/>
                    </a:cubicBezTo>
                    <a:cubicBezTo>
                      <a:pt x="15" y="58"/>
                      <a:pt x="15" y="58"/>
                      <a:pt x="15" y="58"/>
                    </a:cubicBezTo>
                    <a:close/>
                    <a:moveTo>
                      <a:pt x="51" y="55"/>
                    </a:moveTo>
                    <a:cubicBezTo>
                      <a:pt x="52" y="55"/>
                      <a:pt x="52" y="55"/>
                      <a:pt x="53" y="55"/>
                    </a:cubicBezTo>
                    <a:cubicBezTo>
                      <a:pt x="56" y="52"/>
                      <a:pt x="60" y="48"/>
                      <a:pt x="63" y="46"/>
                    </a:cubicBezTo>
                    <a:cubicBezTo>
                      <a:pt x="64" y="46"/>
                      <a:pt x="65" y="47"/>
                      <a:pt x="66" y="48"/>
                    </a:cubicBezTo>
                    <a:cubicBezTo>
                      <a:pt x="63" y="53"/>
                      <a:pt x="60" y="56"/>
                      <a:pt x="56" y="59"/>
                    </a:cubicBezTo>
                    <a:cubicBezTo>
                      <a:pt x="57" y="60"/>
                      <a:pt x="57" y="60"/>
                      <a:pt x="57" y="61"/>
                    </a:cubicBezTo>
                    <a:cubicBezTo>
                      <a:pt x="57" y="64"/>
                      <a:pt x="54" y="67"/>
                      <a:pt x="51" y="67"/>
                    </a:cubicBezTo>
                    <a:cubicBezTo>
                      <a:pt x="47" y="67"/>
                      <a:pt x="45" y="64"/>
                      <a:pt x="45" y="61"/>
                    </a:cubicBezTo>
                    <a:cubicBezTo>
                      <a:pt x="45" y="59"/>
                      <a:pt x="45" y="58"/>
                      <a:pt x="46" y="57"/>
                    </a:cubicBezTo>
                    <a:cubicBezTo>
                      <a:pt x="41" y="51"/>
                      <a:pt x="38" y="45"/>
                      <a:pt x="35" y="38"/>
                    </a:cubicBezTo>
                    <a:cubicBezTo>
                      <a:pt x="36" y="38"/>
                      <a:pt x="37" y="37"/>
                      <a:pt x="38" y="37"/>
                    </a:cubicBezTo>
                    <a:cubicBezTo>
                      <a:pt x="42" y="42"/>
                      <a:pt x="46" y="49"/>
                      <a:pt x="49" y="55"/>
                    </a:cubicBezTo>
                    <a:cubicBezTo>
                      <a:pt x="49" y="55"/>
                      <a:pt x="50" y="55"/>
                      <a:pt x="51" y="55"/>
                    </a:cubicBezTo>
                    <a:close/>
                    <a:moveTo>
                      <a:pt x="42" y="22"/>
                    </a:moveTo>
                    <a:cubicBezTo>
                      <a:pt x="42" y="33"/>
                      <a:pt x="42" y="33"/>
                      <a:pt x="42" y="33"/>
                    </a:cubicBezTo>
                    <a:cubicBezTo>
                      <a:pt x="70" y="17"/>
                      <a:pt x="70" y="17"/>
                      <a:pt x="70" y="17"/>
                    </a:cubicBezTo>
                    <a:cubicBezTo>
                      <a:pt x="42" y="0"/>
                      <a:pt x="42" y="0"/>
                      <a:pt x="42" y="0"/>
                    </a:cubicBezTo>
                    <a:cubicBezTo>
                      <a:pt x="42" y="11"/>
                      <a:pt x="42" y="11"/>
                      <a:pt x="42" y="11"/>
                    </a:cubicBezTo>
                    <a:cubicBezTo>
                      <a:pt x="32" y="12"/>
                      <a:pt x="22" y="17"/>
                      <a:pt x="15" y="25"/>
                    </a:cubicBezTo>
                    <a:cubicBezTo>
                      <a:pt x="5" y="34"/>
                      <a:pt x="0" y="46"/>
                      <a:pt x="0" y="60"/>
                    </a:cubicBezTo>
                    <a:cubicBezTo>
                      <a:pt x="0" y="73"/>
                      <a:pt x="5" y="85"/>
                      <a:pt x="15" y="94"/>
                    </a:cubicBezTo>
                    <a:cubicBezTo>
                      <a:pt x="24" y="104"/>
                      <a:pt x="36" y="109"/>
                      <a:pt x="49" y="109"/>
                    </a:cubicBezTo>
                    <a:cubicBezTo>
                      <a:pt x="63" y="109"/>
                      <a:pt x="75" y="104"/>
                      <a:pt x="84" y="94"/>
                    </a:cubicBezTo>
                    <a:cubicBezTo>
                      <a:pt x="90" y="89"/>
                      <a:pt x="94" y="82"/>
                      <a:pt x="96" y="75"/>
                    </a:cubicBezTo>
                    <a:cubicBezTo>
                      <a:pt x="97" y="73"/>
                      <a:pt x="97" y="73"/>
                      <a:pt x="97" y="73"/>
                    </a:cubicBezTo>
                    <a:cubicBezTo>
                      <a:pt x="86" y="70"/>
                      <a:pt x="86" y="70"/>
                      <a:pt x="86" y="70"/>
                    </a:cubicBezTo>
                    <a:cubicBezTo>
                      <a:pt x="85" y="71"/>
                      <a:pt x="85" y="71"/>
                      <a:pt x="85" y="71"/>
                    </a:cubicBezTo>
                    <a:cubicBezTo>
                      <a:pt x="84" y="77"/>
                      <a:pt x="80" y="82"/>
                      <a:pt x="76" y="86"/>
                    </a:cubicBezTo>
                    <a:cubicBezTo>
                      <a:pt x="69" y="93"/>
                      <a:pt x="60" y="97"/>
                      <a:pt x="49" y="97"/>
                    </a:cubicBezTo>
                    <a:cubicBezTo>
                      <a:pt x="39" y="97"/>
                      <a:pt x="30" y="93"/>
                      <a:pt x="23" y="86"/>
                    </a:cubicBezTo>
                    <a:cubicBezTo>
                      <a:pt x="16" y="79"/>
                      <a:pt x="12" y="70"/>
                      <a:pt x="12" y="60"/>
                    </a:cubicBezTo>
                    <a:cubicBezTo>
                      <a:pt x="12" y="50"/>
                      <a:pt x="16" y="40"/>
                      <a:pt x="23" y="33"/>
                    </a:cubicBezTo>
                    <a:cubicBezTo>
                      <a:pt x="28" y="28"/>
                      <a:pt x="35" y="24"/>
                      <a:pt x="42" y="22"/>
                    </a:cubicBezTo>
                    <a:close/>
                    <a:moveTo>
                      <a:pt x="87" y="54"/>
                    </a:moveTo>
                    <a:cubicBezTo>
                      <a:pt x="87" y="52"/>
                      <a:pt x="86" y="49"/>
                      <a:pt x="85" y="47"/>
                    </a:cubicBezTo>
                    <a:cubicBezTo>
                      <a:pt x="84" y="45"/>
                      <a:pt x="84" y="45"/>
                      <a:pt x="84" y="45"/>
                    </a:cubicBezTo>
                    <a:cubicBezTo>
                      <a:pt x="95" y="41"/>
                      <a:pt x="95" y="41"/>
                      <a:pt x="95" y="41"/>
                    </a:cubicBezTo>
                    <a:cubicBezTo>
                      <a:pt x="96" y="43"/>
                      <a:pt x="96" y="43"/>
                      <a:pt x="96" y="43"/>
                    </a:cubicBezTo>
                    <a:cubicBezTo>
                      <a:pt x="97" y="46"/>
                      <a:pt x="98" y="50"/>
                      <a:pt x="98" y="53"/>
                    </a:cubicBezTo>
                    <a:cubicBezTo>
                      <a:pt x="99" y="55"/>
                      <a:pt x="99" y="55"/>
                      <a:pt x="99" y="55"/>
                    </a:cubicBezTo>
                    <a:cubicBezTo>
                      <a:pt x="87" y="56"/>
                      <a:pt x="87" y="56"/>
                      <a:pt x="87" y="56"/>
                    </a:cubicBezTo>
                    <a:cubicBezTo>
                      <a:pt x="87" y="54"/>
                      <a:pt x="87" y="54"/>
                      <a:pt x="87" y="54"/>
                    </a:cubicBezTo>
                    <a:close/>
                    <a:moveTo>
                      <a:pt x="87" y="67"/>
                    </a:moveTo>
                    <a:cubicBezTo>
                      <a:pt x="87" y="64"/>
                      <a:pt x="87" y="62"/>
                      <a:pt x="87" y="60"/>
                    </a:cubicBezTo>
                    <a:cubicBezTo>
                      <a:pt x="87" y="59"/>
                      <a:pt x="87" y="59"/>
                      <a:pt x="87" y="59"/>
                    </a:cubicBezTo>
                    <a:cubicBezTo>
                      <a:pt x="87" y="57"/>
                      <a:pt x="87" y="57"/>
                      <a:pt x="87" y="57"/>
                    </a:cubicBezTo>
                    <a:cubicBezTo>
                      <a:pt x="99" y="57"/>
                      <a:pt x="99" y="57"/>
                      <a:pt x="99" y="57"/>
                    </a:cubicBezTo>
                    <a:cubicBezTo>
                      <a:pt x="99" y="59"/>
                      <a:pt x="99" y="59"/>
                      <a:pt x="99" y="59"/>
                    </a:cubicBezTo>
                    <a:cubicBezTo>
                      <a:pt x="99" y="59"/>
                      <a:pt x="99" y="59"/>
                      <a:pt x="99" y="60"/>
                    </a:cubicBezTo>
                    <a:cubicBezTo>
                      <a:pt x="99" y="63"/>
                      <a:pt x="99" y="66"/>
                      <a:pt x="98" y="69"/>
                    </a:cubicBezTo>
                    <a:cubicBezTo>
                      <a:pt x="97" y="71"/>
                      <a:pt x="97" y="71"/>
                      <a:pt x="97" y="71"/>
                    </a:cubicBezTo>
                    <a:cubicBezTo>
                      <a:pt x="86" y="68"/>
                      <a:pt x="86" y="68"/>
                      <a:pt x="86" y="68"/>
                    </a:cubicBezTo>
                    <a:cubicBezTo>
                      <a:pt x="87" y="67"/>
                      <a:pt x="87" y="67"/>
                      <a:pt x="87" y="67"/>
                    </a:cubicBezTo>
                    <a:close/>
                    <a:moveTo>
                      <a:pt x="83" y="42"/>
                    </a:moveTo>
                    <a:cubicBezTo>
                      <a:pt x="82" y="40"/>
                      <a:pt x="81" y="38"/>
                      <a:pt x="80" y="37"/>
                    </a:cubicBezTo>
                    <a:cubicBezTo>
                      <a:pt x="78" y="35"/>
                      <a:pt x="78" y="35"/>
                      <a:pt x="78" y="35"/>
                    </a:cubicBezTo>
                    <a:cubicBezTo>
                      <a:pt x="88" y="28"/>
                      <a:pt x="88" y="28"/>
                      <a:pt x="88" y="28"/>
                    </a:cubicBezTo>
                    <a:cubicBezTo>
                      <a:pt x="89" y="30"/>
                      <a:pt x="89" y="30"/>
                      <a:pt x="89" y="30"/>
                    </a:cubicBezTo>
                    <a:cubicBezTo>
                      <a:pt x="91" y="32"/>
                      <a:pt x="92" y="35"/>
                      <a:pt x="94" y="38"/>
                    </a:cubicBezTo>
                    <a:cubicBezTo>
                      <a:pt x="95" y="40"/>
                      <a:pt x="95" y="40"/>
                      <a:pt x="95" y="40"/>
                    </a:cubicBezTo>
                    <a:cubicBezTo>
                      <a:pt x="84" y="44"/>
                      <a:pt x="84" y="44"/>
                      <a:pt x="84" y="44"/>
                    </a:cubicBezTo>
                    <a:cubicBezTo>
                      <a:pt x="83" y="42"/>
                      <a:pt x="83" y="42"/>
                      <a:pt x="83" y="42"/>
                    </a:cubicBezTo>
                    <a:close/>
                    <a:moveTo>
                      <a:pt x="77" y="34"/>
                    </a:moveTo>
                    <a:cubicBezTo>
                      <a:pt x="76" y="33"/>
                      <a:pt x="76" y="33"/>
                      <a:pt x="76" y="33"/>
                    </a:cubicBezTo>
                    <a:cubicBezTo>
                      <a:pt x="75" y="31"/>
                      <a:pt x="73" y="30"/>
                      <a:pt x="71" y="28"/>
                    </a:cubicBezTo>
                    <a:cubicBezTo>
                      <a:pt x="69" y="27"/>
                      <a:pt x="69" y="27"/>
                      <a:pt x="69" y="27"/>
                    </a:cubicBezTo>
                    <a:cubicBezTo>
                      <a:pt x="76" y="18"/>
                      <a:pt x="76" y="18"/>
                      <a:pt x="76" y="18"/>
                    </a:cubicBezTo>
                    <a:cubicBezTo>
                      <a:pt x="78" y="19"/>
                      <a:pt x="78" y="19"/>
                      <a:pt x="78" y="19"/>
                    </a:cubicBezTo>
                    <a:cubicBezTo>
                      <a:pt x="80" y="21"/>
                      <a:pt x="82" y="23"/>
                      <a:pt x="84" y="25"/>
                    </a:cubicBezTo>
                    <a:cubicBezTo>
                      <a:pt x="85" y="25"/>
                      <a:pt x="85" y="25"/>
                      <a:pt x="85" y="25"/>
                    </a:cubicBezTo>
                    <a:cubicBezTo>
                      <a:pt x="86" y="27"/>
                      <a:pt x="86" y="27"/>
                      <a:pt x="86" y="27"/>
                    </a:cubicBezTo>
                    <a:cubicBezTo>
                      <a:pt x="77" y="34"/>
                      <a:pt x="77" y="34"/>
                      <a:pt x="77" y="34"/>
                    </a:cubicBezTo>
                    <a:close/>
                    <a:moveTo>
                      <a:pt x="50" y="93"/>
                    </a:moveTo>
                    <a:cubicBezTo>
                      <a:pt x="50" y="83"/>
                      <a:pt x="50" y="83"/>
                      <a:pt x="50" y="83"/>
                    </a:cubicBezTo>
                    <a:cubicBezTo>
                      <a:pt x="53" y="83"/>
                      <a:pt x="53" y="83"/>
                      <a:pt x="53" y="83"/>
                    </a:cubicBezTo>
                    <a:cubicBezTo>
                      <a:pt x="53" y="93"/>
                      <a:pt x="53" y="93"/>
                      <a:pt x="53" y="93"/>
                    </a:cubicBezTo>
                    <a:cubicBezTo>
                      <a:pt x="50" y="93"/>
                      <a:pt x="50" y="93"/>
                      <a:pt x="50" y="93"/>
                    </a:cubicBezTo>
                    <a:close/>
                    <a:moveTo>
                      <a:pt x="74" y="83"/>
                    </a:moveTo>
                    <a:cubicBezTo>
                      <a:pt x="67" y="76"/>
                      <a:pt x="67" y="76"/>
                      <a:pt x="67" y="76"/>
                    </a:cubicBezTo>
                    <a:cubicBezTo>
                      <a:pt x="70" y="74"/>
                      <a:pt x="70" y="74"/>
                      <a:pt x="70" y="74"/>
                    </a:cubicBezTo>
                    <a:cubicBezTo>
                      <a:pt x="77" y="81"/>
                      <a:pt x="77" y="81"/>
                      <a:pt x="77" y="81"/>
                    </a:cubicBezTo>
                    <a:cubicBezTo>
                      <a:pt x="74" y="83"/>
                      <a:pt x="74" y="83"/>
                      <a:pt x="74" y="83"/>
                    </a:cubicBezTo>
                    <a:close/>
                    <a:moveTo>
                      <a:pt x="25" y="83"/>
                    </a:moveTo>
                    <a:cubicBezTo>
                      <a:pt x="32" y="76"/>
                      <a:pt x="32" y="76"/>
                      <a:pt x="32" y="76"/>
                    </a:cubicBezTo>
                    <a:cubicBezTo>
                      <a:pt x="34" y="78"/>
                      <a:pt x="34" y="78"/>
                      <a:pt x="34" y="78"/>
                    </a:cubicBezTo>
                    <a:cubicBezTo>
                      <a:pt x="27" y="85"/>
                      <a:pt x="27" y="85"/>
                      <a:pt x="27" y="85"/>
                    </a:cubicBezTo>
                    <a:cubicBezTo>
                      <a:pt x="25" y="83"/>
                      <a:pt x="25" y="83"/>
                      <a:pt x="25" y="83"/>
                    </a:cubicBezTo>
                    <a:close/>
                    <a:moveTo>
                      <a:pt x="26" y="33"/>
                    </a:moveTo>
                    <a:cubicBezTo>
                      <a:pt x="33" y="40"/>
                      <a:pt x="33" y="40"/>
                      <a:pt x="33" y="40"/>
                    </a:cubicBezTo>
                    <a:cubicBezTo>
                      <a:pt x="30" y="43"/>
                      <a:pt x="30" y="43"/>
                      <a:pt x="30" y="43"/>
                    </a:cubicBezTo>
                    <a:cubicBezTo>
                      <a:pt x="23" y="36"/>
                      <a:pt x="23" y="36"/>
                      <a:pt x="23" y="36"/>
                    </a:cubicBezTo>
                    <a:cubicBezTo>
                      <a:pt x="26" y="33"/>
                      <a:pt x="26" y="33"/>
                      <a:pt x="26" y="33"/>
                    </a:cubicBezTo>
                    <a:close/>
                    <a:moveTo>
                      <a:pt x="75" y="34"/>
                    </a:moveTo>
                    <a:cubicBezTo>
                      <a:pt x="73" y="32"/>
                      <a:pt x="73" y="32"/>
                      <a:pt x="73" y="32"/>
                    </a:cubicBezTo>
                    <a:cubicBezTo>
                      <a:pt x="66" y="39"/>
                      <a:pt x="66" y="39"/>
                      <a:pt x="66" y="39"/>
                    </a:cubicBezTo>
                    <a:cubicBezTo>
                      <a:pt x="68" y="41"/>
                      <a:pt x="68" y="41"/>
                      <a:pt x="68" y="41"/>
                    </a:cubicBezTo>
                    <a:cubicBezTo>
                      <a:pt x="75" y="34"/>
                      <a:pt x="75" y="34"/>
                      <a:pt x="75" y="34"/>
                    </a:cubicBezTo>
                    <a:close/>
                    <a:moveTo>
                      <a:pt x="85" y="59"/>
                    </a:moveTo>
                    <a:cubicBezTo>
                      <a:pt x="75" y="59"/>
                      <a:pt x="75" y="59"/>
                      <a:pt x="75" y="59"/>
                    </a:cubicBezTo>
                    <a:cubicBezTo>
                      <a:pt x="75" y="56"/>
                      <a:pt x="75" y="56"/>
                      <a:pt x="75" y="56"/>
                    </a:cubicBezTo>
                    <a:cubicBezTo>
                      <a:pt x="85" y="56"/>
                      <a:pt x="85" y="56"/>
                      <a:pt x="85" y="56"/>
                    </a:cubicBezTo>
                    <a:lnTo>
                      <a:pt x="85" y="59"/>
                    </a:lnTo>
                    <a:close/>
                  </a:path>
                </a:pathLst>
              </a:custGeom>
              <a:solidFill>
                <a:schemeClr val="accent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grpSp>
            <p:nvGrpSpPr>
              <p:cNvPr id="8" name="组合 7"/>
              <p:cNvGrpSpPr/>
              <p:nvPr/>
            </p:nvGrpSpPr>
            <p:grpSpPr>
              <a:xfrm>
                <a:off x="14841" y="2818"/>
                <a:ext cx="2531" cy="2925"/>
                <a:chOff x="5232401" y="2436813"/>
                <a:chExt cx="1717675" cy="1984376"/>
              </a:xfrm>
            </p:grpSpPr>
            <p:sp>
              <p:nvSpPr>
                <p:cNvPr id="20" name="图形"/>
                <p:cNvSpPr/>
                <p:nvPr>
                  <p:custDataLst>
                    <p:tags r:id="rId25"/>
                  </p:custDataLst>
                </p:nvPr>
              </p:nvSpPr>
              <p:spPr bwMode="auto">
                <a:xfrm>
                  <a:off x="5232401" y="2436813"/>
                  <a:ext cx="1717675" cy="1349375"/>
                </a:xfrm>
                <a:custGeom>
                  <a:avLst/>
                  <a:gdLst>
                    <a:gd name="T0" fmla="*/ 422 w 573"/>
                    <a:gd name="T1" fmla="*/ 399 h 451"/>
                    <a:gd name="T2" fmla="*/ 411 w 573"/>
                    <a:gd name="T3" fmla="*/ 332 h 451"/>
                    <a:gd name="T4" fmla="*/ 367 w 573"/>
                    <a:gd name="T5" fmla="*/ 176 h 451"/>
                    <a:gd name="T6" fmla="*/ 208 w 573"/>
                    <a:gd name="T7" fmla="*/ 176 h 451"/>
                    <a:gd name="T8" fmla="*/ 164 w 573"/>
                    <a:gd name="T9" fmla="*/ 338 h 451"/>
                    <a:gd name="T10" fmla="*/ 156 w 573"/>
                    <a:gd name="T11" fmla="*/ 378 h 451"/>
                    <a:gd name="T12" fmla="*/ 144 w 573"/>
                    <a:gd name="T13" fmla="*/ 389 h 451"/>
                    <a:gd name="T14" fmla="*/ 40 w 573"/>
                    <a:gd name="T15" fmla="*/ 419 h 451"/>
                    <a:gd name="T16" fmla="*/ 26 w 573"/>
                    <a:gd name="T17" fmla="*/ 410 h 451"/>
                    <a:gd name="T18" fmla="*/ 8 w 573"/>
                    <a:gd name="T19" fmla="*/ 360 h 451"/>
                    <a:gd name="T20" fmla="*/ 16 w 573"/>
                    <a:gd name="T21" fmla="*/ 341 h 451"/>
                    <a:gd name="T22" fmla="*/ 51 w 573"/>
                    <a:gd name="T23" fmla="*/ 308 h 451"/>
                    <a:gd name="T24" fmla="*/ 53 w 573"/>
                    <a:gd name="T25" fmla="*/ 241 h 451"/>
                    <a:gd name="T26" fmla="*/ 45 w 573"/>
                    <a:gd name="T27" fmla="*/ 232 h 451"/>
                    <a:gd name="T28" fmla="*/ 32 w 573"/>
                    <a:gd name="T29" fmla="*/ 143 h 451"/>
                    <a:gd name="T30" fmla="*/ 53 w 573"/>
                    <a:gd name="T31" fmla="*/ 129 h 451"/>
                    <a:gd name="T32" fmla="*/ 104 w 573"/>
                    <a:gd name="T33" fmla="*/ 131 h 451"/>
                    <a:gd name="T34" fmla="*/ 151 w 573"/>
                    <a:gd name="T35" fmla="*/ 87 h 451"/>
                    <a:gd name="T36" fmla="*/ 151 w 573"/>
                    <a:gd name="T37" fmla="*/ 73 h 451"/>
                    <a:gd name="T38" fmla="*/ 205 w 573"/>
                    <a:gd name="T39" fmla="*/ 2 h 451"/>
                    <a:gd name="T40" fmla="*/ 225 w 573"/>
                    <a:gd name="T41" fmla="*/ 7 h 451"/>
                    <a:gd name="T42" fmla="*/ 261 w 573"/>
                    <a:gd name="T43" fmla="*/ 44 h 451"/>
                    <a:gd name="T44" fmla="*/ 327 w 573"/>
                    <a:gd name="T45" fmla="*/ 48 h 451"/>
                    <a:gd name="T46" fmla="*/ 364 w 573"/>
                    <a:gd name="T47" fmla="*/ 14 h 451"/>
                    <a:gd name="T48" fmla="*/ 389 w 573"/>
                    <a:gd name="T49" fmla="*/ 11 h 451"/>
                    <a:gd name="T50" fmla="*/ 437 w 573"/>
                    <a:gd name="T51" fmla="*/ 83 h 451"/>
                    <a:gd name="T52" fmla="*/ 451 w 573"/>
                    <a:gd name="T53" fmla="*/ 138 h 451"/>
                    <a:gd name="T54" fmla="*/ 474 w 573"/>
                    <a:gd name="T55" fmla="*/ 148 h 451"/>
                    <a:gd name="T56" fmla="*/ 531 w 573"/>
                    <a:gd name="T57" fmla="*/ 151 h 451"/>
                    <a:gd name="T58" fmla="*/ 551 w 573"/>
                    <a:gd name="T59" fmla="*/ 166 h 451"/>
                    <a:gd name="T60" fmla="*/ 532 w 573"/>
                    <a:gd name="T61" fmla="*/ 254 h 451"/>
                    <a:gd name="T62" fmla="*/ 508 w 573"/>
                    <a:gd name="T63" fmla="*/ 295 h 451"/>
                    <a:gd name="T64" fmla="*/ 520 w 573"/>
                    <a:gd name="T65" fmla="*/ 326 h 451"/>
                    <a:gd name="T66" fmla="*/ 556 w 573"/>
                    <a:gd name="T67" fmla="*/ 367 h 451"/>
                    <a:gd name="T68" fmla="*/ 559 w 573"/>
                    <a:gd name="T69" fmla="*/ 391 h 451"/>
                    <a:gd name="T70" fmla="*/ 486 w 573"/>
                    <a:gd name="T71" fmla="*/ 441 h 451"/>
                    <a:gd name="T72" fmla="*/ 422 w 573"/>
                    <a:gd name="T73" fmla="*/ 399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73" h="451">
                      <a:moveTo>
                        <a:pt x="422" y="399"/>
                      </a:moveTo>
                      <a:cubicBezTo>
                        <a:pt x="398" y="385"/>
                        <a:pt x="396" y="365"/>
                        <a:pt x="411" y="332"/>
                      </a:cubicBezTo>
                      <a:cubicBezTo>
                        <a:pt x="438" y="278"/>
                        <a:pt x="416" y="212"/>
                        <a:pt x="367" y="176"/>
                      </a:cubicBezTo>
                      <a:cubicBezTo>
                        <a:pt x="320" y="141"/>
                        <a:pt x="252" y="142"/>
                        <a:pt x="208" y="176"/>
                      </a:cubicBezTo>
                      <a:cubicBezTo>
                        <a:pt x="155" y="218"/>
                        <a:pt x="138" y="280"/>
                        <a:pt x="164" y="338"/>
                      </a:cubicBezTo>
                      <a:cubicBezTo>
                        <a:pt x="173" y="356"/>
                        <a:pt x="172" y="368"/>
                        <a:pt x="156" y="378"/>
                      </a:cubicBezTo>
                      <a:cubicBezTo>
                        <a:pt x="152" y="381"/>
                        <a:pt x="147" y="385"/>
                        <a:pt x="144" y="389"/>
                      </a:cubicBezTo>
                      <a:cubicBezTo>
                        <a:pt x="118" y="428"/>
                        <a:pt x="79" y="423"/>
                        <a:pt x="40" y="419"/>
                      </a:cubicBezTo>
                      <a:cubicBezTo>
                        <a:pt x="35" y="418"/>
                        <a:pt x="28" y="414"/>
                        <a:pt x="26" y="410"/>
                      </a:cubicBezTo>
                      <a:cubicBezTo>
                        <a:pt x="19" y="394"/>
                        <a:pt x="12" y="377"/>
                        <a:pt x="8" y="360"/>
                      </a:cubicBezTo>
                      <a:cubicBezTo>
                        <a:pt x="7" y="354"/>
                        <a:pt x="12" y="346"/>
                        <a:pt x="16" y="341"/>
                      </a:cubicBezTo>
                      <a:cubicBezTo>
                        <a:pt x="27" y="329"/>
                        <a:pt x="39" y="319"/>
                        <a:pt x="51" y="308"/>
                      </a:cubicBezTo>
                      <a:cubicBezTo>
                        <a:pt x="74" y="286"/>
                        <a:pt x="75" y="264"/>
                        <a:pt x="53" y="241"/>
                      </a:cubicBezTo>
                      <a:cubicBezTo>
                        <a:pt x="50" y="238"/>
                        <a:pt x="47" y="235"/>
                        <a:pt x="45" y="232"/>
                      </a:cubicBezTo>
                      <a:cubicBezTo>
                        <a:pt x="0" y="183"/>
                        <a:pt x="6" y="202"/>
                        <a:pt x="32" y="143"/>
                      </a:cubicBezTo>
                      <a:cubicBezTo>
                        <a:pt x="35" y="136"/>
                        <a:pt x="45" y="130"/>
                        <a:pt x="53" y="129"/>
                      </a:cubicBezTo>
                      <a:cubicBezTo>
                        <a:pt x="70" y="128"/>
                        <a:pt x="87" y="130"/>
                        <a:pt x="104" y="131"/>
                      </a:cubicBezTo>
                      <a:cubicBezTo>
                        <a:pt x="133" y="132"/>
                        <a:pt x="151" y="116"/>
                        <a:pt x="151" y="87"/>
                      </a:cubicBezTo>
                      <a:cubicBezTo>
                        <a:pt x="151" y="83"/>
                        <a:pt x="150" y="78"/>
                        <a:pt x="151" y="73"/>
                      </a:cubicBezTo>
                      <a:cubicBezTo>
                        <a:pt x="153" y="8"/>
                        <a:pt x="144" y="25"/>
                        <a:pt x="205" y="2"/>
                      </a:cubicBezTo>
                      <a:cubicBezTo>
                        <a:pt x="210" y="0"/>
                        <a:pt x="221" y="2"/>
                        <a:pt x="225" y="7"/>
                      </a:cubicBezTo>
                      <a:cubicBezTo>
                        <a:pt x="238" y="18"/>
                        <a:pt x="250" y="31"/>
                        <a:pt x="261" y="44"/>
                      </a:cubicBezTo>
                      <a:cubicBezTo>
                        <a:pt x="282" y="68"/>
                        <a:pt x="304" y="69"/>
                        <a:pt x="327" y="48"/>
                      </a:cubicBezTo>
                      <a:cubicBezTo>
                        <a:pt x="340" y="36"/>
                        <a:pt x="351" y="24"/>
                        <a:pt x="364" y="14"/>
                      </a:cubicBezTo>
                      <a:cubicBezTo>
                        <a:pt x="370" y="10"/>
                        <a:pt x="382" y="8"/>
                        <a:pt x="389" y="11"/>
                      </a:cubicBezTo>
                      <a:cubicBezTo>
                        <a:pt x="438" y="30"/>
                        <a:pt x="438" y="30"/>
                        <a:pt x="437" y="83"/>
                      </a:cubicBezTo>
                      <a:cubicBezTo>
                        <a:pt x="437" y="103"/>
                        <a:pt x="430" y="124"/>
                        <a:pt x="451" y="138"/>
                      </a:cubicBezTo>
                      <a:cubicBezTo>
                        <a:pt x="458" y="143"/>
                        <a:pt x="466" y="147"/>
                        <a:pt x="474" y="148"/>
                      </a:cubicBezTo>
                      <a:cubicBezTo>
                        <a:pt x="493" y="150"/>
                        <a:pt x="512" y="149"/>
                        <a:pt x="531" y="151"/>
                      </a:cubicBezTo>
                      <a:cubicBezTo>
                        <a:pt x="539" y="153"/>
                        <a:pt x="548" y="159"/>
                        <a:pt x="551" y="166"/>
                      </a:cubicBezTo>
                      <a:cubicBezTo>
                        <a:pt x="573" y="216"/>
                        <a:pt x="572" y="217"/>
                        <a:pt x="532" y="254"/>
                      </a:cubicBezTo>
                      <a:cubicBezTo>
                        <a:pt x="520" y="266"/>
                        <a:pt x="503" y="275"/>
                        <a:pt x="508" y="295"/>
                      </a:cubicBezTo>
                      <a:cubicBezTo>
                        <a:pt x="510" y="306"/>
                        <a:pt x="514" y="317"/>
                        <a:pt x="520" y="326"/>
                      </a:cubicBezTo>
                      <a:cubicBezTo>
                        <a:pt x="531" y="341"/>
                        <a:pt x="545" y="352"/>
                        <a:pt x="556" y="367"/>
                      </a:cubicBezTo>
                      <a:cubicBezTo>
                        <a:pt x="560" y="373"/>
                        <a:pt x="562" y="385"/>
                        <a:pt x="559" y="391"/>
                      </a:cubicBezTo>
                      <a:cubicBezTo>
                        <a:pt x="532" y="451"/>
                        <a:pt x="549" y="440"/>
                        <a:pt x="486" y="441"/>
                      </a:cubicBezTo>
                      <a:cubicBezTo>
                        <a:pt x="456" y="442"/>
                        <a:pt x="443" y="421"/>
                        <a:pt x="422" y="399"/>
                      </a:cubicBezTo>
                      <a:close/>
                    </a:path>
                  </a:pathLst>
                </a:custGeom>
                <a:gradFill>
                  <a:gsLst>
                    <a:gs pos="0">
                      <a:schemeClr val="accent1"/>
                    </a:gs>
                    <a:gs pos="100000">
                      <a:schemeClr val="accent2"/>
                    </a:gs>
                  </a:gsLst>
                  <a:lin ang="2700000" scaled="0"/>
                </a:gra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21" name="图形"/>
                <p:cNvSpPr/>
                <p:nvPr>
                  <p:custDataLst>
                    <p:tags r:id="rId26"/>
                  </p:custDataLst>
                </p:nvPr>
              </p:nvSpPr>
              <p:spPr bwMode="auto">
                <a:xfrm>
                  <a:off x="5664201" y="3600451"/>
                  <a:ext cx="887413" cy="820738"/>
                </a:xfrm>
                <a:custGeom>
                  <a:avLst/>
                  <a:gdLst>
                    <a:gd name="T0" fmla="*/ 154 w 296"/>
                    <a:gd name="T1" fmla="*/ 274 h 274"/>
                    <a:gd name="T2" fmla="*/ 99 w 296"/>
                    <a:gd name="T3" fmla="*/ 201 h 274"/>
                    <a:gd name="T4" fmla="*/ 8 w 296"/>
                    <a:gd name="T5" fmla="*/ 82 h 274"/>
                    <a:gd name="T6" fmla="*/ 10 w 296"/>
                    <a:gd name="T7" fmla="*/ 54 h 274"/>
                    <a:gd name="T8" fmla="*/ 49 w 296"/>
                    <a:gd name="T9" fmla="*/ 14 h 274"/>
                    <a:gd name="T10" fmla="*/ 73 w 296"/>
                    <a:gd name="T11" fmla="*/ 10 h 274"/>
                    <a:gd name="T12" fmla="*/ 220 w 296"/>
                    <a:gd name="T13" fmla="*/ 6 h 274"/>
                    <a:gd name="T14" fmla="*/ 243 w 296"/>
                    <a:gd name="T15" fmla="*/ 8 h 274"/>
                    <a:gd name="T16" fmla="*/ 290 w 296"/>
                    <a:gd name="T17" fmla="*/ 54 h 274"/>
                    <a:gd name="T18" fmla="*/ 293 w 296"/>
                    <a:gd name="T19" fmla="*/ 72 h 274"/>
                    <a:gd name="T20" fmla="*/ 163 w 296"/>
                    <a:gd name="T21" fmla="*/ 266 h 274"/>
                    <a:gd name="T22" fmla="*/ 154 w 296"/>
                    <a:gd name="T23"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6" h="274">
                      <a:moveTo>
                        <a:pt x="154" y="274"/>
                      </a:moveTo>
                      <a:cubicBezTo>
                        <a:pt x="135" y="248"/>
                        <a:pt x="117" y="225"/>
                        <a:pt x="99" y="201"/>
                      </a:cubicBezTo>
                      <a:cubicBezTo>
                        <a:pt x="69" y="161"/>
                        <a:pt x="39" y="121"/>
                        <a:pt x="8" y="82"/>
                      </a:cubicBezTo>
                      <a:cubicBezTo>
                        <a:pt x="0" y="71"/>
                        <a:pt x="1" y="63"/>
                        <a:pt x="10" y="54"/>
                      </a:cubicBezTo>
                      <a:cubicBezTo>
                        <a:pt x="23" y="41"/>
                        <a:pt x="36" y="28"/>
                        <a:pt x="49" y="14"/>
                      </a:cubicBezTo>
                      <a:cubicBezTo>
                        <a:pt x="56" y="6"/>
                        <a:pt x="63" y="5"/>
                        <a:pt x="73" y="10"/>
                      </a:cubicBezTo>
                      <a:cubicBezTo>
                        <a:pt x="123" y="38"/>
                        <a:pt x="172" y="37"/>
                        <a:pt x="220" y="6"/>
                      </a:cubicBezTo>
                      <a:cubicBezTo>
                        <a:pt x="229" y="0"/>
                        <a:pt x="235" y="0"/>
                        <a:pt x="243" y="8"/>
                      </a:cubicBezTo>
                      <a:cubicBezTo>
                        <a:pt x="258" y="23"/>
                        <a:pt x="275" y="38"/>
                        <a:pt x="290" y="54"/>
                      </a:cubicBezTo>
                      <a:cubicBezTo>
                        <a:pt x="293" y="58"/>
                        <a:pt x="296" y="68"/>
                        <a:pt x="293" y="72"/>
                      </a:cubicBezTo>
                      <a:cubicBezTo>
                        <a:pt x="250" y="137"/>
                        <a:pt x="207" y="201"/>
                        <a:pt x="163" y="266"/>
                      </a:cubicBezTo>
                      <a:cubicBezTo>
                        <a:pt x="162" y="268"/>
                        <a:pt x="159" y="269"/>
                        <a:pt x="154" y="274"/>
                      </a:cubicBezTo>
                      <a:close/>
                    </a:path>
                  </a:pathLst>
                </a:custGeom>
                <a:gradFill>
                  <a:gsLst>
                    <a:gs pos="0">
                      <a:schemeClr val="accent1"/>
                    </a:gs>
                    <a:gs pos="100000">
                      <a:schemeClr val="accent2"/>
                    </a:gs>
                  </a:gsLst>
                  <a:lin ang="2700000" scaled="0"/>
                </a:gra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grpSp>
          <p:grpSp>
            <p:nvGrpSpPr>
              <p:cNvPr id="9" name="组合 8"/>
              <p:cNvGrpSpPr>
                <a:grpSpLocks noChangeAspect="1"/>
              </p:cNvGrpSpPr>
              <p:nvPr/>
            </p:nvGrpSpPr>
            <p:grpSpPr>
              <a:xfrm>
                <a:off x="15876" y="3807"/>
                <a:ext cx="461" cy="460"/>
                <a:chOff x="3618897" y="2279040"/>
                <a:chExt cx="706229" cy="703668"/>
              </a:xfrm>
              <a:solidFill>
                <a:schemeClr val="accent1"/>
              </a:solidFill>
            </p:grpSpPr>
            <p:sp>
              <p:nvSpPr>
                <p:cNvPr id="10" name="图形"/>
                <p:cNvSpPr>
                  <a:spLocks noEditPoints="1"/>
                </p:cNvSpPr>
                <p:nvPr>
                  <p:custDataLst>
                    <p:tags r:id="rId22"/>
                  </p:custDataLst>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sp>
              <p:nvSpPr>
                <p:cNvPr id="11" name="图形"/>
                <p:cNvSpPr>
                  <a:spLocks noEditPoints="1"/>
                </p:cNvSpPr>
                <p:nvPr>
                  <p:custDataLst>
                    <p:tags r:id="rId23"/>
                  </p:custDataLst>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sp>
              <p:nvSpPr>
                <p:cNvPr id="12" name="图形"/>
                <p:cNvSpPr/>
                <p:nvPr>
                  <p:custDataLst>
                    <p:tags r:id="rId24"/>
                  </p:custDataLst>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grpSp>
          <p:grpSp>
            <p:nvGrpSpPr>
              <p:cNvPr id="16" name="组合 15"/>
              <p:cNvGrpSpPr/>
              <p:nvPr/>
            </p:nvGrpSpPr>
            <p:grpSpPr>
              <a:xfrm>
                <a:off x="10648" y="2818"/>
                <a:ext cx="2531" cy="2925"/>
                <a:chOff x="5232401" y="2436813"/>
                <a:chExt cx="1717675" cy="1984376"/>
              </a:xfrm>
            </p:grpSpPr>
            <p:sp>
              <p:nvSpPr>
                <p:cNvPr id="17" name="图形"/>
                <p:cNvSpPr/>
                <p:nvPr>
                  <p:custDataLst>
                    <p:tags r:id="rId20"/>
                  </p:custDataLst>
                </p:nvPr>
              </p:nvSpPr>
              <p:spPr bwMode="auto">
                <a:xfrm>
                  <a:off x="5232401" y="2436813"/>
                  <a:ext cx="1717675" cy="1349375"/>
                </a:xfrm>
                <a:custGeom>
                  <a:avLst/>
                  <a:gdLst>
                    <a:gd name="T0" fmla="*/ 422 w 573"/>
                    <a:gd name="T1" fmla="*/ 399 h 451"/>
                    <a:gd name="T2" fmla="*/ 411 w 573"/>
                    <a:gd name="T3" fmla="*/ 332 h 451"/>
                    <a:gd name="T4" fmla="*/ 367 w 573"/>
                    <a:gd name="T5" fmla="*/ 176 h 451"/>
                    <a:gd name="T6" fmla="*/ 208 w 573"/>
                    <a:gd name="T7" fmla="*/ 176 h 451"/>
                    <a:gd name="T8" fmla="*/ 164 w 573"/>
                    <a:gd name="T9" fmla="*/ 338 h 451"/>
                    <a:gd name="T10" fmla="*/ 156 w 573"/>
                    <a:gd name="T11" fmla="*/ 378 h 451"/>
                    <a:gd name="T12" fmla="*/ 144 w 573"/>
                    <a:gd name="T13" fmla="*/ 389 h 451"/>
                    <a:gd name="T14" fmla="*/ 40 w 573"/>
                    <a:gd name="T15" fmla="*/ 419 h 451"/>
                    <a:gd name="T16" fmla="*/ 26 w 573"/>
                    <a:gd name="T17" fmla="*/ 410 h 451"/>
                    <a:gd name="T18" fmla="*/ 8 w 573"/>
                    <a:gd name="T19" fmla="*/ 360 h 451"/>
                    <a:gd name="T20" fmla="*/ 16 w 573"/>
                    <a:gd name="T21" fmla="*/ 341 h 451"/>
                    <a:gd name="T22" fmla="*/ 51 w 573"/>
                    <a:gd name="T23" fmla="*/ 308 h 451"/>
                    <a:gd name="T24" fmla="*/ 53 w 573"/>
                    <a:gd name="T25" fmla="*/ 241 h 451"/>
                    <a:gd name="T26" fmla="*/ 45 w 573"/>
                    <a:gd name="T27" fmla="*/ 232 h 451"/>
                    <a:gd name="T28" fmla="*/ 32 w 573"/>
                    <a:gd name="T29" fmla="*/ 143 h 451"/>
                    <a:gd name="T30" fmla="*/ 53 w 573"/>
                    <a:gd name="T31" fmla="*/ 129 h 451"/>
                    <a:gd name="T32" fmla="*/ 104 w 573"/>
                    <a:gd name="T33" fmla="*/ 131 h 451"/>
                    <a:gd name="T34" fmla="*/ 151 w 573"/>
                    <a:gd name="T35" fmla="*/ 87 h 451"/>
                    <a:gd name="T36" fmla="*/ 151 w 573"/>
                    <a:gd name="T37" fmla="*/ 73 h 451"/>
                    <a:gd name="T38" fmla="*/ 205 w 573"/>
                    <a:gd name="T39" fmla="*/ 2 h 451"/>
                    <a:gd name="T40" fmla="*/ 225 w 573"/>
                    <a:gd name="T41" fmla="*/ 7 h 451"/>
                    <a:gd name="T42" fmla="*/ 261 w 573"/>
                    <a:gd name="T43" fmla="*/ 44 h 451"/>
                    <a:gd name="T44" fmla="*/ 327 w 573"/>
                    <a:gd name="T45" fmla="*/ 48 h 451"/>
                    <a:gd name="T46" fmla="*/ 364 w 573"/>
                    <a:gd name="T47" fmla="*/ 14 h 451"/>
                    <a:gd name="T48" fmla="*/ 389 w 573"/>
                    <a:gd name="T49" fmla="*/ 11 h 451"/>
                    <a:gd name="T50" fmla="*/ 437 w 573"/>
                    <a:gd name="T51" fmla="*/ 83 h 451"/>
                    <a:gd name="T52" fmla="*/ 451 w 573"/>
                    <a:gd name="T53" fmla="*/ 138 h 451"/>
                    <a:gd name="T54" fmla="*/ 474 w 573"/>
                    <a:gd name="T55" fmla="*/ 148 h 451"/>
                    <a:gd name="T56" fmla="*/ 531 w 573"/>
                    <a:gd name="T57" fmla="*/ 151 h 451"/>
                    <a:gd name="T58" fmla="*/ 551 w 573"/>
                    <a:gd name="T59" fmla="*/ 166 h 451"/>
                    <a:gd name="T60" fmla="*/ 532 w 573"/>
                    <a:gd name="T61" fmla="*/ 254 h 451"/>
                    <a:gd name="T62" fmla="*/ 508 w 573"/>
                    <a:gd name="T63" fmla="*/ 295 h 451"/>
                    <a:gd name="T64" fmla="*/ 520 w 573"/>
                    <a:gd name="T65" fmla="*/ 326 h 451"/>
                    <a:gd name="T66" fmla="*/ 556 w 573"/>
                    <a:gd name="T67" fmla="*/ 367 h 451"/>
                    <a:gd name="T68" fmla="*/ 559 w 573"/>
                    <a:gd name="T69" fmla="*/ 391 h 451"/>
                    <a:gd name="T70" fmla="*/ 486 w 573"/>
                    <a:gd name="T71" fmla="*/ 441 h 451"/>
                    <a:gd name="T72" fmla="*/ 422 w 573"/>
                    <a:gd name="T73" fmla="*/ 399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73" h="451">
                      <a:moveTo>
                        <a:pt x="422" y="399"/>
                      </a:moveTo>
                      <a:cubicBezTo>
                        <a:pt x="398" y="385"/>
                        <a:pt x="396" y="365"/>
                        <a:pt x="411" y="332"/>
                      </a:cubicBezTo>
                      <a:cubicBezTo>
                        <a:pt x="438" y="278"/>
                        <a:pt x="416" y="212"/>
                        <a:pt x="367" y="176"/>
                      </a:cubicBezTo>
                      <a:cubicBezTo>
                        <a:pt x="320" y="141"/>
                        <a:pt x="252" y="142"/>
                        <a:pt x="208" y="176"/>
                      </a:cubicBezTo>
                      <a:cubicBezTo>
                        <a:pt x="155" y="218"/>
                        <a:pt x="138" y="280"/>
                        <a:pt x="164" y="338"/>
                      </a:cubicBezTo>
                      <a:cubicBezTo>
                        <a:pt x="173" y="356"/>
                        <a:pt x="172" y="368"/>
                        <a:pt x="156" y="378"/>
                      </a:cubicBezTo>
                      <a:cubicBezTo>
                        <a:pt x="152" y="381"/>
                        <a:pt x="147" y="385"/>
                        <a:pt x="144" y="389"/>
                      </a:cubicBezTo>
                      <a:cubicBezTo>
                        <a:pt x="118" y="428"/>
                        <a:pt x="79" y="423"/>
                        <a:pt x="40" y="419"/>
                      </a:cubicBezTo>
                      <a:cubicBezTo>
                        <a:pt x="35" y="418"/>
                        <a:pt x="28" y="414"/>
                        <a:pt x="26" y="410"/>
                      </a:cubicBezTo>
                      <a:cubicBezTo>
                        <a:pt x="19" y="394"/>
                        <a:pt x="12" y="377"/>
                        <a:pt x="8" y="360"/>
                      </a:cubicBezTo>
                      <a:cubicBezTo>
                        <a:pt x="7" y="354"/>
                        <a:pt x="12" y="346"/>
                        <a:pt x="16" y="341"/>
                      </a:cubicBezTo>
                      <a:cubicBezTo>
                        <a:pt x="27" y="329"/>
                        <a:pt x="39" y="319"/>
                        <a:pt x="51" y="308"/>
                      </a:cubicBezTo>
                      <a:cubicBezTo>
                        <a:pt x="74" y="286"/>
                        <a:pt x="75" y="264"/>
                        <a:pt x="53" y="241"/>
                      </a:cubicBezTo>
                      <a:cubicBezTo>
                        <a:pt x="50" y="238"/>
                        <a:pt x="47" y="235"/>
                        <a:pt x="45" y="232"/>
                      </a:cubicBezTo>
                      <a:cubicBezTo>
                        <a:pt x="0" y="183"/>
                        <a:pt x="6" y="202"/>
                        <a:pt x="32" y="143"/>
                      </a:cubicBezTo>
                      <a:cubicBezTo>
                        <a:pt x="35" y="136"/>
                        <a:pt x="45" y="130"/>
                        <a:pt x="53" y="129"/>
                      </a:cubicBezTo>
                      <a:cubicBezTo>
                        <a:pt x="70" y="128"/>
                        <a:pt x="87" y="130"/>
                        <a:pt x="104" y="131"/>
                      </a:cubicBezTo>
                      <a:cubicBezTo>
                        <a:pt x="133" y="132"/>
                        <a:pt x="151" y="116"/>
                        <a:pt x="151" y="87"/>
                      </a:cubicBezTo>
                      <a:cubicBezTo>
                        <a:pt x="151" y="83"/>
                        <a:pt x="150" y="78"/>
                        <a:pt x="151" y="73"/>
                      </a:cubicBezTo>
                      <a:cubicBezTo>
                        <a:pt x="153" y="8"/>
                        <a:pt x="144" y="25"/>
                        <a:pt x="205" y="2"/>
                      </a:cubicBezTo>
                      <a:cubicBezTo>
                        <a:pt x="210" y="0"/>
                        <a:pt x="221" y="2"/>
                        <a:pt x="225" y="7"/>
                      </a:cubicBezTo>
                      <a:cubicBezTo>
                        <a:pt x="238" y="18"/>
                        <a:pt x="250" y="31"/>
                        <a:pt x="261" y="44"/>
                      </a:cubicBezTo>
                      <a:cubicBezTo>
                        <a:pt x="282" y="68"/>
                        <a:pt x="304" y="69"/>
                        <a:pt x="327" y="48"/>
                      </a:cubicBezTo>
                      <a:cubicBezTo>
                        <a:pt x="340" y="36"/>
                        <a:pt x="351" y="24"/>
                        <a:pt x="364" y="14"/>
                      </a:cubicBezTo>
                      <a:cubicBezTo>
                        <a:pt x="370" y="10"/>
                        <a:pt x="382" y="8"/>
                        <a:pt x="389" y="11"/>
                      </a:cubicBezTo>
                      <a:cubicBezTo>
                        <a:pt x="438" y="30"/>
                        <a:pt x="438" y="30"/>
                        <a:pt x="437" y="83"/>
                      </a:cubicBezTo>
                      <a:cubicBezTo>
                        <a:pt x="437" y="103"/>
                        <a:pt x="430" y="124"/>
                        <a:pt x="451" y="138"/>
                      </a:cubicBezTo>
                      <a:cubicBezTo>
                        <a:pt x="458" y="143"/>
                        <a:pt x="466" y="147"/>
                        <a:pt x="474" y="148"/>
                      </a:cubicBezTo>
                      <a:cubicBezTo>
                        <a:pt x="493" y="150"/>
                        <a:pt x="512" y="149"/>
                        <a:pt x="531" y="151"/>
                      </a:cubicBezTo>
                      <a:cubicBezTo>
                        <a:pt x="539" y="153"/>
                        <a:pt x="548" y="159"/>
                        <a:pt x="551" y="166"/>
                      </a:cubicBezTo>
                      <a:cubicBezTo>
                        <a:pt x="573" y="216"/>
                        <a:pt x="572" y="217"/>
                        <a:pt x="532" y="254"/>
                      </a:cubicBezTo>
                      <a:cubicBezTo>
                        <a:pt x="520" y="266"/>
                        <a:pt x="503" y="275"/>
                        <a:pt x="508" y="295"/>
                      </a:cubicBezTo>
                      <a:cubicBezTo>
                        <a:pt x="510" y="306"/>
                        <a:pt x="514" y="317"/>
                        <a:pt x="520" y="326"/>
                      </a:cubicBezTo>
                      <a:cubicBezTo>
                        <a:pt x="531" y="341"/>
                        <a:pt x="545" y="352"/>
                        <a:pt x="556" y="367"/>
                      </a:cubicBezTo>
                      <a:cubicBezTo>
                        <a:pt x="560" y="373"/>
                        <a:pt x="562" y="385"/>
                        <a:pt x="559" y="391"/>
                      </a:cubicBezTo>
                      <a:cubicBezTo>
                        <a:pt x="532" y="451"/>
                        <a:pt x="549" y="440"/>
                        <a:pt x="486" y="441"/>
                      </a:cubicBezTo>
                      <a:cubicBezTo>
                        <a:pt x="456" y="442"/>
                        <a:pt x="443" y="421"/>
                        <a:pt x="422" y="399"/>
                      </a:cubicBezTo>
                      <a:close/>
                    </a:path>
                  </a:pathLst>
                </a:custGeom>
                <a:gradFill>
                  <a:gsLst>
                    <a:gs pos="0">
                      <a:schemeClr val="accent1"/>
                    </a:gs>
                    <a:gs pos="100000">
                      <a:schemeClr val="accent2"/>
                    </a:gs>
                  </a:gsLst>
                  <a:lin ang="2700000" scaled="0"/>
                </a:gra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18" name="图形"/>
                <p:cNvSpPr/>
                <p:nvPr>
                  <p:custDataLst>
                    <p:tags r:id="rId21"/>
                  </p:custDataLst>
                </p:nvPr>
              </p:nvSpPr>
              <p:spPr bwMode="auto">
                <a:xfrm>
                  <a:off x="5664201" y="3600451"/>
                  <a:ext cx="887413" cy="820738"/>
                </a:xfrm>
                <a:custGeom>
                  <a:avLst/>
                  <a:gdLst>
                    <a:gd name="T0" fmla="*/ 154 w 296"/>
                    <a:gd name="T1" fmla="*/ 274 h 274"/>
                    <a:gd name="T2" fmla="*/ 99 w 296"/>
                    <a:gd name="T3" fmla="*/ 201 h 274"/>
                    <a:gd name="T4" fmla="*/ 8 w 296"/>
                    <a:gd name="T5" fmla="*/ 82 h 274"/>
                    <a:gd name="T6" fmla="*/ 10 w 296"/>
                    <a:gd name="T7" fmla="*/ 54 h 274"/>
                    <a:gd name="T8" fmla="*/ 49 w 296"/>
                    <a:gd name="T9" fmla="*/ 14 h 274"/>
                    <a:gd name="T10" fmla="*/ 73 w 296"/>
                    <a:gd name="T11" fmla="*/ 10 h 274"/>
                    <a:gd name="T12" fmla="*/ 220 w 296"/>
                    <a:gd name="T13" fmla="*/ 6 h 274"/>
                    <a:gd name="T14" fmla="*/ 243 w 296"/>
                    <a:gd name="T15" fmla="*/ 8 h 274"/>
                    <a:gd name="T16" fmla="*/ 290 w 296"/>
                    <a:gd name="T17" fmla="*/ 54 h 274"/>
                    <a:gd name="T18" fmla="*/ 293 w 296"/>
                    <a:gd name="T19" fmla="*/ 72 h 274"/>
                    <a:gd name="T20" fmla="*/ 163 w 296"/>
                    <a:gd name="T21" fmla="*/ 266 h 274"/>
                    <a:gd name="T22" fmla="*/ 154 w 296"/>
                    <a:gd name="T23"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6" h="274">
                      <a:moveTo>
                        <a:pt x="154" y="274"/>
                      </a:moveTo>
                      <a:cubicBezTo>
                        <a:pt x="135" y="248"/>
                        <a:pt x="117" y="225"/>
                        <a:pt x="99" y="201"/>
                      </a:cubicBezTo>
                      <a:cubicBezTo>
                        <a:pt x="69" y="161"/>
                        <a:pt x="39" y="121"/>
                        <a:pt x="8" y="82"/>
                      </a:cubicBezTo>
                      <a:cubicBezTo>
                        <a:pt x="0" y="71"/>
                        <a:pt x="1" y="63"/>
                        <a:pt x="10" y="54"/>
                      </a:cubicBezTo>
                      <a:cubicBezTo>
                        <a:pt x="23" y="41"/>
                        <a:pt x="36" y="28"/>
                        <a:pt x="49" y="14"/>
                      </a:cubicBezTo>
                      <a:cubicBezTo>
                        <a:pt x="56" y="6"/>
                        <a:pt x="63" y="5"/>
                        <a:pt x="73" y="10"/>
                      </a:cubicBezTo>
                      <a:cubicBezTo>
                        <a:pt x="123" y="38"/>
                        <a:pt x="172" y="37"/>
                        <a:pt x="220" y="6"/>
                      </a:cubicBezTo>
                      <a:cubicBezTo>
                        <a:pt x="229" y="0"/>
                        <a:pt x="235" y="0"/>
                        <a:pt x="243" y="8"/>
                      </a:cubicBezTo>
                      <a:cubicBezTo>
                        <a:pt x="258" y="23"/>
                        <a:pt x="275" y="38"/>
                        <a:pt x="290" y="54"/>
                      </a:cubicBezTo>
                      <a:cubicBezTo>
                        <a:pt x="293" y="58"/>
                        <a:pt x="296" y="68"/>
                        <a:pt x="293" y="72"/>
                      </a:cubicBezTo>
                      <a:cubicBezTo>
                        <a:pt x="250" y="137"/>
                        <a:pt x="207" y="201"/>
                        <a:pt x="163" y="266"/>
                      </a:cubicBezTo>
                      <a:cubicBezTo>
                        <a:pt x="162" y="268"/>
                        <a:pt x="159" y="269"/>
                        <a:pt x="154" y="274"/>
                      </a:cubicBezTo>
                      <a:close/>
                    </a:path>
                  </a:pathLst>
                </a:custGeom>
                <a:gradFill>
                  <a:gsLst>
                    <a:gs pos="0">
                      <a:schemeClr val="accent1"/>
                    </a:gs>
                    <a:gs pos="100000">
                      <a:schemeClr val="accent2"/>
                    </a:gs>
                  </a:gsLst>
                  <a:lin ang="2700000" scaled="0"/>
                </a:gra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grpSp>
          <p:grpSp>
            <p:nvGrpSpPr>
              <p:cNvPr id="22" name="组合 21"/>
              <p:cNvGrpSpPr>
                <a:grpSpLocks noChangeAspect="1"/>
              </p:cNvGrpSpPr>
              <p:nvPr/>
            </p:nvGrpSpPr>
            <p:grpSpPr>
              <a:xfrm>
                <a:off x="11736" y="3798"/>
                <a:ext cx="354" cy="478"/>
                <a:chOff x="3722033" y="3714538"/>
                <a:chExt cx="500321" cy="674410"/>
              </a:xfrm>
              <a:solidFill>
                <a:schemeClr val="accent2"/>
              </a:solidFill>
            </p:grpSpPr>
            <p:sp>
              <p:nvSpPr>
                <p:cNvPr id="27" name="图形"/>
                <p:cNvSpPr>
                  <a:spLocks noEditPoints="1"/>
                </p:cNvSpPr>
                <p:nvPr>
                  <p:custDataLst>
                    <p:tags r:id="rId17"/>
                  </p:custDataLst>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grp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sp>
              <p:nvSpPr>
                <p:cNvPr id="42" name="图形"/>
                <p:cNvSpPr>
                  <a:spLocks noEditPoints="1"/>
                </p:cNvSpPr>
                <p:nvPr>
                  <p:custDataLst>
                    <p:tags r:id="rId18"/>
                  </p:custDataLst>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grp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sp>
              <p:nvSpPr>
                <p:cNvPr id="43" name="图形"/>
                <p:cNvSpPr>
                  <a:spLocks noEditPoints="1"/>
                </p:cNvSpPr>
                <p:nvPr>
                  <p:custDataLst>
                    <p:tags r:id="rId19"/>
                  </p:custDataLst>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grp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grpSp>
          <p:grpSp>
            <p:nvGrpSpPr>
              <p:cNvPr id="45" name="组合 44"/>
              <p:cNvGrpSpPr/>
              <p:nvPr/>
            </p:nvGrpSpPr>
            <p:grpSpPr>
              <a:xfrm>
                <a:off x="2262" y="2818"/>
                <a:ext cx="2531" cy="2925"/>
                <a:chOff x="5232401" y="2436813"/>
                <a:chExt cx="1717675" cy="1984376"/>
              </a:xfrm>
            </p:grpSpPr>
            <p:sp>
              <p:nvSpPr>
                <p:cNvPr id="46" name="图形"/>
                <p:cNvSpPr/>
                <p:nvPr>
                  <p:custDataLst>
                    <p:tags r:id="rId15"/>
                  </p:custDataLst>
                </p:nvPr>
              </p:nvSpPr>
              <p:spPr bwMode="auto">
                <a:xfrm>
                  <a:off x="5232401" y="2436813"/>
                  <a:ext cx="1717675" cy="1349375"/>
                </a:xfrm>
                <a:custGeom>
                  <a:avLst/>
                  <a:gdLst>
                    <a:gd name="T0" fmla="*/ 422 w 573"/>
                    <a:gd name="T1" fmla="*/ 399 h 451"/>
                    <a:gd name="T2" fmla="*/ 411 w 573"/>
                    <a:gd name="T3" fmla="*/ 332 h 451"/>
                    <a:gd name="T4" fmla="*/ 367 w 573"/>
                    <a:gd name="T5" fmla="*/ 176 h 451"/>
                    <a:gd name="T6" fmla="*/ 208 w 573"/>
                    <a:gd name="T7" fmla="*/ 176 h 451"/>
                    <a:gd name="T8" fmla="*/ 164 w 573"/>
                    <a:gd name="T9" fmla="*/ 338 h 451"/>
                    <a:gd name="T10" fmla="*/ 156 w 573"/>
                    <a:gd name="T11" fmla="*/ 378 h 451"/>
                    <a:gd name="T12" fmla="*/ 144 w 573"/>
                    <a:gd name="T13" fmla="*/ 389 h 451"/>
                    <a:gd name="T14" fmla="*/ 40 w 573"/>
                    <a:gd name="T15" fmla="*/ 419 h 451"/>
                    <a:gd name="T16" fmla="*/ 26 w 573"/>
                    <a:gd name="T17" fmla="*/ 410 h 451"/>
                    <a:gd name="T18" fmla="*/ 8 w 573"/>
                    <a:gd name="T19" fmla="*/ 360 h 451"/>
                    <a:gd name="T20" fmla="*/ 16 w 573"/>
                    <a:gd name="T21" fmla="*/ 341 h 451"/>
                    <a:gd name="T22" fmla="*/ 51 w 573"/>
                    <a:gd name="T23" fmla="*/ 308 h 451"/>
                    <a:gd name="T24" fmla="*/ 53 w 573"/>
                    <a:gd name="T25" fmla="*/ 241 h 451"/>
                    <a:gd name="T26" fmla="*/ 45 w 573"/>
                    <a:gd name="T27" fmla="*/ 232 h 451"/>
                    <a:gd name="T28" fmla="*/ 32 w 573"/>
                    <a:gd name="T29" fmla="*/ 143 h 451"/>
                    <a:gd name="T30" fmla="*/ 53 w 573"/>
                    <a:gd name="T31" fmla="*/ 129 h 451"/>
                    <a:gd name="T32" fmla="*/ 104 w 573"/>
                    <a:gd name="T33" fmla="*/ 131 h 451"/>
                    <a:gd name="T34" fmla="*/ 151 w 573"/>
                    <a:gd name="T35" fmla="*/ 87 h 451"/>
                    <a:gd name="T36" fmla="*/ 151 w 573"/>
                    <a:gd name="T37" fmla="*/ 73 h 451"/>
                    <a:gd name="T38" fmla="*/ 205 w 573"/>
                    <a:gd name="T39" fmla="*/ 2 h 451"/>
                    <a:gd name="T40" fmla="*/ 225 w 573"/>
                    <a:gd name="T41" fmla="*/ 7 h 451"/>
                    <a:gd name="T42" fmla="*/ 261 w 573"/>
                    <a:gd name="T43" fmla="*/ 44 h 451"/>
                    <a:gd name="T44" fmla="*/ 327 w 573"/>
                    <a:gd name="T45" fmla="*/ 48 h 451"/>
                    <a:gd name="T46" fmla="*/ 364 w 573"/>
                    <a:gd name="T47" fmla="*/ 14 h 451"/>
                    <a:gd name="T48" fmla="*/ 389 w 573"/>
                    <a:gd name="T49" fmla="*/ 11 h 451"/>
                    <a:gd name="T50" fmla="*/ 437 w 573"/>
                    <a:gd name="T51" fmla="*/ 83 h 451"/>
                    <a:gd name="T52" fmla="*/ 451 w 573"/>
                    <a:gd name="T53" fmla="*/ 138 h 451"/>
                    <a:gd name="T54" fmla="*/ 474 w 573"/>
                    <a:gd name="T55" fmla="*/ 148 h 451"/>
                    <a:gd name="T56" fmla="*/ 531 w 573"/>
                    <a:gd name="T57" fmla="*/ 151 h 451"/>
                    <a:gd name="T58" fmla="*/ 551 w 573"/>
                    <a:gd name="T59" fmla="*/ 166 h 451"/>
                    <a:gd name="T60" fmla="*/ 532 w 573"/>
                    <a:gd name="T61" fmla="*/ 254 h 451"/>
                    <a:gd name="T62" fmla="*/ 508 w 573"/>
                    <a:gd name="T63" fmla="*/ 295 h 451"/>
                    <a:gd name="T64" fmla="*/ 520 w 573"/>
                    <a:gd name="T65" fmla="*/ 326 h 451"/>
                    <a:gd name="T66" fmla="*/ 556 w 573"/>
                    <a:gd name="T67" fmla="*/ 367 h 451"/>
                    <a:gd name="T68" fmla="*/ 559 w 573"/>
                    <a:gd name="T69" fmla="*/ 391 h 451"/>
                    <a:gd name="T70" fmla="*/ 486 w 573"/>
                    <a:gd name="T71" fmla="*/ 441 h 451"/>
                    <a:gd name="T72" fmla="*/ 422 w 573"/>
                    <a:gd name="T73" fmla="*/ 399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73" h="451">
                      <a:moveTo>
                        <a:pt x="422" y="399"/>
                      </a:moveTo>
                      <a:cubicBezTo>
                        <a:pt x="398" y="385"/>
                        <a:pt x="396" y="365"/>
                        <a:pt x="411" y="332"/>
                      </a:cubicBezTo>
                      <a:cubicBezTo>
                        <a:pt x="438" y="278"/>
                        <a:pt x="416" y="212"/>
                        <a:pt x="367" y="176"/>
                      </a:cubicBezTo>
                      <a:cubicBezTo>
                        <a:pt x="320" y="141"/>
                        <a:pt x="252" y="142"/>
                        <a:pt x="208" y="176"/>
                      </a:cubicBezTo>
                      <a:cubicBezTo>
                        <a:pt x="155" y="218"/>
                        <a:pt x="138" y="280"/>
                        <a:pt x="164" y="338"/>
                      </a:cubicBezTo>
                      <a:cubicBezTo>
                        <a:pt x="173" y="356"/>
                        <a:pt x="172" y="368"/>
                        <a:pt x="156" y="378"/>
                      </a:cubicBezTo>
                      <a:cubicBezTo>
                        <a:pt x="152" y="381"/>
                        <a:pt x="147" y="385"/>
                        <a:pt x="144" y="389"/>
                      </a:cubicBezTo>
                      <a:cubicBezTo>
                        <a:pt x="118" y="428"/>
                        <a:pt x="79" y="423"/>
                        <a:pt x="40" y="419"/>
                      </a:cubicBezTo>
                      <a:cubicBezTo>
                        <a:pt x="35" y="418"/>
                        <a:pt x="28" y="414"/>
                        <a:pt x="26" y="410"/>
                      </a:cubicBezTo>
                      <a:cubicBezTo>
                        <a:pt x="19" y="394"/>
                        <a:pt x="12" y="377"/>
                        <a:pt x="8" y="360"/>
                      </a:cubicBezTo>
                      <a:cubicBezTo>
                        <a:pt x="7" y="354"/>
                        <a:pt x="12" y="346"/>
                        <a:pt x="16" y="341"/>
                      </a:cubicBezTo>
                      <a:cubicBezTo>
                        <a:pt x="27" y="329"/>
                        <a:pt x="39" y="319"/>
                        <a:pt x="51" y="308"/>
                      </a:cubicBezTo>
                      <a:cubicBezTo>
                        <a:pt x="74" y="286"/>
                        <a:pt x="75" y="264"/>
                        <a:pt x="53" y="241"/>
                      </a:cubicBezTo>
                      <a:cubicBezTo>
                        <a:pt x="50" y="238"/>
                        <a:pt x="47" y="235"/>
                        <a:pt x="45" y="232"/>
                      </a:cubicBezTo>
                      <a:cubicBezTo>
                        <a:pt x="0" y="183"/>
                        <a:pt x="6" y="202"/>
                        <a:pt x="32" y="143"/>
                      </a:cubicBezTo>
                      <a:cubicBezTo>
                        <a:pt x="35" y="136"/>
                        <a:pt x="45" y="130"/>
                        <a:pt x="53" y="129"/>
                      </a:cubicBezTo>
                      <a:cubicBezTo>
                        <a:pt x="70" y="128"/>
                        <a:pt x="87" y="130"/>
                        <a:pt x="104" y="131"/>
                      </a:cubicBezTo>
                      <a:cubicBezTo>
                        <a:pt x="133" y="132"/>
                        <a:pt x="151" y="116"/>
                        <a:pt x="151" y="87"/>
                      </a:cubicBezTo>
                      <a:cubicBezTo>
                        <a:pt x="151" y="83"/>
                        <a:pt x="150" y="78"/>
                        <a:pt x="151" y="73"/>
                      </a:cubicBezTo>
                      <a:cubicBezTo>
                        <a:pt x="153" y="8"/>
                        <a:pt x="144" y="25"/>
                        <a:pt x="205" y="2"/>
                      </a:cubicBezTo>
                      <a:cubicBezTo>
                        <a:pt x="210" y="0"/>
                        <a:pt x="221" y="2"/>
                        <a:pt x="225" y="7"/>
                      </a:cubicBezTo>
                      <a:cubicBezTo>
                        <a:pt x="238" y="18"/>
                        <a:pt x="250" y="31"/>
                        <a:pt x="261" y="44"/>
                      </a:cubicBezTo>
                      <a:cubicBezTo>
                        <a:pt x="282" y="68"/>
                        <a:pt x="304" y="69"/>
                        <a:pt x="327" y="48"/>
                      </a:cubicBezTo>
                      <a:cubicBezTo>
                        <a:pt x="340" y="36"/>
                        <a:pt x="351" y="24"/>
                        <a:pt x="364" y="14"/>
                      </a:cubicBezTo>
                      <a:cubicBezTo>
                        <a:pt x="370" y="10"/>
                        <a:pt x="382" y="8"/>
                        <a:pt x="389" y="11"/>
                      </a:cubicBezTo>
                      <a:cubicBezTo>
                        <a:pt x="438" y="30"/>
                        <a:pt x="438" y="30"/>
                        <a:pt x="437" y="83"/>
                      </a:cubicBezTo>
                      <a:cubicBezTo>
                        <a:pt x="437" y="103"/>
                        <a:pt x="430" y="124"/>
                        <a:pt x="451" y="138"/>
                      </a:cubicBezTo>
                      <a:cubicBezTo>
                        <a:pt x="458" y="143"/>
                        <a:pt x="466" y="147"/>
                        <a:pt x="474" y="148"/>
                      </a:cubicBezTo>
                      <a:cubicBezTo>
                        <a:pt x="493" y="150"/>
                        <a:pt x="512" y="149"/>
                        <a:pt x="531" y="151"/>
                      </a:cubicBezTo>
                      <a:cubicBezTo>
                        <a:pt x="539" y="153"/>
                        <a:pt x="548" y="159"/>
                        <a:pt x="551" y="166"/>
                      </a:cubicBezTo>
                      <a:cubicBezTo>
                        <a:pt x="573" y="216"/>
                        <a:pt x="572" y="217"/>
                        <a:pt x="532" y="254"/>
                      </a:cubicBezTo>
                      <a:cubicBezTo>
                        <a:pt x="520" y="266"/>
                        <a:pt x="503" y="275"/>
                        <a:pt x="508" y="295"/>
                      </a:cubicBezTo>
                      <a:cubicBezTo>
                        <a:pt x="510" y="306"/>
                        <a:pt x="514" y="317"/>
                        <a:pt x="520" y="326"/>
                      </a:cubicBezTo>
                      <a:cubicBezTo>
                        <a:pt x="531" y="341"/>
                        <a:pt x="545" y="352"/>
                        <a:pt x="556" y="367"/>
                      </a:cubicBezTo>
                      <a:cubicBezTo>
                        <a:pt x="560" y="373"/>
                        <a:pt x="562" y="385"/>
                        <a:pt x="559" y="391"/>
                      </a:cubicBezTo>
                      <a:cubicBezTo>
                        <a:pt x="532" y="451"/>
                        <a:pt x="549" y="440"/>
                        <a:pt x="486" y="441"/>
                      </a:cubicBezTo>
                      <a:cubicBezTo>
                        <a:pt x="456" y="442"/>
                        <a:pt x="443" y="421"/>
                        <a:pt x="422" y="399"/>
                      </a:cubicBezTo>
                      <a:close/>
                    </a:path>
                  </a:pathLst>
                </a:custGeom>
                <a:gradFill>
                  <a:gsLst>
                    <a:gs pos="0">
                      <a:schemeClr val="accent1"/>
                    </a:gs>
                    <a:gs pos="100000">
                      <a:schemeClr val="accent2"/>
                    </a:gs>
                  </a:gsLst>
                  <a:lin ang="2700000" scaled="0"/>
                </a:gra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sp>
              <p:nvSpPr>
                <p:cNvPr id="47" name="图形"/>
                <p:cNvSpPr/>
                <p:nvPr>
                  <p:custDataLst>
                    <p:tags r:id="rId16"/>
                  </p:custDataLst>
                </p:nvPr>
              </p:nvSpPr>
              <p:spPr bwMode="auto">
                <a:xfrm>
                  <a:off x="5664201" y="3600451"/>
                  <a:ext cx="887413" cy="820738"/>
                </a:xfrm>
                <a:custGeom>
                  <a:avLst/>
                  <a:gdLst>
                    <a:gd name="T0" fmla="*/ 154 w 296"/>
                    <a:gd name="T1" fmla="*/ 274 h 274"/>
                    <a:gd name="T2" fmla="*/ 99 w 296"/>
                    <a:gd name="T3" fmla="*/ 201 h 274"/>
                    <a:gd name="T4" fmla="*/ 8 w 296"/>
                    <a:gd name="T5" fmla="*/ 82 h 274"/>
                    <a:gd name="T6" fmla="*/ 10 w 296"/>
                    <a:gd name="T7" fmla="*/ 54 h 274"/>
                    <a:gd name="T8" fmla="*/ 49 w 296"/>
                    <a:gd name="T9" fmla="*/ 14 h 274"/>
                    <a:gd name="T10" fmla="*/ 73 w 296"/>
                    <a:gd name="T11" fmla="*/ 10 h 274"/>
                    <a:gd name="T12" fmla="*/ 220 w 296"/>
                    <a:gd name="T13" fmla="*/ 6 h 274"/>
                    <a:gd name="T14" fmla="*/ 243 w 296"/>
                    <a:gd name="T15" fmla="*/ 8 h 274"/>
                    <a:gd name="T16" fmla="*/ 290 w 296"/>
                    <a:gd name="T17" fmla="*/ 54 h 274"/>
                    <a:gd name="T18" fmla="*/ 293 w 296"/>
                    <a:gd name="T19" fmla="*/ 72 h 274"/>
                    <a:gd name="T20" fmla="*/ 163 w 296"/>
                    <a:gd name="T21" fmla="*/ 266 h 274"/>
                    <a:gd name="T22" fmla="*/ 154 w 296"/>
                    <a:gd name="T23"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6" h="274">
                      <a:moveTo>
                        <a:pt x="154" y="274"/>
                      </a:moveTo>
                      <a:cubicBezTo>
                        <a:pt x="135" y="248"/>
                        <a:pt x="117" y="225"/>
                        <a:pt x="99" y="201"/>
                      </a:cubicBezTo>
                      <a:cubicBezTo>
                        <a:pt x="69" y="161"/>
                        <a:pt x="39" y="121"/>
                        <a:pt x="8" y="82"/>
                      </a:cubicBezTo>
                      <a:cubicBezTo>
                        <a:pt x="0" y="71"/>
                        <a:pt x="1" y="63"/>
                        <a:pt x="10" y="54"/>
                      </a:cubicBezTo>
                      <a:cubicBezTo>
                        <a:pt x="23" y="41"/>
                        <a:pt x="36" y="28"/>
                        <a:pt x="49" y="14"/>
                      </a:cubicBezTo>
                      <a:cubicBezTo>
                        <a:pt x="56" y="6"/>
                        <a:pt x="63" y="5"/>
                        <a:pt x="73" y="10"/>
                      </a:cubicBezTo>
                      <a:cubicBezTo>
                        <a:pt x="123" y="38"/>
                        <a:pt x="172" y="37"/>
                        <a:pt x="220" y="6"/>
                      </a:cubicBezTo>
                      <a:cubicBezTo>
                        <a:pt x="229" y="0"/>
                        <a:pt x="235" y="0"/>
                        <a:pt x="243" y="8"/>
                      </a:cubicBezTo>
                      <a:cubicBezTo>
                        <a:pt x="258" y="23"/>
                        <a:pt x="275" y="38"/>
                        <a:pt x="290" y="54"/>
                      </a:cubicBezTo>
                      <a:cubicBezTo>
                        <a:pt x="293" y="58"/>
                        <a:pt x="296" y="68"/>
                        <a:pt x="293" y="72"/>
                      </a:cubicBezTo>
                      <a:cubicBezTo>
                        <a:pt x="250" y="137"/>
                        <a:pt x="207" y="201"/>
                        <a:pt x="163" y="266"/>
                      </a:cubicBezTo>
                      <a:cubicBezTo>
                        <a:pt x="162" y="268"/>
                        <a:pt x="159" y="269"/>
                        <a:pt x="154" y="274"/>
                      </a:cubicBezTo>
                      <a:close/>
                    </a:path>
                  </a:pathLst>
                </a:custGeom>
                <a:gradFill>
                  <a:gsLst>
                    <a:gs pos="0">
                      <a:schemeClr val="accent1"/>
                    </a:gs>
                    <a:gs pos="100000">
                      <a:schemeClr val="accent2"/>
                    </a:gs>
                  </a:gsLst>
                  <a:lin ang="2700000" scaled="0"/>
                </a:gra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grpSp>
          <p:grpSp>
            <p:nvGrpSpPr>
              <p:cNvPr id="48" name="组合 47"/>
              <p:cNvGrpSpPr/>
              <p:nvPr/>
            </p:nvGrpSpPr>
            <p:grpSpPr>
              <a:xfrm>
                <a:off x="3296" y="3819"/>
                <a:ext cx="436" cy="436"/>
                <a:chOff x="5240338" y="2657475"/>
                <a:chExt cx="1630363" cy="1631951"/>
              </a:xfrm>
              <a:solidFill>
                <a:schemeClr val="accent2"/>
              </a:solidFill>
            </p:grpSpPr>
            <p:sp>
              <p:nvSpPr>
                <p:cNvPr id="49" name="图形"/>
                <p:cNvSpPr/>
                <p:nvPr>
                  <p:custDataLst>
                    <p:tags r:id="rId11"/>
                  </p:custDataLst>
                </p:nvPr>
              </p:nvSpPr>
              <p:spPr bwMode="auto">
                <a:xfrm>
                  <a:off x="5240338" y="2735263"/>
                  <a:ext cx="1552575" cy="1554163"/>
                </a:xfrm>
                <a:custGeom>
                  <a:avLst/>
                  <a:gdLst>
                    <a:gd name="T0" fmla="*/ 391 w 517"/>
                    <a:gd name="T1" fmla="*/ 73 h 519"/>
                    <a:gd name="T2" fmla="*/ 346 w 517"/>
                    <a:gd name="T3" fmla="*/ 101 h 519"/>
                    <a:gd name="T4" fmla="*/ 325 w 517"/>
                    <a:gd name="T5" fmla="*/ 98 h 519"/>
                    <a:gd name="T6" fmla="*/ 122 w 517"/>
                    <a:gd name="T7" fmla="*/ 151 h 519"/>
                    <a:gd name="T8" fmla="*/ 125 w 517"/>
                    <a:gd name="T9" fmla="*/ 369 h 519"/>
                    <a:gd name="T10" fmla="*/ 332 w 517"/>
                    <a:gd name="T11" fmla="*/ 416 h 519"/>
                    <a:gd name="T12" fmla="*/ 421 w 517"/>
                    <a:gd name="T13" fmla="*/ 197 h 519"/>
                    <a:gd name="T14" fmla="*/ 425 w 517"/>
                    <a:gd name="T15" fmla="*/ 155 h 519"/>
                    <a:gd name="T16" fmla="*/ 443 w 517"/>
                    <a:gd name="T17" fmla="*/ 127 h 519"/>
                    <a:gd name="T18" fmla="*/ 444 w 517"/>
                    <a:gd name="T19" fmla="*/ 398 h 519"/>
                    <a:gd name="T20" fmla="*/ 113 w 517"/>
                    <a:gd name="T21" fmla="*/ 438 h 519"/>
                    <a:gd name="T22" fmla="*/ 88 w 517"/>
                    <a:gd name="T23" fmla="*/ 101 h 519"/>
                    <a:gd name="T24" fmla="*/ 391 w 517"/>
                    <a:gd name="T25" fmla="*/ 7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519">
                      <a:moveTo>
                        <a:pt x="391" y="73"/>
                      </a:moveTo>
                      <a:cubicBezTo>
                        <a:pt x="376" y="83"/>
                        <a:pt x="361" y="93"/>
                        <a:pt x="346" y="101"/>
                      </a:cubicBezTo>
                      <a:cubicBezTo>
                        <a:pt x="340" y="103"/>
                        <a:pt x="331" y="100"/>
                        <a:pt x="325" y="98"/>
                      </a:cubicBezTo>
                      <a:cubicBezTo>
                        <a:pt x="252" y="68"/>
                        <a:pt x="166" y="91"/>
                        <a:pt x="122" y="151"/>
                      </a:cubicBezTo>
                      <a:cubicBezTo>
                        <a:pt x="72" y="219"/>
                        <a:pt x="73" y="305"/>
                        <a:pt x="125" y="369"/>
                      </a:cubicBezTo>
                      <a:cubicBezTo>
                        <a:pt x="174" y="429"/>
                        <a:pt x="261" y="449"/>
                        <a:pt x="332" y="416"/>
                      </a:cubicBezTo>
                      <a:cubicBezTo>
                        <a:pt x="413" y="379"/>
                        <a:pt x="454" y="279"/>
                        <a:pt x="421" y="197"/>
                      </a:cubicBezTo>
                      <a:cubicBezTo>
                        <a:pt x="414" y="181"/>
                        <a:pt x="415" y="169"/>
                        <a:pt x="425" y="155"/>
                      </a:cubicBezTo>
                      <a:cubicBezTo>
                        <a:pt x="432" y="146"/>
                        <a:pt x="437" y="136"/>
                        <a:pt x="443" y="127"/>
                      </a:cubicBezTo>
                      <a:cubicBezTo>
                        <a:pt x="491" y="165"/>
                        <a:pt x="517" y="302"/>
                        <a:pt x="444" y="398"/>
                      </a:cubicBezTo>
                      <a:cubicBezTo>
                        <a:pt x="366" y="501"/>
                        <a:pt x="209" y="519"/>
                        <a:pt x="113" y="438"/>
                      </a:cubicBezTo>
                      <a:cubicBezTo>
                        <a:pt x="0" y="343"/>
                        <a:pt x="9" y="187"/>
                        <a:pt x="88" y="101"/>
                      </a:cubicBezTo>
                      <a:cubicBezTo>
                        <a:pt x="181" y="0"/>
                        <a:pt x="336" y="17"/>
                        <a:pt x="391" y="73"/>
                      </a:cubicBezTo>
                      <a:close/>
                    </a:path>
                  </a:pathLst>
                </a:custGeom>
                <a:grp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sp>
              <p:nvSpPr>
                <p:cNvPr id="28" name="图形"/>
                <p:cNvSpPr/>
                <p:nvPr>
                  <p:custDataLst>
                    <p:tags r:id="rId12"/>
                  </p:custDataLst>
                </p:nvPr>
              </p:nvSpPr>
              <p:spPr bwMode="auto">
                <a:xfrm>
                  <a:off x="5618163" y="3103563"/>
                  <a:ext cx="793750" cy="793750"/>
                </a:xfrm>
                <a:custGeom>
                  <a:avLst/>
                  <a:gdLst>
                    <a:gd name="T0" fmla="*/ 132 w 264"/>
                    <a:gd name="T1" fmla="*/ 265 h 265"/>
                    <a:gd name="T2" fmla="*/ 3 w 264"/>
                    <a:gd name="T3" fmla="*/ 128 h 265"/>
                    <a:gd name="T4" fmla="*/ 141 w 264"/>
                    <a:gd name="T5" fmla="*/ 5 h 265"/>
                    <a:gd name="T6" fmla="*/ 161 w 264"/>
                    <a:gd name="T7" fmla="*/ 8 h 265"/>
                    <a:gd name="T8" fmla="*/ 168 w 264"/>
                    <a:gd name="T9" fmla="*/ 27 h 265"/>
                    <a:gd name="T10" fmla="*/ 156 w 264"/>
                    <a:gd name="T11" fmla="*/ 50 h 265"/>
                    <a:gd name="T12" fmla="*/ 135 w 264"/>
                    <a:gd name="T13" fmla="*/ 63 h 265"/>
                    <a:gd name="T14" fmla="*/ 60 w 264"/>
                    <a:gd name="T15" fmla="*/ 131 h 265"/>
                    <a:gd name="T16" fmla="*/ 124 w 264"/>
                    <a:gd name="T17" fmla="*/ 207 h 265"/>
                    <a:gd name="T18" fmla="*/ 205 w 264"/>
                    <a:gd name="T19" fmla="*/ 136 h 265"/>
                    <a:gd name="T20" fmla="*/ 224 w 264"/>
                    <a:gd name="T21" fmla="*/ 110 h 265"/>
                    <a:gd name="T22" fmla="*/ 226 w 264"/>
                    <a:gd name="T23" fmla="*/ 109 h 265"/>
                    <a:gd name="T24" fmla="*/ 254 w 264"/>
                    <a:gd name="T25" fmla="*/ 97 h 265"/>
                    <a:gd name="T26" fmla="*/ 263 w 264"/>
                    <a:gd name="T27" fmla="*/ 135 h 265"/>
                    <a:gd name="T28" fmla="*/ 132 w 264"/>
                    <a:gd name="T29"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265">
                      <a:moveTo>
                        <a:pt x="132" y="265"/>
                      </a:moveTo>
                      <a:cubicBezTo>
                        <a:pt x="57" y="265"/>
                        <a:pt x="0" y="205"/>
                        <a:pt x="3" y="128"/>
                      </a:cubicBezTo>
                      <a:cubicBezTo>
                        <a:pt x="5" y="58"/>
                        <a:pt x="70" y="0"/>
                        <a:pt x="141" y="5"/>
                      </a:cubicBezTo>
                      <a:cubicBezTo>
                        <a:pt x="148" y="6"/>
                        <a:pt x="155" y="7"/>
                        <a:pt x="161" y="8"/>
                      </a:cubicBezTo>
                      <a:cubicBezTo>
                        <a:pt x="173" y="11"/>
                        <a:pt x="175" y="17"/>
                        <a:pt x="168" y="27"/>
                      </a:cubicBezTo>
                      <a:cubicBezTo>
                        <a:pt x="164" y="34"/>
                        <a:pt x="159" y="42"/>
                        <a:pt x="156" y="50"/>
                      </a:cubicBezTo>
                      <a:cubicBezTo>
                        <a:pt x="152" y="60"/>
                        <a:pt x="147" y="63"/>
                        <a:pt x="135" y="63"/>
                      </a:cubicBezTo>
                      <a:cubicBezTo>
                        <a:pt x="94" y="63"/>
                        <a:pt x="63" y="92"/>
                        <a:pt x="60" y="131"/>
                      </a:cubicBezTo>
                      <a:cubicBezTo>
                        <a:pt x="57" y="167"/>
                        <a:pt x="85" y="200"/>
                        <a:pt x="124" y="207"/>
                      </a:cubicBezTo>
                      <a:cubicBezTo>
                        <a:pt x="164" y="214"/>
                        <a:pt x="204" y="180"/>
                        <a:pt x="205" y="136"/>
                      </a:cubicBezTo>
                      <a:cubicBezTo>
                        <a:pt x="205" y="120"/>
                        <a:pt x="209" y="113"/>
                        <a:pt x="224" y="110"/>
                      </a:cubicBezTo>
                      <a:cubicBezTo>
                        <a:pt x="225" y="110"/>
                        <a:pt x="225" y="109"/>
                        <a:pt x="226" y="109"/>
                      </a:cubicBezTo>
                      <a:cubicBezTo>
                        <a:pt x="235" y="105"/>
                        <a:pt x="244" y="101"/>
                        <a:pt x="254" y="97"/>
                      </a:cubicBezTo>
                      <a:cubicBezTo>
                        <a:pt x="257" y="109"/>
                        <a:pt x="263" y="122"/>
                        <a:pt x="263" y="135"/>
                      </a:cubicBezTo>
                      <a:cubicBezTo>
                        <a:pt x="264" y="207"/>
                        <a:pt x="205" y="265"/>
                        <a:pt x="132" y="265"/>
                      </a:cubicBezTo>
                      <a:close/>
                    </a:path>
                  </a:pathLst>
                </a:custGeom>
                <a:grp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sp>
              <p:nvSpPr>
                <p:cNvPr id="29" name="图形"/>
                <p:cNvSpPr/>
                <p:nvPr>
                  <p:custDataLst>
                    <p:tags r:id="rId13"/>
                  </p:custDataLst>
                </p:nvPr>
              </p:nvSpPr>
              <p:spPr bwMode="auto">
                <a:xfrm>
                  <a:off x="6018213" y="2657475"/>
                  <a:ext cx="852488" cy="850900"/>
                </a:xfrm>
                <a:custGeom>
                  <a:avLst/>
                  <a:gdLst>
                    <a:gd name="T0" fmla="*/ 0 w 284"/>
                    <a:gd name="T1" fmla="*/ 280 h 284"/>
                    <a:gd name="T2" fmla="*/ 10 w 284"/>
                    <a:gd name="T3" fmla="*/ 266 h 284"/>
                    <a:gd name="T4" fmla="*/ 31 w 284"/>
                    <a:gd name="T5" fmla="*/ 214 h 284"/>
                    <a:gd name="T6" fmla="*/ 68 w 284"/>
                    <a:gd name="T7" fmla="*/ 156 h 284"/>
                    <a:gd name="T8" fmla="*/ 165 w 284"/>
                    <a:gd name="T9" fmla="*/ 97 h 284"/>
                    <a:gd name="T10" fmla="*/ 186 w 284"/>
                    <a:gd name="T11" fmla="*/ 62 h 284"/>
                    <a:gd name="T12" fmla="*/ 186 w 284"/>
                    <a:gd name="T13" fmla="*/ 41 h 284"/>
                    <a:gd name="T14" fmla="*/ 216 w 284"/>
                    <a:gd name="T15" fmla="*/ 2 h 284"/>
                    <a:gd name="T16" fmla="*/ 249 w 284"/>
                    <a:gd name="T17" fmla="*/ 34 h 284"/>
                    <a:gd name="T18" fmla="*/ 282 w 284"/>
                    <a:gd name="T19" fmla="*/ 68 h 284"/>
                    <a:gd name="T20" fmla="*/ 243 w 284"/>
                    <a:gd name="T21" fmla="*/ 97 h 284"/>
                    <a:gd name="T22" fmla="*/ 175 w 284"/>
                    <a:gd name="T23" fmla="*/ 142 h 284"/>
                    <a:gd name="T24" fmla="*/ 102 w 284"/>
                    <a:gd name="T25" fmla="*/ 240 h 284"/>
                    <a:gd name="T26" fmla="*/ 69 w 284"/>
                    <a:gd name="T27" fmla="*/ 253 h 284"/>
                    <a:gd name="T28" fmla="*/ 19 w 284"/>
                    <a:gd name="T29" fmla="*/ 273 h 284"/>
                    <a:gd name="T30" fmla="*/ 4 w 284"/>
                    <a:gd name="T31" fmla="*/ 284 h 284"/>
                    <a:gd name="T32" fmla="*/ 0 w 284"/>
                    <a:gd name="T33" fmla="*/ 28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280"/>
                      </a:moveTo>
                      <a:cubicBezTo>
                        <a:pt x="4" y="275"/>
                        <a:pt x="6" y="270"/>
                        <a:pt x="10" y="266"/>
                      </a:cubicBezTo>
                      <a:cubicBezTo>
                        <a:pt x="23" y="251"/>
                        <a:pt x="31" y="236"/>
                        <a:pt x="31" y="214"/>
                      </a:cubicBezTo>
                      <a:cubicBezTo>
                        <a:pt x="31" y="189"/>
                        <a:pt x="48" y="169"/>
                        <a:pt x="68" y="156"/>
                      </a:cubicBezTo>
                      <a:cubicBezTo>
                        <a:pt x="100" y="134"/>
                        <a:pt x="132" y="115"/>
                        <a:pt x="165" y="97"/>
                      </a:cubicBezTo>
                      <a:cubicBezTo>
                        <a:pt x="180" y="89"/>
                        <a:pt x="188" y="79"/>
                        <a:pt x="186" y="62"/>
                      </a:cubicBezTo>
                      <a:cubicBezTo>
                        <a:pt x="185" y="55"/>
                        <a:pt x="185" y="48"/>
                        <a:pt x="186" y="41"/>
                      </a:cubicBezTo>
                      <a:cubicBezTo>
                        <a:pt x="187" y="17"/>
                        <a:pt x="198" y="4"/>
                        <a:pt x="216" y="2"/>
                      </a:cubicBezTo>
                      <a:cubicBezTo>
                        <a:pt x="234" y="0"/>
                        <a:pt x="243" y="9"/>
                        <a:pt x="249" y="34"/>
                      </a:cubicBezTo>
                      <a:cubicBezTo>
                        <a:pt x="274" y="40"/>
                        <a:pt x="284" y="50"/>
                        <a:pt x="282" y="68"/>
                      </a:cubicBezTo>
                      <a:cubicBezTo>
                        <a:pt x="280" y="86"/>
                        <a:pt x="266" y="100"/>
                        <a:pt x="243" y="97"/>
                      </a:cubicBezTo>
                      <a:cubicBezTo>
                        <a:pt x="205" y="92"/>
                        <a:pt x="189" y="111"/>
                        <a:pt x="175" y="142"/>
                      </a:cubicBezTo>
                      <a:cubicBezTo>
                        <a:pt x="159" y="181"/>
                        <a:pt x="137" y="215"/>
                        <a:pt x="102" y="240"/>
                      </a:cubicBezTo>
                      <a:cubicBezTo>
                        <a:pt x="92" y="246"/>
                        <a:pt x="80" y="253"/>
                        <a:pt x="69" y="253"/>
                      </a:cubicBezTo>
                      <a:cubicBezTo>
                        <a:pt x="49" y="252"/>
                        <a:pt x="33" y="259"/>
                        <a:pt x="19" y="273"/>
                      </a:cubicBezTo>
                      <a:cubicBezTo>
                        <a:pt x="15" y="277"/>
                        <a:pt x="9" y="280"/>
                        <a:pt x="4" y="284"/>
                      </a:cubicBezTo>
                      <a:cubicBezTo>
                        <a:pt x="3" y="283"/>
                        <a:pt x="1" y="281"/>
                        <a:pt x="0" y="280"/>
                      </a:cubicBezTo>
                      <a:close/>
                    </a:path>
                  </a:pathLst>
                </a:custGeom>
                <a:grp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sp>
              <p:nvSpPr>
                <p:cNvPr id="30" name="图形"/>
                <p:cNvSpPr/>
                <p:nvPr>
                  <p:custDataLst>
                    <p:tags r:id="rId14"/>
                  </p:custDataLst>
                </p:nvPr>
              </p:nvSpPr>
              <p:spPr bwMode="auto">
                <a:xfrm>
                  <a:off x="5907088" y="3403600"/>
                  <a:ext cx="222250" cy="219075"/>
                </a:xfrm>
                <a:custGeom>
                  <a:avLst/>
                  <a:gdLst>
                    <a:gd name="T0" fmla="*/ 39 w 74"/>
                    <a:gd name="T1" fmla="*/ 3 h 73"/>
                    <a:gd name="T2" fmla="*/ 30 w 74"/>
                    <a:gd name="T3" fmla="*/ 43 h 73"/>
                    <a:gd name="T4" fmla="*/ 69 w 74"/>
                    <a:gd name="T5" fmla="*/ 35 h 73"/>
                    <a:gd name="T6" fmla="*/ 58 w 74"/>
                    <a:gd name="T7" fmla="*/ 62 h 73"/>
                    <a:gd name="T8" fmla="*/ 15 w 74"/>
                    <a:gd name="T9" fmla="*/ 63 h 73"/>
                    <a:gd name="T10" fmla="*/ 6 w 74"/>
                    <a:gd name="T11" fmla="*/ 21 h 73"/>
                    <a:gd name="T12" fmla="*/ 39 w 74"/>
                    <a:gd name="T13" fmla="*/ 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39" y="3"/>
                      </a:moveTo>
                      <a:cubicBezTo>
                        <a:pt x="40" y="19"/>
                        <a:pt x="14" y="29"/>
                        <a:pt x="30" y="43"/>
                      </a:cubicBezTo>
                      <a:cubicBezTo>
                        <a:pt x="37" y="48"/>
                        <a:pt x="54" y="38"/>
                        <a:pt x="69" y="35"/>
                      </a:cubicBezTo>
                      <a:cubicBezTo>
                        <a:pt x="74" y="46"/>
                        <a:pt x="68" y="56"/>
                        <a:pt x="58" y="62"/>
                      </a:cubicBezTo>
                      <a:cubicBezTo>
                        <a:pt x="44" y="72"/>
                        <a:pt x="29" y="73"/>
                        <a:pt x="15" y="63"/>
                      </a:cubicBezTo>
                      <a:cubicBezTo>
                        <a:pt x="1" y="52"/>
                        <a:pt x="0" y="36"/>
                        <a:pt x="6" y="21"/>
                      </a:cubicBezTo>
                      <a:cubicBezTo>
                        <a:pt x="11" y="7"/>
                        <a:pt x="22" y="0"/>
                        <a:pt x="39" y="3"/>
                      </a:cubicBezTo>
                      <a:close/>
                    </a:path>
                  </a:pathLst>
                </a:custGeom>
                <a:grp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Arial"/>
                    <a:ea typeface="微软雅黑"/>
                    <a:cs typeface="思源黑体旧字形 Light" panose="020B0300000000000000" charset="-128"/>
                    <a:sym typeface="Arial"/>
                  </a:endParaRPr>
                </a:p>
              </p:txBody>
            </p:sp>
          </p:grpSp>
        </p:grpSp>
      </p:grpSp>
    </p:spTree>
    <p:custDataLst>
      <p:tags r:id="rId1"/>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图形"/>
          <p:cNvGrpSpPr/>
          <p:nvPr>
            <p:custDataLst>
              <p:tags r:id="rId2"/>
            </p:custDataLst>
          </p:nvPr>
        </p:nvGrpSpPr>
        <p:grpSpPr>
          <a:xfrm>
            <a:off x="769621" y="1544955"/>
            <a:ext cx="10706100" cy="4226560"/>
            <a:chOff x="1212" y="2433"/>
            <a:chExt cx="16860" cy="6656"/>
          </a:xfrm>
        </p:grpSpPr>
        <p:sp>
          <p:nvSpPr>
            <p:cNvPr id="22" name="图形"/>
            <p:cNvSpPr/>
            <p:nvPr>
              <p:custDataLst>
                <p:tags r:id="rId3"/>
              </p:custDataLst>
            </p:nvPr>
          </p:nvSpPr>
          <p:spPr>
            <a:xfrm>
              <a:off x="6649" y="2433"/>
              <a:ext cx="11423" cy="3249"/>
            </a:xfrm>
            <a:prstGeom prst="rect">
              <a:avLst/>
            </a:prstGeom>
            <a:solidFill>
              <a:schemeClr val="bg1"/>
            </a:solidFill>
            <a:ln>
              <a:noFill/>
            </a:ln>
            <a:effectLst>
              <a:outerShdw blurRad="254000" dist="127000" dir="2700000" algn="tl"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olidFill>
                  <a:srgbClr val="84110A"/>
                </a:solidFill>
                <a:latin typeface="Arial"/>
                <a:ea typeface="微软雅黑"/>
                <a:cs typeface="思源黑体 CN Normal" panose="020B0400000000000000" charset="-122"/>
                <a:sym typeface="Arial"/>
              </a:endParaRPr>
            </a:p>
          </p:txBody>
        </p:sp>
        <p:sp>
          <p:nvSpPr>
            <p:cNvPr id="23" name="图形"/>
            <p:cNvSpPr/>
            <p:nvPr>
              <p:custDataLst>
                <p:tags r:id="rId4"/>
              </p:custDataLst>
            </p:nvPr>
          </p:nvSpPr>
          <p:spPr>
            <a:xfrm>
              <a:off x="6649" y="5840"/>
              <a:ext cx="11423" cy="3249"/>
            </a:xfrm>
            <a:prstGeom prst="rect">
              <a:avLst/>
            </a:prstGeom>
            <a:solidFill>
              <a:schemeClr val="bg1"/>
            </a:solidFill>
            <a:ln>
              <a:noFill/>
            </a:ln>
            <a:effectLst>
              <a:outerShdw blurRad="254000" dist="127000" dir="2700000" algn="tl"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olidFill>
                  <a:srgbClr val="84110A"/>
                </a:solidFill>
                <a:latin typeface="Arial"/>
                <a:ea typeface="微软雅黑"/>
                <a:cs typeface="思源黑体 CN Normal" panose="020B0400000000000000" charset="-122"/>
                <a:sym typeface="Arial"/>
              </a:endParaRPr>
            </a:p>
          </p:txBody>
        </p:sp>
        <p:sp>
          <p:nvSpPr>
            <p:cNvPr id="3" name="图形"/>
            <p:cNvSpPr/>
            <p:nvPr>
              <p:custDataLst>
                <p:tags r:id="rId5"/>
              </p:custDataLst>
            </p:nvPr>
          </p:nvSpPr>
          <p:spPr>
            <a:xfrm>
              <a:off x="7099" y="2772"/>
              <a:ext cx="3787" cy="633"/>
            </a:xfrm>
            <a:prstGeom prst="rect">
              <a:avLst/>
            </a:prstGeom>
            <a:gradFill>
              <a:gsLst>
                <a:gs pos="10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包图粗黑体" panose="02000800000000000000" charset="-122"/>
                <a:sym typeface="Arial"/>
              </a:endParaRPr>
            </a:p>
          </p:txBody>
        </p:sp>
        <p:sp>
          <p:nvSpPr>
            <p:cNvPr id="4" name="图形"/>
            <p:cNvSpPr/>
            <p:nvPr>
              <p:custDataLst>
                <p:tags r:id="rId6"/>
              </p:custDataLst>
            </p:nvPr>
          </p:nvSpPr>
          <p:spPr>
            <a:xfrm>
              <a:off x="7099" y="6125"/>
              <a:ext cx="3787" cy="633"/>
            </a:xfrm>
            <a:prstGeom prst="rect">
              <a:avLst/>
            </a:prstGeom>
            <a:gradFill>
              <a:gsLst>
                <a:gs pos="10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包图粗黑体" panose="02000800000000000000" charset="-122"/>
                <a:sym typeface="Arial"/>
              </a:endParaRPr>
            </a:p>
          </p:txBody>
        </p:sp>
        <p:pic>
          <p:nvPicPr>
            <p:cNvPr id="39" name="图形" descr="E:/006包图网/素材/乡村建设/5cd4dc4fa043b.jpg5cd4dc4fa043b"/>
            <p:cNvPicPr>
              <a:picLocks noChangeAspect="1"/>
            </p:cNvPicPr>
            <p:nvPr>
              <p:custDataLst>
                <p:tags r:id="rId7"/>
              </p:custDataLst>
            </p:nvPr>
          </p:nvPicPr>
          <p:blipFill>
            <a:blip r:embed="rId15"/>
            <a:srcRect l="-9" t="11008" r="9" b="11008"/>
            <a:stretch>
              <a:fillRect/>
            </a:stretch>
          </p:blipFill>
          <p:spPr>
            <a:xfrm>
              <a:off x="1212" y="2729"/>
              <a:ext cx="5437" cy="6360"/>
            </a:xfrm>
            <a:prstGeom prst="rect">
              <a:avLst/>
            </a:prstGeom>
            <a:solidFill>
              <a:schemeClr val="accent1">
                <a:lumMod val="20000"/>
                <a:lumOff val="80000"/>
              </a:schemeClr>
            </a:solidFill>
          </p:spPr>
        </p:pic>
        <p:sp>
          <p:nvSpPr>
            <p:cNvPr id="25" name="图形"/>
            <p:cNvSpPr txBox="1"/>
            <p:nvPr>
              <p:custDataLst>
                <p:tags r:id="rId8"/>
              </p:custDataLst>
            </p:nvPr>
          </p:nvSpPr>
          <p:spPr>
            <a:xfrm>
              <a:off x="7081" y="3434"/>
              <a:ext cx="10392" cy="1672"/>
            </a:xfrm>
            <a:prstGeom prst="rect">
              <a:avLst/>
            </a:prstGeom>
            <a:noFill/>
          </p:spPr>
          <p:txBody>
            <a:bodyPr wrap="square" rtlCol="0" anchor="t">
              <a:spAutoFit/>
            </a:bodyPr>
            <a:lstStyle/>
            <a:p>
              <a:pPr indent="0" algn="l">
                <a:lnSpc>
                  <a:spcPct val="150000"/>
                </a:lnSpc>
                <a:buNone/>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lang="en-US" altLang="zh-CN" sz="1400">
                <a:solidFill>
                  <a:schemeClr val="tx1">
                    <a:lumMod val="85000"/>
                    <a:lumOff val="15000"/>
                  </a:schemeClr>
                </a:solidFill>
                <a:latin typeface="Arial"/>
                <a:ea typeface="微软雅黑"/>
                <a:cs typeface="思源黑体 CN Normal" panose="020B0400000000000000" charset="-122"/>
                <a:sym typeface="Arial"/>
              </a:endParaRPr>
            </a:p>
          </p:txBody>
        </p:sp>
        <p:sp>
          <p:nvSpPr>
            <p:cNvPr id="26" name="图形"/>
            <p:cNvSpPr txBox="1"/>
            <p:nvPr>
              <p:custDataLst>
                <p:tags r:id="rId9"/>
              </p:custDataLst>
            </p:nvPr>
          </p:nvSpPr>
          <p:spPr>
            <a:xfrm>
              <a:off x="7164" y="2765"/>
              <a:ext cx="3638" cy="630"/>
            </a:xfrm>
            <a:prstGeom prst="rect">
              <a:avLst/>
            </a:prstGeom>
            <a:gradFill>
              <a:gsLst>
                <a:gs pos="0">
                  <a:schemeClr val="accent1"/>
                </a:gs>
                <a:gs pos="90000">
                  <a:schemeClr val="accent2"/>
                </a:gs>
              </a:gsLst>
              <a:lin ang="2700000" scaled="0"/>
            </a:gradFill>
          </p:spPr>
          <p:txBody>
            <a:bodyPr wrap="square" rtlCol="0" anchor="t">
              <a:spAutoFit/>
            </a:bodyPr>
            <a:lstStyle/>
            <a:p>
              <a:pPr algn="dist"/>
              <a:r>
                <a:rPr lang="zh-CN" sz="2000">
                  <a:solidFill>
                    <a:schemeClr val="bg1"/>
                  </a:solidFill>
                  <a:latin typeface="Arial"/>
                  <a:ea typeface="微软雅黑"/>
                  <a:cs typeface="思源黑体 CN Normal" panose="020B0400000000000000" charset="-122"/>
                  <a:sym typeface="Arial"/>
                </a:rPr>
                <a:t>预设标题文本内容</a:t>
              </a:r>
              <a:endParaRPr lang="zh-CN" altLang="en-US" sz="2000" noProof="0" dirty="0">
                <a:ln>
                  <a:noFill/>
                </a:ln>
                <a:solidFill>
                  <a:schemeClr val="bg1"/>
                </a:solidFill>
                <a:effectLst/>
                <a:uLnTx/>
                <a:uFillTx/>
                <a:latin typeface="Arial"/>
                <a:ea typeface="微软雅黑"/>
                <a:cs typeface="思源黑体 CN Normal" panose="020B0400000000000000" charset="-122"/>
                <a:sym typeface="Arial"/>
              </a:endParaRPr>
            </a:p>
          </p:txBody>
        </p:sp>
        <p:sp>
          <p:nvSpPr>
            <p:cNvPr id="29" name="图形"/>
            <p:cNvSpPr txBox="1"/>
            <p:nvPr>
              <p:custDataLst>
                <p:tags r:id="rId10"/>
              </p:custDataLst>
            </p:nvPr>
          </p:nvSpPr>
          <p:spPr>
            <a:xfrm>
              <a:off x="7081" y="6894"/>
              <a:ext cx="10392" cy="1672"/>
            </a:xfrm>
            <a:prstGeom prst="rect">
              <a:avLst/>
            </a:prstGeom>
            <a:noFill/>
          </p:spPr>
          <p:txBody>
            <a:bodyPr wrap="square" rtlCol="0" anchor="t">
              <a:spAutoFit/>
            </a:bodyPr>
            <a:lstStyle/>
            <a:p>
              <a:pPr indent="0" algn="l">
                <a:lnSpc>
                  <a:spcPct val="150000"/>
                </a:lnSpc>
                <a:buNone/>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lang="zh-CN" altLang="en-US" sz="1400">
                <a:solidFill>
                  <a:schemeClr val="tx1">
                    <a:lumMod val="75000"/>
                    <a:lumOff val="25000"/>
                  </a:schemeClr>
                </a:solidFill>
                <a:latin typeface="Arial"/>
                <a:ea typeface="微软雅黑"/>
                <a:cs typeface="思源黑体 CN Normal" panose="020B0400000000000000" charset="-122"/>
                <a:sym typeface="Arial"/>
              </a:endParaRPr>
            </a:p>
          </p:txBody>
        </p:sp>
        <p:sp>
          <p:nvSpPr>
            <p:cNvPr id="30" name="图形"/>
            <p:cNvSpPr txBox="1"/>
            <p:nvPr>
              <p:custDataLst>
                <p:tags r:id="rId11"/>
              </p:custDataLst>
            </p:nvPr>
          </p:nvSpPr>
          <p:spPr>
            <a:xfrm>
              <a:off x="7164" y="6118"/>
              <a:ext cx="3638" cy="630"/>
            </a:xfrm>
            <a:prstGeom prst="rect">
              <a:avLst/>
            </a:prstGeom>
            <a:gradFill>
              <a:gsLst>
                <a:gs pos="0">
                  <a:schemeClr val="accent1"/>
                </a:gs>
                <a:gs pos="90000">
                  <a:schemeClr val="accent2"/>
                </a:gs>
              </a:gsLst>
              <a:lin ang="2700000" scaled="0"/>
            </a:gradFill>
          </p:spPr>
          <p:txBody>
            <a:bodyPr wrap="square" rtlCol="0" anchor="t">
              <a:spAutoFit/>
            </a:bodyPr>
            <a:lstStyle/>
            <a:p>
              <a:pPr algn="dist"/>
              <a:r>
                <a:rPr lang="zh-CN" sz="2000">
                  <a:solidFill>
                    <a:schemeClr val="bg1"/>
                  </a:solidFill>
                  <a:latin typeface="Arial"/>
                  <a:ea typeface="微软雅黑"/>
                  <a:cs typeface="思源黑体 CN Normal" panose="020B0400000000000000" charset="-122"/>
                  <a:sym typeface="Arial"/>
                </a:rPr>
                <a:t>预设标题文本内容</a:t>
              </a:r>
              <a:endParaRPr lang="zh-CN" altLang="en-US" sz="2000" noProof="0" dirty="0">
                <a:ln>
                  <a:noFill/>
                </a:ln>
                <a:solidFill>
                  <a:schemeClr val="bg1"/>
                </a:solidFill>
                <a:effectLst/>
                <a:uLnTx/>
                <a:uFillTx/>
                <a:latin typeface="Arial"/>
                <a:ea typeface="微软雅黑"/>
                <a:cs typeface="思源黑体 CN Normal" panose="020B0400000000000000" charset="-122"/>
                <a:sym typeface="Arial"/>
              </a:endParaRPr>
            </a:p>
          </p:txBody>
        </p:sp>
        <p:sp>
          <p:nvSpPr>
            <p:cNvPr id="32" name="图形"/>
            <p:cNvSpPr txBox="1"/>
            <p:nvPr>
              <p:custDataLst>
                <p:tags r:id="rId12"/>
              </p:custDataLst>
            </p:nvPr>
          </p:nvSpPr>
          <p:spPr>
            <a:xfrm>
              <a:off x="16402" y="2433"/>
              <a:ext cx="1630" cy="1309"/>
            </a:xfrm>
            <a:prstGeom prst="rect">
              <a:avLst/>
            </a:prstGeom>
            <a:noFill/>
          </p:spPr>
          <p:txBody>
            <a:bodyPr wrap="square" rtlCol="0">
              <a:spAutoFit/>
            </a:bodyPr>
            <a:lstStyle/>
            <a:p>
              <a:pPr algn="l"/>
              <a:r>
                <a:rPr lang="en-US" altLang="zh-CN" sz="4800" cap="all">
                  <a:ln>
                    <a:solidFill>
                      <a:schemeClr val="accent1"/>
                    </a:solidFill>
                  </a:ln>
                  <a:solidFill>
                    <a:schemeClr val="accent1">
                      <a:alpha val="2000"/>
                    </a:schemeClr>
                  </a:solidFill>
                  <a:effectLst/>
                  <a:uFillTx/>
                  <a:latin typeface="Arial"/>
                  <a:ea typeface="微软雅黑"/>
                  <a:cs typeface="思源黑体 CN Normal" panose="020B0400000000000000" charset="-122"/>
                  <a:sym typeface="Arial"/>
                </a:rPr>
                <a:t>01</a:t>
              </a:r>
            </a:p>
          </p:txBody>
        </p:sp>
        <p:sp>
          <p:nvSpPr>
            <p:cNvPr id="33" name="图形"/>
            <p:cNvSpPr txBox="1"/>
            <p:nvPr>
              <p:custDataLst>
                <p:tags r:id="rId13"/>
              </p:custDataLst>
            </p:nvPr>
          </p:nvSpPr>
          <p:spPr>
            <a:xfrm>
              <a:off x="16402" y="5829"/>
              <a:ext cx="1630" cy="1309"/>
            </a:xfrm>
            <a:prstGeom prst="rect">
              <a:avLst/>
            </a:prstGeom>
            <a:noFill/>
          </p:spPr>
          <p:txBody>
            <a:bodyPr wrap="square" rtlCol="0">
              <a:spAutoFit/>
            </a:bodyPr>
            <a:lstStyle/>
            <a:p>
              <a:pPr algn="l"/>
              <a:r>
                <a:rPr lang="en-US" altLang="zh-CN" sz="4800" cap="all">
                  <a:ln>
                    <a:solidFill>
                      <a:schemeClr val="accent1"/>
                    </a:solidFill>
                  </a:ln>
                  <a:solidFill>
                    <a:schemeClr val="accent1">
                      <a:alpha val="2000"/>
                    </a:schemeClr>
                  </a:solidFill>
                  <a:effectLst/>
                  <a:uFillTx/>
                  <a:latin typeface="Arial"/>
                  <a:ea typeface="微软雅黑"/>
                  <a:cs typeface="思源黑体 CN Normal" panose="020B0400000000000000" charset="-122"/>
                  <a:sym typeface="Arial"/>
                </a:rPr>
                <a:t>02</a:t>
              </a:r>
            </a:p>
          </p:txBody>
        </p:sp>
      </p:grpSp>
    </p:spTree>
    <p:custDataLst>
      <p:tags r:id="rId1"/>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E:/006包图网/002乡村振兴/ai5_180680.pngai5_180680"/>
          <p:cNvPicPr>
            <a:picLocks noChangeAspect="1"/>
          </p:cNvPicPr>
          <p:nvPr>
            <p:custDataLst>
              <p:tags r:id="rId2"/>
            </p:custDataLst>
          </p:nvPr>
        </p:nvPicPr>
        <p:blipFill>
          <a:blip r:embed="rId18"/>
          <a:srcRect t="7813" r="5" b="7813"/>
          <a:stretch>
            <a:fillRect/>
          </a:stretch>
        </p:blipFill>
        <p:spPr>
          <a:xfrm>
            <a:off x="0" y="0"/>
            <a:ext cx="12191365" cy="6858000"/>
          </a:xfrm>
          <a:custGeom>
            <a:avLst/>
            <a:gdLst/>
            <a:ahLst/>
            <a:cxnLst>
              <a:cxn ang="3">
                <a:pos x="hc" y="t"/>
              </a:cxn>
              <a:cxn ang="cd2">
                <a:pos x="l" y="vc"/>
              </a:cxn>
              <a:cxn ang="cd4">
                <a:pos x="hc" y="b"/>
              </a:cxn>
              <a:cxn ang="0">
                <a:pos x="r" y="vc"/>
              </a:cxn>
            </a:cxnLst>
            <a:rect l="l" t="t" r="r" b="b"/>
            <a:pathLst>
              <a:path w="19199" h="10800">
                <a:moveTo>
                  <a:pt x="0" y="0"/>
                </a:moveTo>
                <a:lnTo>
                  <a:pt x="19199" y="0"/>
                </a:lnTo>
                <a:lnTo>
                  <a:pt x="19199" y="10800"/>
                </a:lnTo>
                <a:lnTo>
                  <a:pt x="0" y="10800"/>
                </a:lnTo>
                <a:lnTo>
                  <a:pt x="0" y="0"/>
                </a:lnTo>
                <a:close/>
              </a:path>
            </a:pathLst>
          </a:custGeom>
        </p:spPr>
      </p:pic>
      <p:sp>
        <p:nvSpPr>
          <p:cNvPr id="5" name="矩形 4"/>
          <p:cNvSpPr/>
          <p:nvPr userDrawn="1">
            <p:custDataLst>
              <p:tags r:id="rId3"/>
            </p:custDataLst>
          </p:nvPr>
        </p:nvSpPr>
        <p:spPr>
          <a:xfrm>
            <a:off x="1269" y="0"/>
            <a:ext cx="12190731" cy="6858000"/>
          </a:xfrm>
          <a:prstGeom prst="rect">
            <a:avLst/>
          </a:prstGeom>
          <a:gradFill>
            <a:gsLst>
              <a:gs pos="0">
                <a:srgbClr val="508023">
                  <a:alpha val="32000"/>
                </a:srgbClr>
              </a:gs>
              <a:gs pos="56000">
                <a:srgbClr val="508023">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10" name="图形"/>
          <p:cNvSpPr/>
          <p:nvPr>
            <p:custDataLst>
              <p:tags r:id="rId4"/>
            </p:custDataLst>
          </p:nvPr>
        </p:nvSpPr>
        <p:spPr>
          <a:xfrm>
            <a:off x="2045337" y="1520190"/>
            <a:ext cx="9318625" cy="3449320"/>
          </a:xfrm>
          <a:prstGeom prst="rect">
            <a:avLst/>
          </a:prstGeom>
          <a:solidFill>
            <a:srgbClr val="508023">
              <a:alpha val="23000"/>
            </a:srgbClr>
          </a:solidFill>
          <a:ln>
            <a:noFill/>
          </a:ln>
          <a:effectLst>
            <a:softEdge rad="3683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Arial"/>
              <a:ea typeface="微软雅黑"/>
              <a:cs typeface="思源宋体 SemiBold" panose="02020600000000000000" charset="-122"/>
              <a:sym typeface="Arial"/>
            </a:endParaRPr>
          </a:p>
        </p:txBody>
      </p:sp>
      <p:sp>
        <p:nvSpPr>
          <p:cNvPr id="12" name="图形"/>
          <p:cNvSpPr txBox="1"/>
          <p:nvPr>
            <p:custDataLst>
              <p:tags r:id="rId5"/>
            </p:custDataLst>
          </p:nvPr>
        </p:nvSpPr>
        <p:spPr>
          <a:xfrm>
            <a:off x="2832102" y="2158366"/>
            <a:ext cx="8806815" cy="1446550"/>
          </a:xfrm>
          <a:prstGeom prst="rect">
            <a:avLst/>
          </a:prstGeom>
          <a:noFill/>
        </p:spPr>
        <p:txBody>
          <a:bodyPr wrap="square" rtlCol="0" anchor="t">
            <a:spAutoFit/>
          </a:bodyPr>
          <a:lstStyle>
            <a:defPPr>
              <a:defRPr lang="zh-CN"/>
            </a:defPPr>
            <a:lvl1pPr marR="0" lvl="0" indent="0" fontAlgn="auto">
              <a:lnSpc>
                <a:spcPct val="100000"/>
              </a:lnSpc>
              <a:spcBef>
                <a:spcPts val="0"/>
              </a:spcBef>
              <a:spcAft>
                <a:spcPts val="0"/>
              </a:spcAft>
              <a:buClrTx/>
              <a:buSzTx/>
              <a:buFontTx/>
              <a:buNone/>
              <a:defRPr sz="8800" b="1" spc="-400">
                <a:ln>
                  <a:noFill/>
                </a:ln>
                <a:solidFill>
                  <a:schemeClr val="bg1"/>
                </a:solidFill>
                <a:effectLst>
                  <a:outerShdw blurRad="571500" sx="102000" sy="102000" algn="ctr" rotWithShape="0">
                    <a:prstClr val="black">
                      <a:alpha val="40000"/>
                    </a:prstClr>
                  </a:outerShdw>
                </a:effectLst>
                <a:uLnTx/>
                <a:uFillTx/>
                <a:latin typeface="Arial"/>
                <a:ea typeface="微软雅黑"/>
                <a:cs typeface="思源黑体旧字形 Light" panose="020B0300000000000000" charset="-128"/>
              </a:defRPr>
            </a:lvl1pPr>
          </a:lstStyle>
          <a:p>
            <a:r>
              <a:rPr lang="zh-CN" altLang="en-US" dirty="0">
                <a:sym typeface="Arial"/>
              </a:rPr>
              <a:t>乡村振兴发展方向</a:t>
            </a:r>
            <a:endParaRPr lang="en-US" altLang="zh-CN" dirty="0">
              <a:sym typeface="Arial"/>
            </a:endParaRPr>
          </a:p>
        </p:txBody>
      </p:sp>
      <p:sp>
        <p:nvSpPr>
          <p:cNvPr id="13" name="图形"/>
          <p:cNvSpPr txBox="1"/>
          <p:nvPr>
            <p:custDataLst>
              <p:tags r:id="rId6"/>
            </p:custDataLst>
          </p:nvPr>
        </p:nvSpPr>
        <p:spPr>
          <a:xfrm>
            <a:off x="2982595" y="3477896"/>
            <a:ext cx="8482331" cy="9541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200000"/>
              </a:lnSpc>
            </a:pP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p>
          <a:p>
            <a:pPr algn="l">
              <a:lnSpc>
                <a:spcPct val="200000"/>
              </a:lnSpc>
            </a:pP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endParaRPr lang="en-US" altLang="zh-CN" sz="1400" dirty="0">
              <a:solidFill>
                <a:schemeClr val="bg1">
                  <a:alpha val="93000"/>
                </a:schemeClr>
              </a:solidFill>
              <a:effectLst/>
              <a:latin typeface="Arial"/>
              <a:ea typeface="微软雅黑"/>
              <a:cs typeface="思源黑体旧字形 Light" panose="020B0300000000000000" charset="-128"/>
              <a:sym typeface="Arial"/>
            </a:endParaRPr>
          </a:p>
        </p:txBody>
      </p:sp>
      <p:cxnSp>
        <p:nvCxnSpPr>
          <p:cNvPr id="14" name="图形"/>
          <p:cNvCxnSpPr/>
          <p:nvPr>
            <p:custDataLst>
              <p:tags r:id="rId7"/>
            </p:custDataLst>
          </p:nvPr>
        </p:nvCxnSpPr>
        <p:spPr>
          <a:xfrm>
            <a:off x="6697085" y="5034111"/>
            <a:ext cx="4665345" cy="0"/>
          </a:xfrm>
          <a:prstGeom prst="line">
            <a:avLst/>
          </a:prstGeom>
          <a:ln w="31750">
            <a:gradFill>
              <a:gsLst>
                <a:gs pos="100000">
                  <a:schemeClr val="bg1"/>
                </a:gs>
                <a:gs pos="0">
                  <a:srgbClr val="508023">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5" name="图形"/>
          <p:cNvCxnSpPr/>
          <p:nvPr>
            <p:custDataLst>
              <p:tags r:id="rId8"/>
            </p:custDataLst>
          </p:nvPr>
        </p:nvCxnSpPr>
        <p:spPr>
          <a:xfrm>
            <a:off x="5768714" y="1509226"/>
            <a:ext cx="3816351" cy="0"/>
          </a:xfrm>
          <a:prstGeom prst="line">
            <a:avLst/>
          </a:prstGeom>
          <a:ln w="31750">
            <a:gradFill>
              <a:gsLst>
                <a:gs pos="100000">
                  <a:schemeClr val="bg1"/>
                </a:gs>
                <a:gs pos="0">
                  <a:srgbClr val="508023">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6" name="图形"/>
          <p:cNvCxnSpPr/>
          <p:nvPr>
            <p:custDataLst>
              <p:tags r:id="rId9"/>
            </p:custDataLst>
          </p:nvPr>
        </p:nvCxnSpPr>
        <p:spPr>
          <a:xfrm>
            <a:off x="7255883" y="1833711"/>
            <a:ext cx="3816351" cy="0"/>
          </a:xfrm>
          <a:prstGeom prst="line">
            <a:avLst/>
          </a:prstGeom>
          <a:ln w="31750">
            <a:gradFill>
              <a:gsLst>
                <a:gs pos="100000">
                  <a:schemeClr val="bg1"/>
                </a:gs>
                <a:gs pos="0">
                  <a:srgbClr val="508023">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17" name="图形"/>
          <p:cNvSpPr txBox="1"/>
          <p:nvPr>
            <p:custDataLst>
              <p:tags r:id="rId10"/>
            </p:custDataLst>
          </p:nvPr>
        </p:nvSpPr>
        <p:spPr>
          <a:xfrm>
            <a:off x="283211" y="-30480"/>
            <a:ext cx="2987040" cy="6477635"/>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1300" b="0" i="0" u="none" strike="noStrike" kern="1200" cap="none" spc="0" normalizeH="0" baseline="0" noProof="0" dirty="0">
                <a:ln>
                  <a:noFill/>
                </a:ln>
                <a:solidFill>
                  <a:schemeClr val="bg1">
                    <a:alpha val="93000"/>
                  </a:schemeClr>
                </a:solidFill>
                <a:effectLst>
                  <a:outerShdw blurRad="368300" sx="102000" sy="102000" algn="ctr" rotWithShape="0">
                    <a:prstClr val="black">
                      <a:alpha val="40000"/>
                    </a:prstClr>
                  </a:outerShdw>
                </a:effectLst>
                <a:uLnTx/>
                <a:uFillTx/>
                <a:latin typeface="Arial"/>
                <a:ea typeface="微软雅黑"/>
                <a:cs typeface="思源黑体旧字形 Light" panose="020B0300000000000000" charset="-128"/>
                <a:sym typeface="Arial"/>
              </a:rPr>
              <a:t>4</a:t>
            </a:r>
          </a:p>
        </p:txBody>
      </p:sp>
      <p:sp>
        <p:nvSpPr>
          <p:cNvPr id="19" name="图形"/>
          <p:cNvSpPr/>
          <p:nvPr>
            <p:custDataLst>
              <p:tags r:id="rId11"/>
            </p:custDataLst>
          </p:nvPr>
        </p:nvSpPr>
        <p:spPr>
          <a:xfrm>
            <a:off x="725804" y="3848735"/>
            <a:ext cx="1992631" cy="544195"/>
          </a:xfrm>
          <a:prstGeom prst="roundRect">
            <a:avLst>
              <a:gd name="adj" fmla="val 50000"/>
            </a:avLst>
          </a:prstGeom>
          <a:gradFill flip="none" rotWithShape="1">
            <a:gsLst>
              <a:gs pos="0">
                <a:srgbClr val="698E21"/>
              </a:gs>
              <a:gs pos="84000">
                <a:srgbClr val="508023"/>
              </a:gs>
            </a:gsLst>
            <a:lin ang="135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rPr>
              <a:t>PART FOUR</a:t>
            </a:r>
          </a:p>
        </p:txBody>
      </p:sp>
      <p:grpSp>
        <p:nvGrpSpPr>
          <p:cNvPr id="20" name="图形"/>
          <p:cNvGrpSpPr/>
          <p:nvPr/>
        </p:nvGrpSpPr>
        <p:grpSpPr>
          <a:xfrm>
            <a:off x="500380" y="5981700"/>
            <a:ext cx="1075691" cy="209550"/>
            <a:chOff x="8340407" y="2186839"/>
            <a:chExt cx="2487489" cy="484117"/>
          </a:xfrm>
          <a:gradFill>
            <a:gsLst>
              <a:gs pos="27000">
                <a:srgbClr val="FFFFFF"/>
              </a:gs>
              <a:gs pos="100000">
                <a:srgbClr val="508023">
                  <a:alpha val="0"/>
                </a:srgbClr>
              </a:gs>
            </a:gsLst>
            <a:lin ang="13500000" scaled="0"/>
          </a:gradFill>
        </p:grpSpPr>
        <p:sp>
          <p:nvSpPr>
            <p:cNvPr id="21" name="图形"/>
            <p:cNvSpPr/>
            <p:nvPr>
              <p:custDataLst>
                <p:tags r:id="rId13"/>
              </p:custDataLst>
            </p:nvPr>
          </p:nvSpPr>
          <p:spPr>
            <a:xfrm>
              <a:off x="8340407" y="2189467"/>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sp>
          <p:nvSpPr>
            <p:cNvPr id="22" name="图形"/>
            <p:cNvSpPr/>
            <p:nvPr>
              <p:custDataLst>
                <p:tags r:id="rId14"/>
              </p:custDataLst>
            </p:nvPr>
          </p:nvSpPr>
          <p:spPr>
            <a:xfrm>
              <a:off x="8915910" y="2188591"/>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sp>
          <p:nvSpPr>
            <p:cNvPr id="23" name="图形"/>
            <p:cNvSpPr/>
            <p:nvPr>
              <p:custDataLst>
                <p:tags r:id="rId15"/>
              </p:custDataLst>
            </p:nvPr>
          </p:nvSpPr>
          <p:spPr>
            <a:xfrm>
              <a:off x="9491413" y="2187715"/>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sp>
          <p:nvSpPr>
            <p:cNvPr id="24" name="图形"/>
            <p:cNvSpPr/>
            <p:nvPr>
              <p:custDataLst>
                <p:tags r:id="rId16"/>
              </p:custDataLst>
            </p:nvPr>
          </p:nvSpPr>
          <p:spPr>
            <a:xfrm>
              <a:off x="10066916" y="2186839"/>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grpSp>
      <p:sp>
        <p:nvSpPr>
          <p:cNvPr id="25" name="图形"/>
          <p:cNvSpPr/>
          <p:nvPr userDrawn="1">
            <p:custDataLst>
              <p:tags r:id="rId12"/>
            </p:custDataLst>
          </p:nvPr>
        </p:nvSpPr>
        <p:spPr>
          <a:xfrm rot="10800000" flipH="1" flipV="1">
            <a:off x="10872471" y="448947"/>
            <a:ext cx="1043940" cy="367665"/>
          </a:xfrm>
          <a:custGeom>
            <a:avLst/>
            <a:gdLst>
              <a:gd name="connsiteX0" fmla="*/ 1960070 w 2015977"/>
              <a:gd name="connsiteY0" fmla="*/ 597270 h 709084"/>
              <a:gd name="connsiteX1" fmla="*/ 2015977 w 2015977"/>
              <a:gd name="connsiteY1" fmla="*/ 653177 h 709084"/>
              <a:gd name="connsiteX2" fmla="*/ 1960070 w 2015977"/>
              <a:gd name="connsiteY2" fmla="*/ 709084 h 709084"/>
              <a:gd name="connsiteX3" fmla="*/ 1904163 w 2015977"/>
              <a:gd name="connsiteY3" fmla="*/ 653177 h 709084"/>
              <a:gd name="connsiteX4" fmla="*/ 1960070 w 2015977"/>
              <a:gd name="connsiteY4" fmla="*/ 597270 h 709084"/>
              <a:gd name="connsiteX5" fmla="*/ 1642709 w 2015977"/>
              <a:gd name="connsiteY5" fmla="*/ 597270 h 709084"/>
              <a:gd name="connsiteX6" fmla="*/ 1698616 w 2015977"/>
              <a:gd name="connsiteY6" fmla="*/ 653177 h 709084"/>
              <a:gd name="connsiteX7" fmla="*/ 1642709 w 2015977"/>
              <a:gd name="connsiteY7" fmla="*/ 709084 h 709084"/>
              <a:gd name="connsiteX8" fmla="*/ 1586802 w 2015977"/>
              <a:gd name="connsiteY8" fmla="*/ 653177 h 709084"/>
              <a:gd name="connsiteX9" fmla="*/ 1642709 w 2015977"/>
              <a:gd name="connsiteY9" fmla="*/ 597270 h 709084"/>
              <a:gd name="connsiteX10" fmla="*/ 1325349 w 2015977"/>
              <a:gd name="connsiteY10" fmla="*/ 597270 h 709084"/>
              <a:gd name="connsiteX11" fmla="*/ 1381256 w 2015977"/>
              <a:gd name="connsiteY11" fmla="*/ 653177 h 709084"/>
              <a:gd name="connsiteX12" fmla="*/ 1325349 w 2015977"/>
              <a:gd name="connsiteY12" fmla="*/ 709084 h 709084"/>
              <a:gd name="connsiteX13" fmla="*/ 1269442 w 2015977"/>
              <a:gd name="connsiteY13" fmla="*/ 653177 h 709084"/>
              <a:gd name="connsiteX14" fmla="*/ 1325349 w 2015977"/>
              <a:gd name="connsiteY14" fmla="*/ 597270 h 709084"/>
              <a:gd name="connsiteX15" fmla="*/ 1007988 w 2015977"/>
              <a:gd name="connsiteY15" fmla="*/ 597270 h 709084"/>
              <a:gd name="connsiteX16" fmla="*/ 1063895 w 2015977"/>
              <a:gd name="connsiteY16" fmla="*/ 653177 h 709084"/>
              <a:gd name="connsiteX17" fmla="*/ 1007988 w 2015977"/>
              <a:gd name="connsiteY17" fmla="*/ 709084 h 709084"/>
              <a:gd name="connsiteX18" fmla="*/ 952081 w 2015977"/>
              <a:gd name="connsiteY18" fmla="*/ 653177 h 709084"/>
              <a:gd name="connsiteX19" fmla="*/ 1007988 w 2015977"/>
              <a:gd name="connsiteY19" fmla="*/ 597270 h 709084"/>
              <a:gd name="connsiteX20" fmla="*/ 690628 w 2015977"/>
              <a:gd name="connsiteY20" fmla="*/ 597270 h 709084"/>
              <a:gd name="connsiteX21" fmla="*/ 746535 w 2015977"/>
              <a:gd name="connsiteY21" fmla="*/ 653177 h 709084"/>
              <a:gd name="connsiteX22" fmla="*/ 690628 w 2015977"/>
              <a:gd name="connsiteY22" fmla="*/ 709084 h 709084"/>
              <a:gd name="connsiteX23" fmla="*/ 634721 w 2015977"/>
              <a:gd name="connsiteY23" fmla="*/ 653177 h 709084"/>
              <a:gd name="connsiteX24" fmla="*/ 690628 w 2015977"/>
              <a:gd name="connsiteY24" fmla="*/ 597270 h 709084"/>
              <a:gd name="connsiteX25" fmla="*/ 373267 w 2015977"/>
              <a:gd name="connsiteY25" fmla="*/ 597270 h 709084"/>
              <a:gd name="connsiteX26" fmla="*/ 429174 w 2015977"/>
              <a:gd name="connsiteY26" fmla="*/ 653177 h 709084"/>
              <a:gd name="connsiteX27" fmla="*/ 373267 w 2015977"/>
              <a:gd name="connsiteY27" fmla="*/ 709084 h 709084"/>
              <a:gd name="connsiteX28" fmla="*/ 317360 w 2015977"/>
              <a:gd name="connsiteY28" fmla="*/ 653177 h 709084"/>
              <a:gd name="connsiteX29" fmla="*/ 373267 w 2015977"/>
              <a:gd name="connsiteY29" fmla="*/ 597270 h 709084"/>
              <a:gd name="connsiteX30" fmla="*/ 55907 w 2015977"/>
              <a:gd name="connsiteY30" fmla="*/ 597270 h 709084"/>
              <a:gd name="connsiteX31" fmla="*/ 111814 w 2015977"/>
              <a:gd name="connsiteY31" fmla="*/ 653177 h 709084"/>
              <a:gd name="connsiteX32" fmla="*/ 55907 w 2015977"/>
              <a:gd name="connsiteY32" fmla="*/ 709084 h 709084"/>
              <a:gd name="connsiteX33" fmla="*/ 0 w 2015977"/>
              <a:gd name="connsiteY33" fmla="*/ 653177 h 709084"/>
              <a:gd name="connsiteX34" fmla="*/ 55907 w 2015977"/>
              <a:gd name="connsiteY34" fmla="*/ 597270 h 709084"/>
              <a:gd name="connsiteX35" fmla="*/ 1960070 w 2015977"/>
              <a:gd name="connsiteY35" fmla="*/ 298635 h 709084"/>
              <a:gd name="connsiteX36" fmla="*/ 2015977 w 2015977"/>
              <a:gd name="connsiteY36" fmla="*/ 354542 h 709084"/>
              <a:gd name="connsiteX37" fmla="*/ 1960070 w 2015977"/>
              <a:gd name="connsiteY37" fmla="*/ 410449 h 709084"/>
              <a:gd name="connsiteX38" fmla="*/ 1904163 w 2015977"/>
              <a:gd name="connsiteY38" fmla="*/ 354542 h 709084"/>
              <a:gd name="connsiteX39" fmla="*/ 1960070 w 2015977"/>
              <a:gd name="connsiteY39" fmla="*/ 298635 h 709084"/>
              <a:gd name="connsiteX40" fmla="*/ 1642709 w 2015977"/>
              <a:gd name="connsiteY40" fmla="*/ 298635 h 709084"/>
              <a:gd name="connsiteX41" fmla="*/ 1698616 w 2015977"/>
              <a:gd name="connsiteY41" fmla="*/ 354542 h 709084"/>
              <a:gd name="connsiteX42" fmla="*/ 1642709 w 2015977"/>
              <a:gd name="connsiteY42" fmla="*/ 410449 h 709084"/>
              <a:gd name="connsiteX43" fmla="*/ 1586802 w 2015977"/>
              <a:gd name="connsiteY43" fmla="*/ 354542 h 709084"/>
              <a:gd name="connsiteX44" fmla="*/ 1642709 w 2015977"/>
              <a:gd name="connsiteY44" fmla="*/ 298635 h 709084"/>
              <a:gd name="connsiteX45" fmla="*/ 1325349 w 2015977"/>
              <a:gd name="connsiteY45" fmla="*/ 298635 h 709084"/>
              <a:gd name="connsiteX46" fmla="*/ 1381256 w 2015977"/>
              <a:gd name="connsiteY46" fmla="*/ 354542 h 709084"/>
              <a:gd name="connsiteX47" fmla="*/ 1325349 w 2015977"/>
              <a:gd name="connsiteY47" fmla="*/ 410449 h 709084"/>
              <a:gd name="connsiteX48" fmla="*/ 1269442 w 2015977"/>
              <a:gd name="connsiteY48" fmla="*/ 354542 h 709084"/>
              <a:gd name="connsiteX49" fmla="*/ 1325349 w 2015977"/>
              <a:gd name="connsiteY49" fmla="*/ 298635 h 709084"/>
              <a:gd name="connsiteX50" fmla="*/ 1007988 w 2015977"/>
              <a:gd name="connsiteY50" fmla="*/ 298635 h 709084"/>
              <a:gd name="connsiteX51" fmla="*/ 1063895 w 2015977"/>
              <a:gd name="connsiteY51" fmla="*/ 354542 h 709084"/>
              <a:gd name="connsiteX52" fmla="*/ 1007988 w 2015977"/>
              <a:gd name="connsiteY52" fmla="*/ 410449 h 709084"/>
              <a:gd name="connsiteX53" fmla="*/ 952081 w 2015977"/>
              <a:gd name="connsiteY53" fmla="*/ 354542 h 709084"/>
              <a:gd name="connsiteX54" fmla="*/ 1007988 w 2015977"/>
              <a:gd name="connsiteY54" fmla="*/ 298635 h 709084"/>
              <a:gd name="connsiteX55" fmla="*/ 690628 w 2015977"/>
              <a:gd name="connsiteY55" fmla="*/ 298635 h 709084"/>
              <a:gd name="connsiteX56" fmla="*/ 746535 w 2015977"/>
              <a:gd name="connsiteY56" fmla="*/ 354542 h 709084"/>
              <a:gd name="connsiteX57" fmla="*/ 690628 w 2015977"/>
              <a:gd name="connsiteY57" fmla="*/ 410449 h 709084"/>
              <a:gd name="connsiteX58" fmla="*/ 634721 w 2015977"/>
              <a:gd name="connsiteY58" fmla="*/ 354542 h 709084"/>
              <a:gd name="connsiteX59" fmla="*/ 690628 w 2015977"/>
              <a:gd name="connsiteY59" fmla="*/ 298635 h 709084"/>
              <a:gd name="connsiteX60" fmla="*/ 373267 w 2015977"/>
              <a:gd name="connsiteY60" fmla="*/ 298635 h 709084"/>
              <a:gd name="connsiteX61" fmla="*/ 429174 w 2015977"/>
              <a:gd name="connsiteY61" fmla="*/ 354542 h 709084"/>
              <a:gd name="connsiteX62" fmla="*/ 373267 w 2015977"/>
              <a:gd name="connsiteY62" fmla="*/ 410449 h 709084"/>
              <a:gd name="connsiteX63" fmla="*/ 317360 w 2015977"/>
              <a:gd name="connsiteY63" fmla="*/ 354542 h 709084"/>
              <a:gd name="connsiteX64" fmla="*/ 373267 w 2015977"/>
              <a:gd name="connsiteY64" fmla="*/ 298635 h 709084"/>
              <a:gd name="connsiteX65" fmla="*/ 55907 w 2015977"/>
              <a:gd name="connsiteY65" fmla="*/ 298635 h 709084"/>
              <a:gd name="connsiteX66" fmla="*/ 111814 w 2015977"/>
              <a:gd name="connsiteY66" fmla="*/ 354542 h 709084"/>
              <a:gd name="connsiteX67" fmla="*/ 55907 w 2015977"/>
              <a:gd name="connsiteY67" fmla="*/ 410449 h 709084"/>
              <a:gd name="connsiteX68" fmla="*/ 0 w 2015977"/>
              <a:gd name="connsiteY68" fmla="*/ 354542 h 709084"/>
              <a:gd name="connsiteX69" fmla="*/ 55907 w 2015977"/>
              <a:gd name="connsiteY69" fmla="*/ 298635 h 709084"/>
              <a:gd name="connsiteX70" fmla="*/ 1960070 w 2015977"/>
              <a:gd name="connsiteY70" fmla="*/ 0 h 709084"/>
              <a:gd name="connsiteX71" fmla="*/ 2015977 w 2015977"/>
              <a:gd name="connsiteY71" fmla="*/ 55907 h 709084"/>
              <a:gd name="connsiteX72" fmla="*/ 1960070 w 2015977"/>
              <a:gd name="connsiteY72" fmla="*/ 111814 h 709084"/>
              <a:gd name="connsiteX73" fmla="*/ 1904163 w 2015977"/>
              <a:gd name="connsiteY73" fmla="*/ 55907 h 709084"/>
              <a:gd name="connsiteX74" fmla="*/ 1960070 w 2015977"/>
              <a:gd name="connsiteY74" fmla="*/ 0 h 709084"/>
              <a:gd name="connsiteX75" fmla="*/ 1642709 w 2015977"/>
              <a:gd name="connsiteY75" fmla="*/ 0 h 709084"/>
              <a:gd name="connsiteX76" fmla="*/ 1698616 w 2015977"/>
              <a:gd name="connsiteY76" fmla="*/ 55907 h 709084"/>
              <a:gd name="connsiteX77" fmla="*/ 1642709 w 2015977"/>
              <a:gd name="connsiteY77" fmla="*/ 111814 h 709084"/>
              <a:gd name="connsiteX78" fmla="*/ 1586802 w 2015977"/>
              <a:gd name="connsiteY78" fmla="*/ 55907 h 709084"/>
              <a:gd name="connsiteX79" fmla="*/ 1642709 w 2015977"/>
              <a:gd name="connsiteY79" fmla="*/ 0 h 709084"/>
              <a:gd name="connsiteX80" fmla="*/ 1325349 w 2015977"/>
              <a:gd name="connsiteY80" fmla="*/ 0 h 709084"/>
              <a:gd name="connsiteX81" fmla="*/ 1381256 w 2015977"/>
              <a:gd name="connsiteY81" fmla="*/ 55907 h 709084"/>
              <a:gd name="connsiteX82" fmla="*/ 1325349 w 2015977"/>
              <a:gd name="connsiteY82" fmla="*/ 111814 h 709084"/>
              <a:gd name="connsiteX83" fmla="*/ 1269442 w 2015977"/>
              <a:gd name="connsiteY83" fmla="*/ 55907 h 709084"/>
              <a:gd name="connsiteX84" fmla="*/ 1325349 w 2015977"/>
              <a:gd name="connsiteY84" fmla="*/ 0 h 709084"/>
              <a:gd name="connsiteX85" fmla="*/ 1007988 w 2015977"/>
              <a:gd name="connsiteY85" fmla="*/ 0 h 709084"/>
              <a:gd name="connsiteX86" fmla="*/ 1063895 w 2015977"/>
              <a:gd name="connsiteY86" fmla="*/ 55907 h 709084"/>
              <a:gd name="connsiteX87" fmla="*/ 1007988 w 2015977"/>
              <a:gd name="connsiteY87" fmla="*/ 111814 h 709084"/>
              <a:gd name="connsiteX88" fmla="*/ 952081 w 2015977"/>
              <a:gd name="connsiteY88" fmla="*/ 55907 h 709084"/>
              <a:gd name="connsiteX89" fmla="*/ 1007988 w 2015977"/>
              <a:gd name="connsiteY89" fmla="*/ 0 h 709084"/>
              <a:gd name="connsiteX90" fmla="*/ 690628 w 2015977"/>
              <a:gd name="connsiteY90" fmla="*/ 0 h 709084"/>
              <a:gd name="connsiteX91" fmla="*/ 746535 w 2015977"/>
              <a:gd name="connsiteY91" fmla="*/ 55907 h 709084"/>
              <a:gd name="connsiteX92" fmla="*/ 690628 w 2015977"/>
              <a:gd name="connsiteY92" fmla="*/ 111814 h 709084"/>
              <a:gd name="connsiteX93" fmla="*/ 634721 w 2015977"/>
              <a:gd name="connsiteY93" fmla="*/ 55907 h 709084"/>
              <a:gd name="connsiteX94" fmla="*/ 690628 w 2015977"/>
              <a:gd name="connsiteY94" fmla="*/ 0 h 709084"/>
              <a:gd name="connsiteX95" fmla="*/ 373267 w 2015977"/>
              <a:gd name="connsiteY95" fmla="*/ 0 h 709084"/>
              <a:gd name="connsiteX96" fmla="*/ 429174 w 2015977"/>
              <a:gd name="connsiteY96" fmla="*/ 55907 h 709084"/>
              <a:gd name="connsiteX97" fmla="*/ 373267 w 2015977"/>
              <a:gd name="connsiteY97" fmla="*/ 111814 h 709084"/>
              <a:gd name="connsiteX98" fmla="*/ 317360 w 2015977"/>
              <a:gd name="connsiteY98" fmla="*/ 55907 h 709084"/>
              <a:gd name="connsiteX99" fmla="*/ 373267 w 2015977"/>
              <a:gd name="connsiteY99" fmla="*/ 0 h 709084"/>
              <a:gd name="connsiteX100" fmla="*/ 55907 w 2015977"/>
              <a:gd name="connsiteY100" fmla="*/ 0 h 709084"/>
              <a:gd name="connsiteX101" fmla="*/ 111814 w 2015977"/>
              <a:gd name="connsiteY101" fmla="*/ 55907 h 709084"/>
              <a:gd name="connsiteX102" fmla="*/ 55907 w 2015977"/>
              <a:gd name="connsiteY102" fmla="*/ 111814 h 709084"/>
              <a:gd name="connsiteX103" fmla="*/ 0 w 2015977"/>
              <a:gd name="connsiteY103" fmla="*/ 55907 h 709084"/>
              <a:gd name="connsiteX104" fmla="*/ 55907 w 2015977"/>
              <a:gd name="connsiteY104" fmla="*/ 0 h 709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2015977" h="709084">
                <a:moveTo>
                  <a:pt x="1960070" y="597270"/>
                </a:moveTo>
                <a:cubicBezTo>
                  <a:pt x="1990947" y="597270"/>
                  <a:pt x="2015977" y="622300"/>
                  <a:pt x="2015977" y="653177"/>
                </a:cubicBezTo>
                <a:cubicBezTo>
                  <a:pt x="2015977" y="684054"/>
                  <a:pt x="1990947" y="709084"/>
                  <a:pt x="1960070" y="709084"/>
                </a:cubicBezTo>
                <a:cubicBezTo>
                  <a:pt x="1929193" y="709084"/>
                  <a:pt x="1904163" y="684054"/>
                  <a:pt x="1904163" y="653177"/>
                </a:cubicBezTo>
                <a:cubicBezTo>
                  <a:pt x="1904163" y="622300"/>
                  <a:pt x="1929193" y="597270"/>
                  <a:pt x="1960070" y="597270"/>
                </a:cubicBezTo>
                <a:close/>
                <a:moveTo>
                  <a:pt x="1642709" y="597270"/>
                </a:moveTo>
                <a:cubicBezTo>
                  <a:pt x="1673586" y="597270"/>
                  <a:pt x="1698616" y="622300"/>
                  <a:pt x="1698616" y="653177"/>
                </a:cubicBezTo>
                <a:cubicBezTo>
                  <a:pt x="1698616" y="684054"/>
                  <a:pt x="1673586" y="709084"/>
                  <a:pt x="1642709" y="709084"/>
                </a:cubicBezTo>
                <a:cubicBezTo>
                  <a:pt x="1611832" y="709084"/>
                  <a:pt x="1586802" y="684054"/>
                  <a:pt x="1586802" y="653177"/>
                </a:cubicBezTo>
                <a:cubicBezTo>
                  <a:pt x="1586802" y="622300"/>
                  <a:pt x="1611832" y="597270"/>
                  <a:pt x="1642709" y="597270"/>
                </a:cubicBezTo>
                <a:close/>
                <a:moveTo>
                  <a:pt x="1325349" y="597270"/>
                </a:moveTo>
                <a:cubicBezTo>
                  <a:pt x="1356226" y="597270"/>
                  <a:pt x="1381256" y="622300"/>
                  <a:pt x="1381256" y="653177"/>
                </a:cubicBezTo>
                <a:cubicBezTo>
                  <a:pt x="1381256" y="684054"/>
                  <a:pt x="1356226" y="709084"/>
                  <a:pt x="1325349" y="709084"/>
                </a:cubicBezTo>
                <a:cubicBezTo>
                  <a:pt x="1294472" y="709084"/>
                  <a:pt x="1269442" y="684054"/>
                  <a:pt x="1269442" y="653177"/>
                </a:cubicBezTo>
                <a:cubicBezTo>
                  <a:pt x="1269442" y="622300"/>
                  <a:pt x="1294472" y="597270"/>
                  <a:pt x="1325349" y="597270"/>
                </a:cubicBezTo>
                <a:close/>
                <a:moveTo>
                  <a:pt x="1007988" y="597270"/>
                </a:moveTo>
                <a:cubicBezTo>
                  <a:pt x="1038865" y="597270"/>
                  <a:pt x="1063895" y="622300"/>
                  <a:pt x="1063895" y="653177"/>
                </a:cubicBezTo>
                <a:cubicBezTo>
                  <a:pt x="1063895" y="684054"/>
                  <a:pt x="1038865" y="709084"/>
                  <a:pt x="1007988" y="709084"/>
                </a:cubicBezTo>
                <a:cubicBezTo>
                  <a:pt x="977111" y="709084"/>
                  <a:pt x="952081" y="684054"/>
                  <a:pt x="952081" y="653177"/>
                </a:cubicBezTo>
                <a:cubicBezTo>
                  <a:pt x="952081" y="622300"/>
                  <a:pt x="977111" y="597270"/>
                  <a:pt x="1007988" y="597270"/>
                </a:cubicBezTo>
                <a:close/>
                <a:moveTo>
                  <a:pt x="690628" y="597270"/>
                </a:moveTo>
                <a:cubicBezTo>
                  <a:pt x="721505" y="597270"/>
                  <a:pt x="746535" y="622300"/>
                  <a:pt x="746535" y="653177"/>
                </a:cubicBezTo>
                <a:cubicBezTo>
                  <a:pt x="746535" y="684054"/>
                  <a:pt x="721505" y="709084"/>
                  <a:pt x="690628" y="709084"/>
                </a:cubicBezTo>
                <a:cubicBezTo>
                  <a:pt x="659751" y="709084"/>
                  <a:pt x="634721" y="684054"/>
                  <a:pt x="634721" y="653177"/>
                </a:cubicBezTo>
                <a:cubicBezTo>
                  <a:pt x="634721" y="622300"/>
                  <a:pt x="659751" y="597270"/>
                  <a:pt x="690628" y="597270"/>
                </a:cubicBezTo>
                <a:close/>
                <a:moveTo>
                  <a:pt x="373267" y="597270"/>
                </a:moveTo>
                <a:cubicBezTo>
                  <a:pt x="404144" y="597270"/>
                  <a:pt x="429174" y="622300"/>
                  <a:pt x="429174" y="653177"/>
                </a:cubicBezTo>
                <a:cubicBezTo>
                  <a:pt x="429174" y="684054"/>
                  <a:pt x="404144" y="709084"/>
                  <a:pt x="373267" y="709084"/>
                </a:cubicBezTo>
                <a:cubicBezTo>
                  <a:pt x="342390" y="709084"/>
                  <a:pt x="317360" y="684054"/>
                  <a:pt x="317360" y="653177"/>
                </a:cubicBezTo>
                <a:cubicBezTo>
                  <a:pt x="317360" y="622300"/>
                  <a:pt x="342390" y="597270"/>
                  <a:pt x="373267" y="597270"/>
                </a:cubicBezTo>
                <a:close/>
                <a:moveTo>
                  <a:pt x="55907" y="597270"/>
                </a:moveTo>
                <a:cubicBezTo>
                  <a:pt x="86784" y="597270"/>
                  <a:pt x="111814" y="622300"/>
                  <a:pt x="111814" y="653177"/>
                </a:cubicBezTo>
                <a:cubicBezTo>
                  <a:pt x="111814" y="684054"/>
                  <a:pt x="86784" y="709084"/>
                  <a:pt x="55907" y="709084"/>
                </a:cubicBezTo>
                <a:cubicBezTo>
                  <a:pt x="25030" y="709084"/>
                  <a:pt x="0" y="684054"/>
                  <a:pt x="0" y="653177"/>
                </a:cubicBezTo>
                <a:cubicBezTo>
                  <a:pt x="0" y="622300"/>
                  <a:pt x="25030" y="597270"/>
                  <a:pt x="55907" y="597270"/>
                </a:cubicBezTo>
                <a:close/>
                <a:moveTo>
                  <a:pt x="1960070" y="298635"/>
                </a:moveTo>
                <a:cubicBezTo>
                  <a:pt x="1990947" y="298635"/>
                  <a:pt x="2015977" y="323665"/>
                  <a:pt x="2015977" y="354542"/>
                </a:cubicBezTo>
                <a:cubicBezTo>
                  <a:pt x="2015977" y="385419"/>
                  <a:pt x="1990947" y="410449"/>
                  <a:pt x="1960070" y="410449"/>
                </a:cubicBezTo>
                <a:cubicBezTo>
                  <a:pt x="1929193" y="410449"/>
                  <a:pt x="1904163" y="385419"/>
                  <a:pt x="1904163" y="354542"/>
                </a:cubicBezTo>
                <a:cubicBezTo>
                  <a:pt x="1904163" y="323665"/>
                  <a:pt x="1929193" y="298635"/>
                  <a:pt x="1960070" y="298635"/>
                </a:cubicBezTo>
                <a:close/>
                <a:moveTo>
                  <a:pt x="1642709" y="298635"/>
                </a:moveTo>
                <a:cubicBezTo>
                  <a:pt x="1673586" y="298635"/>
                  <a:pt x="1698616" y="323665"/>
                  <a:pt x="1698616" y="354542"/>
                </a:cubicBezTo>
                <a:cubicBezTo>
                  <a:pt x="1698616" y="385419"/>
                  <a:pt x="1673586" y="410449"/>
                  <a:pt x="1642709" y="410449"/>
                </a:cubicBezTo>
                <a:cubicBezTo>
                  <a:pt x="1611832" y="410449"/>
                  <a:pt x="1586802" y="385419"/>
                  <a:pt x="1586802" y="354542"/>
                </a:cubicBezTo>
                <a:cubicBezTo>
                  <a:pt x="1586802" y="323665"/>
                  <a:pt x="1611832" y="298635"/>
                  <a:pt x="1642709" y="298635"/>
                </a:cubicBezTo>
                <a:close/>
                <a:moveTo>
                  <a:pt x="1325349" y="298635"/>
                </a:moveTo>
                <a:cubicBezTo>
                  <a:pt x="1356226" y="298635"/>
                  <a:pt x="1381256" y="323665"/>
                  <a:pt x="1381256" y="354542"/>
                </a:cubicBezTo>
                <a:cubicBezTo>
                  <a:pt x="1381256" y="385419"/>
                  <a:pt x="1356226" y="410449"/>
                  <a:pt x="1325349" y="410449"/>
                </a:cubicBezTo>
                <a:cubicBezTo>
                  <a:pt x="1294472" y="410449"/>
                  <a:pt x="1269442" y="385419"/>
                  <a:pt x="1269442" y="354542"/>
                </a:cubicBezTo>
                <a:cubicBezTo>
                  <a:pt x="1269442" y="323665"/>
                  <a:pt x="1294472" y="298635"/>
                  <a:pt x="1325349" y="298635"/>
                </a:cubicBezTo>
                <a:close/>
                <a:moveTo>
                  <a:pt x="1007988" y="298635"/>
                </a:moveTo>
                <a:cubicBezTo>
                  <a:pt x="1038865" y="298635"/>
                  <a:pt x="1063895" y="323665"/>
                  <a:pt x="1063895" y="354542"/>
                </a:cubicBezTo>
                <a:cubicBezTo>
                  <a:pt x="1063895" y="385419"/>
                  <a:pt x="1038865" y="410449"/>
                  <a:pt x="1007988" y="410449"/>
                </a:cubicBezTo>
                <a:cubicBezTo>
                  <a:pt x="977111" y="410449"/>
                  <a:pt x="952081" y="385419"/>
                  <a:pt x="952081" y="354542"/>
                </a:cubicBezTo>
                <a:cubicBezTo>
                  <a:pt x="952081" y="323665"/>
                  <a:pt x="977111" y="298635"/>
                  <a:pt x="1007988" y="298635"/>
                </a:cubicBezTo>
                <a:close/>
                <a:moveTo>
                  <a:pt x="690628" y="298635"/>
                </a:moveTo>
                <a:cubicBezTo>
                  <a:pt x="721505" y="298635"/>
                  <a:pt x="746535" y="323665"/>
                  <a:pt x="746535" y="354542"/>
                </a:cubicBezTo>
                <a:cubicBezTo>
                  <a:pt x="746535" y="385419"/>
                  <a:pt x="721505" y="410449"/>
                  <a:pt x="690628" y="410449"/>
                </a:cubicBezTo>
                <a:cubicBezTo>
                  <a:pt x="659751" y="410449"/>
                  <a:pt x="634721" y="385419"/>
                  <a:pt x="634721" y="354542"/>
                </a:cubicBezTo>
                <a:cubicBezTo>
                  <a:pt x="634721" y="323665"/>
                  <a:pt x="659751" y="298635"/>
                  <a:pt x="690628" y="298635"/>
                </a:cubicBezTo>
                <a:close/>
                <a:moveTo>
                  <a:pt x="373267" y="298635"/>
                </a:moveTo>
                <a:cubicBezTo>
                  <a:pt x="404144" y="298635"/>
                  <a:pt x="429174" y="323665"/>
                  <a:pt x="429174" y="354542"/>
                </a:cubicBezTo>
                <a:cubicBezTo>
                  <a:pt x="429174" y="385419"/>
                  <a:pt x="404144" y="410449"/>
                  <a:pt x="373267" y="410449"/>
                </a:cubicBezTo>
                <a:cubicBezTo>
                  <a:pt x="342390" y="410449"/>
                  <a:pt x="317360" y="385419"/>
                  <a:pt x="317360" y="354542"/>
                </a:cubicBezTo>
                <a:cubicBezTo>
                  <a:pt x="317360" y="323665"/>
                  <a:pt x="342390" y="298635"/>
                  <a:pt x="373267" y="298635"/>
                </a:cubicBezTo>
                <a:close/>
                <a:moveTo>
                  <a:pt x="55907" y="298635"/>
                </a:moveTo>
                <a:cubicBezTo>
                  <a:pt x="86784" y="298635"/>
                  <a:pt x="111814" y="323665"/>
                  <a:pt x="111814" y="354542"/>
                </a:cubicBezTo>
                <a:cubicBezTo>
                  <a:pt x="111814" y="385419"/>
                  <a:pt x="86784" y="410449"/>
                  <a:pt x="55907" y="410449"/>
                </a:cubicBezTo>
                <a:cubicBezTo>
                  <a:pt x="25030" y="410449"/>
                  <a:pt x="0" y="385419"/>
                  <a:pt x="0" y="354542"/>
                </a:cubicBezTo>
                <a:cubicBezTo>
                  <a:pt x="0" y="323665"/>
                  <a:pt x="25030" y="298635"/>
                  <a:pt x="55907" y="298635"/>
                </a:cubicBezTo>
                <a:close/>
                <a:moveTo>
                  <a:pt x="1960070" y="0"/>
                </a:moveTo>
                <a:cubicBezTo>
                  <a:pt x="1990947" y="0"/>
                  <a:pt x="2015977" y="25030"/>
                  <a:pt x="2015977" y="55907"/>
                </a:cubicBezTo>
                <a:cubicBezTo>
                  <a:pt x="2015977" y="86784"/>
                  <a:pt x="1990947" y="111814"/>
                  <a:pt x="1960070" y="111814"/>
                </a:cubicBezTo>
                <a:cubicBezTo>
                  <a:pt x="1929193" y="111814"/>
                  <a:pt x="1904163" y="86784"/>
                  <a:pt x="1904163" y="55907"/>
                </a:cubicBezTo>
                <a:cubicBezTo>
                  <a:pt x="1904163" y="25030"/>
                  <a:pt x="1929193" y="0"/>
                  <a:pt x="1960070" y="0"/>
                </a:cubicBezTo>
                <a:close/>
                <a:moveTo>
                  <a:pt x="1642709" y="0"/>
                </a:moveTo>
                <a:cubicBezTo>
                  <a:pt x="1673586" y="0"/>
                  <a:pt x="1698616" y="25030"/>
                  <a:pt x="1698616" y="55907"/>
                </a:cubicBezTo>
                <a:cubicBezTo>
                  <a:pt x="1698616" y="86784"/>
                  <a:pt x="1673586" y="111814"/>
                  <a:pt x="1642709" y="111814"/>
                </a:cubicBezTo>
                <a:cubicBezTo>
                  <a:pt x="1611832" y="111814"/>
                  <a:pt x="1586802" y="86784"/>
                  <a:pt x="1586802" y="55907"/>
                </a:cubicBezTo>
                <a:cubicBezTo>
                  <a:pt x="1586802" y="25030"/>
                  <a:pt x="1611832" y="0"/>
                  <a:pt x="1642709" y="0"/>
                </a:cubicBezTo>
                <a:close/>
                <a:moveTo>
                  <a:pt x="1325349" y="0"/>
                </a:moveTo>
                <a:cubicBezTo>
                  <a:pt x="1356226" y="0"/>
                  <a:pt x="1381256" y="25030"/>
                  <a:pt x="1381256" y="55907"/>
                </a:cubicBezTo>
                <a:cubicBezTo>
                  <a:pt x="1381256" y="86784"/>
                  <a:pt x="1356226" y="111814"/>
                  <a:pt x="1325349" y="111814"/>
                </a:cubicBezTo>
                <a:cubicBezTo>
                  <a:pt x="1294472" y="111814"/>
                  <a:pt x="1269442" y="86784"/>
                  <a:pt x="1269442" y="55907"/>
                </a:cubicBezTo>
                <a:cubicBezTo>
                  <a:pt x="1269442" y="25030"/>
                  <a:pt x="1294472" y="0"/>
                  <a:pt x="1325349" y="0"/>
                </a:cubicBezTo>
                <a:close/>
                <a:moveTo>
                  <a:pt x="1007988" y="0"/>
                </a:moveTo>
                <a:cubicBezTo>
                  <a:pt x="1038865" y="0"/>
                  <a:pt x="1063895" y="25030"/>
                  <a:pt x="1063895" y="55907"/>
                </a:cubicBezTo>
                <a:cubicBezTo>
                  <a:pt x="1063895" y="86784"/>
                  <a:pt x="1038865" y="111814"/>
                  <a:pt x="1007988" y="111814"/>
                </a:cubicBezTo>
                <a:cubicBezTo>
                  <a:pt x="977111" y="111814"/>
                  <a:pt x="952081" y="86784"/>
                  <a:pt x="952081" y="55907"/>
                </a:cubicBezTo>
                <a:cubicBezTo>
                  <a:pt x="952081" y="25030"/>
                  <a:pt x="977111" y="0"/>
                  <a:pt x="1007988" y="0"/>
                </a:cubicBezTo>
                <a:close/>
                <a:moveTo>
                  <a:pt x="690628" y="0"/>
                </a:moveTo>
                <a:cubicBezTo>
                  <a:pt x="721505" y="0"/>
                  <a:pt x="746535" y="25030"/>
                  <a:pt x="746535" y="55907"/>
                </a:cubicBezTo>
                <a:cubicBezTo>
                  <a:pt x="746535" y="86784"/>
                  <a:pt x="721505" y="111814"/>
                  <a:pt x="690628" y="111814"/>
                </a:cubicBezTo>
                <a:cubicBezTo>
                  <a:pt x="659751" y="111814"/>
                  <a:pt x="634721" y="86784"/>
                  <a:pt x="634721" y="55907"/>
                </a:cubicBezTo>
                <a:cubicBezTo>
                  <a:pt x="634721" y="25030"/>
                  <a:pt x="659751" y="0"/>
                  <a:pt x="690628" y="0"/>
                </a:cubicBezTo>
                <a:close/>
                <a:moveTo>
                  <a:pt x="373267" y="0"/>
                </a:moveTo>
                <a:cubicBezTo>
                  <a:pt x="404144" y="0"/>
                  <a:pt x="429174" y="25030"/>
                  <a:pt x="429174" y="55907"/>
                </a:cubicBezTo>
                <a:cubicBezTo>
                  <a:pt x="429174" y="86784"/>
                  <a:pt x="404144" y="111814"/>
                  <a:pt x="373267" y="111814"/>
                </a:cubicBezTo>
                <a:cubicBezTo>
                  <a:pt x="342390" y="111814"/>
                  <a:pt x="317360" y="86784"/>
                  <a:pt x="317360" y="55907"/>
                </a:cubicBezTo>
                <a:cubicBezTo>
                  <a:pt x="317360" y="25030"/>
                  <a:pt x="342390" y="0"/>
                  <a:pt x="373267" y="0"/>
                </a:cubicBezTo>
                <a:close/>
                <a:moveTo>
                  <a:pt x="55907" y="0"/>
                </a:moveTo>
                <a:cubicBezTo>
                  <a:pt x="86784" y="0"/>
                  <a:pt x="111814" y="25030"/>
                  <a:pt x="111814" y="55907"/>
                </a:cubicBezTo>
                <a:cubicBezTo>
                  <a:pt x="111814" y="86784"/>
                  <a:pt x="86784" y="111814"/>
                  <a:pt x="55907" y="111814"/>
                </a:cubicBezTo>
                <a:cubicBezTo>
                  <a:pt x="25030" y="111814"/>
                  <a:pt x="0" y="86784"/>
                  <a:pt x="0" y="55907"/>
                </a:cubicBezTo>
                <a:cubicBezTo>
                  <a:pt x="0" y="25030"/>
                  <a:pt x="25030" y="0"/>
                  <a:pt x="55907" y="0"/>
                </a:cubicBezTo>
                <a:close/>
              </a:path>
            </a:pathLst>
          </a:custGeom>
          <a:gradFill>
            <a:gsLst>
              <a:gs pos="0">
                <a:srgbClr val="FFFEC1"/>
              </a:gs>
              <a:gs pos="100000">
                <a:srgbClr val="508023">
                  <a:alpha val="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Tree>
    <p:custDataLst>
      <p:tags r:id="rId1"/>
    </p:custDataLst>
  </p:cSld>
  <p:clrMapOvr>
    <a:masterClrMapping/>
  </p:clrMapOvr>
  <p:transition advTm="2000">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P spid="17" grpId="0"/>
      <p:bldP spid="17" grpId="1"/>
      <p:bldP spid="19" grpId="0" bldLvl="0" animBg="1"/>
      <p:bldP spid="19" grpId="1" animBg="1"/>
      <p:bldP spid="25" grpId="0" bldLvl="0" animBg="1"/>
      <p:bldP spid="25"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006包图网/002乡村振兴/ai5_180680.pngai5_180680"/>
          <p:cNvPicPr>
            <a:picLocks noChangeAspect="1"/>
          </p:cNvPicPr>
          <p:nvPr>
            <p:custDataLst>
              <p:tags r:id="rId2"/>
            </p:custDataLst>
          </p:nvPr>
        </p:nvPicPr>
        <p:blipFill>
          <a:blip r:embed="rId50"/>
          <a:srcRect t="7813" r="5" b="7813"/>
          <a:stretch>
            <a:fillRect/>
          </a:stretch>
        </p:blipFill>
        <p:spPr>
          <a:xfrm>
            <a:off x="0" y="0"/>
            <a:ext cx="12191365" cy="6858000"/>
          </a:xfrm>
          <a:custGeom>
            <a:avLst/>
            <a:gdLst/>
            <a:ahLst/>
            <a:cxnLst>
              <a:cxn ang="3">
                <a:pos x="hc" y="t"/>
              </a:cxn>
              <a:cxn ang="cd2">
                <a:pos x="l" y="vc"/>
              </a:cxn>
              <a:cxn ang="cd4">
                <a:pos x="hc" y="b"/>
              </a:cxn>
              <a:cxn ang="0">
                <a:pos x="r" y="vc"/>
              </a:cxn>
            </a:cxnLst>
            <a:rect l="l" t="t" r="r" b="b"/>
            <a:pathLst>
              <a:path w="19199" h="10800">
                <a:moveTo>
                  <a:pt x="0" y="0"/>
                </a:moveTo>
                <a:lnTo>
                  <a:pt x="19199" y="0"/>
                </a:lnTo>
                <a:lnTo>
                  <a:pt x="19199" y="10800"/>
                </a:lnTo>
                <a:lnTo>
                  <a:pt x="0" y="10800"/>
                </a:lnTo>
                <a:lnTo>
                  <a:pt x="0" y="0"/>
                </a:lnTo>
                <a:close/>
              </a:path>
            </a:pathLst>
          </a:custGeom>
        </p:spPr>
      </p:pic>
      <p:sp>
        <p:nvSpPr>
          <p:cNvPr id="9" name="矩形 8"/>
          <p:cNvSpPr/>
          <p:nvPr userDrawn="1">
            <p:custDataLst>
              <p:tags r:id="rId3"/>
            </p:custDataLst>
          </p:nvPr>
        </p:nvSpPr>
        <p:spPr>
          <a:xfrm>
            <a:off x="1269" y="0"/>
            <a:ext cx="12190731" cy="6858000"/>
          </a:xfrm>
          <a:prstGeom prst="rect">
            <a:avLst/>
          </a:prstGeom>
          <a:gradFill>
            <a:gsLst>
              <a:gs pos="0">
                <a:srgbClr val="508023">
                  <a:alpha val="32000"/>
                </a:srgbClr>
              </a:gs>
              <a:gs pos="56000">
                <a:srgbClr val="508023">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35" name="图形"/>
          <p:cNvSpPr txBox="1"/>
          <p:nvPr>
            <p:custDataLst>
              <p:tags r:id="rId4"/>
            </p:custDataLst>
          </p:nvPr>
        </p:nvSpPr>
        <p:spPr>
          <a:xfrm>
            <a:off x="3462021" y="631190"/>
            <a:ext cx="5370831" cy="10147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000" b="0" i="0" u="none" strike="noStrike" kern="1200" cap="none" spc="0" normalizeH="0" baseline="0" noProof="0" dirty="0">
                <a:ln>
                  <a:noFill/>
                </a:ln>
                <a:solidFill>
                  <a:schemeClr val="bg1"/>
                </a:solidFill>
                <a:effectLst>
                  <a:outerShdw blurRad="393700" sx="102000" sy="102000" algn="ctr" rotWithShape="0">
                    <a:prstClr val="black">
                      <a:alpha val="21000"/>
                    </a:prstClr>
                  </a:outerShdw>
                </a:effectLst>
                <a:uLnTx/>
                <a:uFillTx/>
                <a:latin typeface="Arial"/>
                <a:ea typeface="微软雅黑"/>
                <a:cs typeface="+mn-ea"/>
                <a:sym typeface="Arial"/>
              </a:rPr>
              <a:t>目录页</a:t>
            </a:r>
          </a:p>
        </p:txBody>
      </p:sp>
      <p:grpSp>
        <p:nvGrpSpPr>
          <p:cNvPr id="57" name="图形"/>
          <p:cNvGrpSpPr/>
          <p:nvPr>
            <p:custDataLst>
              <p:tags r:id="rId5"/>
            </p:custDataLst>
          </p:nvPr>
        </p:nvGrpSpPr>
        <p:grpSpPr>
          <a:xfrm>
            <a:off x="3561081" y="1093470"/>
            <a:ext cx="1145540" cy="62230"/>
            <a:chOff x="11783" y="8946"/>
            <a:chExt cx="2104" cy="114"/>
          </a:xfrm>
          <a:gradFill>
            <a:gsLst>
              <a:gs pos="100000">
                <a:srgbClr val="FFFFFF"/>
              </a:gs>
              <a:gs pos="0">
                <a:srgbClr val="FFFFFF"/>
              </a:gs>
            </a:gsLst>
            <a:lin ang="2700000" scaled="0"/>
          </a:gradFill>
        </p:grpSpPr>
        <p:sp>
          <p:nvSpPr>
            <p:cNvPr id="58" name="图形"/>
            <p:cNvSpPr/>
            <p:nvPr>
              <p:custDataLst>
                <p:tags r:id="rId44"/>
              </p:custDataLst>
            </p:nvPr>
          </p:nvSpPr>
          <p:spPr bwMode="auto">
            <a:xfrm>
              <a:off x="11783" y="8946"/>
              <a:ext cx="207" cy="115"/>
            </a:xfrm>
            <a:custGeom>
              <a:avLst/>
              <a:gdLst>
                <a:gd name="T0" fmla="*/ 24 w 45"/>
                <a:gd name="T1" fmla="*/ 0 h 25"/>
                <a:gd name="T2" fmla="*/ 0 w 45"/>
                <a:gd name="T3" fmla="*/ 25 h 25"/>
                <a:gd name="T4" fmla="*/ 24 w 45"/>
                <a:gd name="T5" fmla="*/ 25 h 25"/>
                <a:gd name="T6" fmla="*/ 45 w 45"/>
                <a:gd name="T7" fmla="*/ 0 h 25"/>
                <a:gd name="T8" fmla="*/ 24 w 45"/>
                <a:gd name="T9" fmla="*/ 0 h 25"/>
              </a:gdLst>
              <a:ahLst/>
              <a:cxnLst>
                <a:cxn ang="0">
                  <a:pos x="T0" y="T1"/>
                </a:cxn>
                <a:cxn ang="0">
                  <a:pos x="T2" y="T3"/>
                </a:cxn>
                <a:cxn ang="0">
                  <a:pos x="T4" y="T5"/>
                </a:cxn>
                <a:cxn ang="0">
                  <a:pos x="T6" y="T7"/>
                </a:cxn>
                <a:cxn ang="0">
                  <a:pos x="T8" y="T9"/>
                </a:cxn>
              </a:cxnLst>
              <a:rect l="0" t="0" r="r" b="b"/>
              <a:pathLst>
                <a:path w="45" h="25">
                  <a:moveTo>
                    <a:pt x="24" y="0"/>
                  </a:moveTo>
                  <a:lnTo>
                    <a:pt x="0" y="25"/>
                  </a:lnTo>
                  <a:lnTo>
                    <a:pt x="24" y="25"/>
                  </a:lnTo>
                  <a:lnTo>
                    <a:pt x="45" y="0"/>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latin typeface="Arial"/>
                <a:ea typeface="微软雅黑"/>
                <a:cs typeface="思源黑体旧字形 Light" panose="020B0300000000000000" charset="-128"/>
                <a:sym typeface="Arial"/>
              </a:endParaRPr>
            </a:p>
          </p:txBody>
        </p:sp>
        <p:sp>
          <p:nvSpPr>
            <p:cNvPr id="59" name="图形"/>
            <p:cNvSpPr/>
            <p:nvPr>
              <p:custDataLst>
                <p:tags r:id="rId45"/>
              </p:custDataLst>
            </p:nvPr>
          </p:nvSpPr>
          <p:spPr bwMode="auto">
            <a:xfrm>
              <a:off x="11989" y="8946"/>
              <a:ext cx="221" cy="115"/>
            </a:xfrm>
            <a:custGeom>
              <a:avLst/>
              <a:gdLst>
                <a:gd name="T0" fmla="*/ 24 w 48"/>
                <a:gd name="T1" fmla="*/ 0 h 25"/>
                <a:gd name="T2" fmla="*/ 0 w 48"/>
                <a:gd name="T3" fmla="*/ 25 h 25"/>
                <a:gd name="T4" fmla="*/ 24 w 48"/>
                <a:gd name="T5" fmla="*/ 25 h 25"/>
                <a:gd name="T6" fmla="*/ 48 w 48"/>
                <a:gd name="T7" fmla="*/ 0 h 25"/>
                <a:gd name="T8" fmla="*/ 24 w 48"/>
                <a:gd name="T9" fmla="*/ 0 h 25"/>
              </a:gdLst>
              <a:ahLst/>
              <a:cxnLst>
                <a:cxn ang="0">
                  <a:pos x="T0" y="T1"/>
                </a:cxn>
                <a:cxn ang="0">
                  <a:pos x="T2" y="T3"/>
                </a:cxn>
                <a:cxn ang="0">
                  <a:pos x="T4" y="T5"/>
                </a:cxn>
                <a:cxn ang="0">
                  <a:pos x="T6" y="T7"/>
                </a:cxn>
                <a:cxn ang="0">
                  <a:pos x="T8" y="T9"/>
                </a:cxn>
              </a:cxnLst>
              <a:rect l="0" t="0" r="r" b="b"/>
              <a:pathLst>
                <a:path w="48" h="25">
                  <a:moveTo>
                    <a:pt x="24" y="0"/>
                  </a:moveTo>
                  <a:lnTo>
                    <a:pt x="0" y="25"/>
                  </a:lnTo>
                  <a:lnTo>
                    <a:pt x="24" y="25"/>
                  </a:lnTo>
                  <a:lnTo>
                    <a:pt x="48" y="0"/>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latin typeface="Arial"/>
                <a:ea typeface="微软雅黑"/>
                <a:cs typeface="思源黑体旧字形 Light" panose="020B0300000000000000" charset="-128"/>
                <a:sym typeface="Arial"/>
              </a:endParaRPr>
            </a:p>
          </p:txBody>
        </p:sp>
        <p:sp>
          <p:nvSpPr>
            <p:cNvPr id="60" name="图形"/>
            <p:cNvSpPr/>
            <p:nvPr>
              <p:custDataLst>
                <p:tags r:id="rId46"/>
              </p:custDataLst>
            </p:nvPr>
          </p:nvSpPr>
          <p:spPr bwMode="auto">
            <a:xfrm>
              <a:off x="12210" y="8946"/>
              <a:ext cx="211" cy="115"/>
            </a:xfrm>
            <a:custGeom>
              <a:avLst/>
              <a:gdLst>
                <a:gd name="T0" fmla="*/ 22 w 46"/>
                <a:gd name="T1" fmla="*/ 0 h 25"/>
                <a:gd name="T2" fmla="*/ 0 w 46"/>
                <a:gd name="T3" fmla="*/ 25 h 25"/>
                <a:gd name="T4" fmla="*/ 22 w 46"/>
                <a:gd name="T5" fmla="*/ 25 h 25"/>
                <a:gd name="T6" fmla="*/ 46 w 46"/>
                <a:gd name="T7" fmla="*/ 0 h 25"/>
                <a:gd name="T8" fmla="*/ 22 w 46"/>
                <a:gd name="T9" fmla="*/ 0 h 25"/>
              </a:gdLst>
              <a:ahLst/>
              <a:cxnLst>
                <a:cxn ang="0">
                  <a:pos x="T0" y="T1"/>
                </a:cxn>
                <a:cxn ang="0">
                  <a:pos x="T2" y="T3"/>
                </a:cxn>
                <a:cxn ang="0">
                  <a:pos x="T4" y="T5"/>
                </a:cxn>
                <a:cxn ang="0">
                  <a:pos x="T6" y="T7"/>
                </a:cxn>
                <a:cxn ang="0">
                  <a:pos x="T8" y="T9"/>
                </a:cxn>
              </a:cxnLst>
              <a:rect l="0" t="0" r="r" b="b"/>
              <a:pathLst>
                <a:path w="46" h="25">
                  <a:moveTo>
                    <a:pt x="22" y="0"/>
                  </a:moveTo>
                  <a:lnTo>
                    <a:pt x="0" y="25"/>
                  </a:lnTo>
                  <a:lnTo>
                    <a:pt x="22" y="25"/>
                  </a:lnTo>
                  <a:lnTo>
                    <a:pt x="46" y="0"/>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latin typeface="Arial"/>
                <a:ea typeface="微软雅黑"/>
                <a:cs typeface="思源黑体旧字形 Light" panose="020B0300000000000000" charset="-128"/>
                <a:sym typeface="Arial"/>
              </a:endParaRPr>
            </a:p>
          </p:txBody>
        </p:sp>
        <p:sp>
          <p:nvSpPr>
            <p:cNvPr id="61" name="图形"/>
            <p:cNvSpPr/>
            <p:nvPr>
              <p:custDataLst>
                <p:tags r:id="rId47"/>
              </p:custDataLst>
            </p:nvPr>
          </p:nvSpPr>
          <p:spPr bwMode="auto">
            <a:xfrm>
              <a:off x="12422" y="8946"/>
              <a:ext cx="211" cy="115"/>
            </a:xfrm>
            <a:custGeom>
              <a:avLst/>
              <a:gdLst>
                <a:gd name="T0" fmla="*/ 21 w 46"/>
                <a:gd name="T1" fmla="*/ 0 h 25"/>
                <a:gd name="T2" fmla="*/ 0 w 46"/>
                <a:gd name="T3" fmla="*/ 25 h 25"/>
                <a:gd name="T4" fmla="*/ 21 w 46"/>
                <a:gd name="T5" fmla="*/ 25 h 25"/>
                <a:gd name="T6" fmla="*/ 46 w 46"/>
                <a:gd name="T7" fmla="*/ 0 h 25"/>
                <a:gd name="T8" fmla="*/ 21 w 46"/>
                <a:gd name="T9" fmla="*/ 0 h 25"/>
              </a:gdLst>
              <a:ahLst/>
              <a:cxnLst>
                <a:cxn ang="0">
                  <a:pos x="T0" y="T1"/>
                </a:cxn>
                <a:cxn ang="0">
                  <a:pos x="T2" y="T3"/>
                </a:cxn>
                <a:cxn ang="0">
                  <a:pos x="T4" y="T5"/>
                </a:cxn>
                <a:cxn ang="0">
                  <a:pos x="T6" y="T7"/>
                </a:cxn>
                <a:cxn ang="0">
                  <a:pos x="T8" y="T9"/>
                </a:cxn>
              </a:cxnLst>
              <a:rect l="0" t="0" r="r" b="b"/>
              <a:pathLst>
                <a:path w="46" h="25">
                  <a:moveTo>
                    <a:pt x="21" y="0"/>
                  </a:moveTo>
                  <a:lnTo>
                    <a:pt x="0" y="25"/>
                  </a:lnTo>
                  <a:lnTo>
                    <a:pt x="21" y="25"/>
                  </a:lnTo>
                  <a:lnTo>
                    <a:pt x="46" y="0"/>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latin typeface="Arial"/>
                <a:ea typeface="微软雅黑"/>
                <a:cs typeface="思源黑体旧字形 Light" panose="020B0300000000000000" charset="-128"/>
                <a:sym typeface="Arial"/>
              </a:endParaRPr>
            </a:p>
          </p:txBody>
        </p:sp>
        <p:sp>
          <p:nvSpPr>
            <p:cNvPr id="62" name="图形"/>
            <p:cNvSpPr/>
            <p:nvPr>
              <p:custDataLst>
                <p:tags r:id="rId48"/>
              </p:custDataLst>
            </p:nvPr>
          </p:nvSpPr>
          <p:spPr bwMode="auto">
            <a:xfrm>
              <a:off x="12633" y="8946"/>
              <a:ext cx="1255" cy="115"/>
            </a:xfrm>
            <a:custGeom>
              <a:avLst/>
              <a:gdLst>
                <a:gd name="T0" fmla="*/ 24 w 273"/>
                <a:gd name="T1" fmla="*/ 0 h 25"/>
                <a:gd name="T2" fmla="*/ 0 w 273"/>
                <a:gd name="T3" fmla="*/ 25 h 25"/>
                <a:gd name="T4" fmla="*/ 249 w 273"/>
                <a:gd name="T5" fmla="*/ 25 h 25"/>
                <a:gd name="T6" fmla="*/ 273 w 273"/>
                <a:gd name="T7" fmla="*/ 0 h 25"/>
                <a:gd name="T8" fmla="*/ 24 w 273"/>
                <a:gd name="T9" fmla="*/ 0 h 25"/>
              </a:gdLst>
              <a:ahLst/>
              <a:cxnLst>
                <a:cxn ang="0">
                  <a:pos x="T0" y="T1"/>
                </a:cxn>
                <a:cxn ang="0">
                  <a:pos x="T2" y="T3"/>
                </a:cxn>
                <a:cxn ang="0">
                  <a:pos x="T4" y="T5"/>
                </a:cxn>
                <a:cxn ang="0">
                  <a:pos x="T6" y="T7"/>
                </a:cxn>
                <a:cxn ang="0">
                  <a:pos x="T8" y="T9"/>
                </a:cxn>
              </a:cxnLst>
              <a:rect l="0" t="0" r="r" b="b"/>
              <a:pathLst>
                <a:path w="273" h="25">
                  <a:moveTo>
                    <a:pt x="24" y="0"/>
                  </a:moveTo>
                  <a:lnTo>
                    <a:pt x="0" y="25"/>
                  </a:lnTo>
                  <a:lnTo>
                    <a:pt x="249" y="25"/>
                  </a:lnTo>
                  <a:lnTo>
                    <a:pt x="273" y="0"/>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latin typeface="Arial"/>
                <a:ea typeface="微软雅黑"/>
                <a:cs typeface="思源黑体旧字形 Light" panose="020B0300000000000000" charset="-128"/>
                <a:sym typeface="Arial"/>
              </a:endParaRPr>
            </a:p>
          </p:txBody>
        </p:sp>
      </p:grpSp>
      <p:grpSp>
        <p:nvGrpSpPr>
          <p:cNvPr id="63" name="图形"/>
          <p:cNvGrpSpPr/>
          <p:nvPr>
            <p:custDataLst>
              <p:tags r:id="rId6"/>
            </p:custDataLst>
          </p:nvPr>
        </p:nvGrpSpPr>
        <p:grpSpPr>
          <a:xfrm flipH="1">
            <a:off x="7507606" y="1093470"/>
            <a:ext cx="1145540" cy="62230"/>
            <a:chOff x="11783" y="8946"/>
            <a:chExt cx="2104" cy="114"/>
          </a:xfrm>
          <a:gradFill>
            <a:gsLst>
              <a:gs pos="100000">
                <a:srgbClr val="FFFFFF"/>
              </a:gs>
              <a:gs pos="0">
                <a:srgbClr val="FFFFFF"/>
              </a:gs>
            </a:gsLst>
            <a:lin ang="2700000" scaled="0"/>
          </a:gradFill>
        </p:grpSpPr>
        <p:sp>
          <p:nvSpPr>
            <p:cNvPr id="64" name="图形"/>
            <p:cNvSpPr/>
            <p:nvPr>
              <p:custDataLst>
                <p:tags r:id="rId39"/>
              </p:custDataLst>
            </p:nvPr>
          </p:nvSpPr>
          <p:spPr bwMode="auto">
            <a:xfrm>
              <a:off x="11783" y="8946"/>
              <a:ext cx="207" cy="115"/>
            </a:xfrm>
            <a:custGeom>
              <a:avLst/>
              <a:gdLst>
                <a:gd name="T0" fmla="*/ 24 w 45"/>
                <a:gd name="T1" fmla="*/ 0 h 25"/>
                <a:gd name="T2" fmla="*/ 0 w 45"/>
                <a:gd name="T3" fmla="*/ 25 h 25"/>
                <a:gd name="T4" fmla="*/ 24 w 45"/>
                <a:gd name="T5" fmla="*/ 25 h 25"/>
                <a:gd name="T6" fmla="*/ 45 w 45"/>
                <a:gd name="T7" fmla="*/ 0 h 25"/>
                <a:gd name="T8" fmla="*/ 24 w 45"/>
                <a:gd name="T9" fmla="*/ 0 h 25"/>
              </a:gdLst>
              <a:ahLst/>
              <a:cxnLst>
                <a:cxn ang="0">
                  <a:pos x="T0" y="T1"/>
                </a:cxn>
                <a:cxn ang="0">
                  <a:pos x="T2" y="T3"/>
                </a:cxn>
                <a:cxn ang="0">
                  <a:pos x="T4" y="T5"/>
                </a:cxn>
                <a:cxn ang="0">
                  <a:pos x="T6" y="T7"/>
                </a:cxn>
                <a:cxn ang="0">
                  <a:pos x="T8" y="T9"/>
                </a:cxn>
              </a:cxnLst>
              <a:rect l="0" t="0" r="r" b="b"/>
              <a:pathLst>
                <a:path w="45" h="25">
                  <a:moveTo>
                    <a:pt x="24" y="0"/>
                  </a:moveTo>
                  <a:lnTo>
                    <a:pt x="0" y="25"/>
                  </a:lnTo>
                  <a:lnTo>
                    <a:pt x="24" y="25"/>
                  </a:lnTo>
                  <a:lnTo>
                    <a:pt x="45" y="0"/>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latin typeface="Arial"/>
                <a:ea typeface="微软雅黑"/>
                <a:cs typeface="思源黑体旧字形 Light" panose="020B0300000000000000" charset="-128"/>
                <a:sym typeface="Arial"/>
              </a:endParaRPr>
            </a:p>
          </p:txBody>
        </p:sp>
        <p:sp>
          <p:nvSpPr>
            <p:cNvPr id="65" name="图形"/>
            <p:cNvSpPr/>
            <p:nvPr>
              <p:custDataLst>
                <p:tags r:id="rId40"/>
              </p:custDataLst>
            </p:nvPr>
          </p:nvSpPr>
          <p:spPr bwMode="auto">
            <a:xfrm>
              <a:off x="11989" y="8946"/>
              <a:ext cx="221" cy="115"/>
            </a:xfrm>
            <a:custGeom>
              <a:avLst/>
              <a:gdLst>
                <a:gd name="T0" fmla="*/ 24 w 48"/>
                <a:gd name="T1" fmla="*/ 0 h 25"/>
                <a:gd name="T2" fmla="*/ 0 w 48"/>
                <a:gd name="T3" fmla="*/ 25 h 25"/>
                <a:gd name="T4" fmla="*/ 24 w 48"/>
                <a:gd name="T5" fmla="*/ 25 h 25"/>
                <a:gd name="T6" fmla="*/ 48 w 48"/>
                <a:gd name="T7" fmla="*/ 0 h 25"/>
                <a:gd name="T8" fmla="*/ 24 w 48"/>
                <a:gd name="T9" fmla="*/ 0 h 25"/>
              </a:gdLst>
              <a:ahLst/>
              <a:cxnLst>
                <a:cxn ang="0">
                  <a:pos x="T0" y="T1"/>
                </a:cxn>
                <a:cxn ang="0">
                  <a:pos x="T2" y="T3"/>
                </a:cxn>
                <a:cxn ang="0">
                  <a:pos x="T4" y="T5"/>
                </a:cxn>
                <a:cxn ang="0">
                  <a:pos x="T6" y="T7"/>
                </a:cxn>
                <a:cxn ang="0">
                  <a:pos x="T8" y="T9"/>
                </a:cxn>
              </a:cxnLst>
              <a:rect l="0" t="0" r="r" b="b"/>
              <a:pathLst>
                <a:path w="48" h="25">
                  <a:moveTo>
                    <a:pt x="24" y="0"/>
                  </a:moveTo>
                  <a:lnTo>
                    <a:pt x="0" y="25"/>
                  </a:lnTo>
                  <a:lnTo>
                    <a:pt x="24" y="25"/>
                  </a:lnTo>
                  <a:lnTo>
                    <a:pt x="48" y="0"/>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latin typeface="Arial"/>
                <a:ea typeface="微软雅黑"/>
                <a:cs typeface="思源黑体旧字形 Light" panose="020B0300000000000000" charset="-128"/>
                <a:sym typeface="Arial"/>
              </a:endParaRPr>
            </a:p>
          </p:txBody>
        </p:sp>
        <p:sp>
          <p:nvSpPr>
            <p:cNvPr id="66" name="图形"/>
            <p:cNvSpPr/>
            <p:nvPr>
              <p:custDataLst>
                <p:tags r:id="rId41"/>
              </p:custDataLst>
            </p:nvPr>
          </p:nvSpPr>
          <p:spPr bwMode="auto">
            <a:xfrm>
              <a:off x="12210" y="8946"/>
              <a:ext cx="211" cy="115"/>
            </a:xfrm>
            <a:custGeom>
              <a:avLst/>
              <a:gdLst>
                <a:gd name="T0" fmla="*/ 22 w 46"/>
                <a:gd name="T1" fmla="*/ 0 h 25"/>
                <a:gd name="T2" fmla="*/ 0 w 46"/>
                <a:gd name="T3" fmla="*/ 25 h 25"/>
                <a:gd name="T4" fmla="*/ 22 w 46"/>
                <a:gd name="T5" fmla="*/ 25 h 25"/>
                <a:gd name="T6" fmla="*/ 46 w 46"/>
                <a:gd name="T7" fmla="*/ 0 h 25"/>
                <a:gd name="T8" fmla="*/ 22 w 46"/>
                <a:gd name="T9" fmla="*/ 0 h 25"/>
              </a:gdLst>
              <a:ahLst/>
              <a:cxnLst>
                <a:cxn ang="0">
                  <a:pos x="T0" y="T1"/>
                </a:cxn>
                <a:cxn ang="0">
                  <a:pos x="T2" y="T3"/>
                </a:cxn>
                <a:cxn ang="0">
                  <a:pos x="T4" y="T5"/>
                </a:cxn>
                <a:cxn ang="0">
                  <a:pos x="T6" y="T7"/>
                </a:cxn>
                <a:cxn ang="0">
                  <a:pos x="T8" y="T9"/>
                </a:cxn>
              </a:cxnLst>
              <a:rect l="0" t="0" r="r" b="b"/>
              <a:pathLst>
                <a:path w="46" h="25">
                  <a:moveTo>
                    <a:pt x="22" y="0"/>
                  </a:moveTo>
                  <a:lnTo>
                    <a:pt x="0" y="25"/>
                  </a:lnTo>
                  <a:lnTo>
                    <a:pt x="22" y="25"/>
                  </a:lnTo>
                  <a:lnTo>
                    <a:pt x="46" y="0"/>
                  </a:lnTo>
                  <a:lnTo>
                    <a:pt x="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latin typeface="Arial"/>
                <a:ea typeface="微软雅黑"/>
                <a:cs typeface="思源黑体旧字形 Light" panose="020B0300000000000000" charset="-128"/>
                <a:sym typeface="Arial"/>
              </a:endParaRPr>
            </a:p>
          </p:txBody>
        </p:sp>
        <p:sp>
          <p:nvSpPr>
            <p:cNvPr id="67" name="图形"/>
            <p:cNvSpPr/>
            <p:nvPr>
              <p:custDataLst>
                <p:tags r:id="rId42"/>
              </p:custDataLst>
            </p:nvPr>
          </p:nvSpPr>
          <p:spPr bwMode="auto">
            <a:xfrm>
              <a:off x="12422" y="8946"/>
              <a:ext cx="211" cy="115"/>
            </a:xfrm>
            <a:custGeom>
              <a:avLst/>
              <a:gdLst>
                <a:gd name="T0" fmla="*/ 21 w 46"/>
                <a:gd name="T1" fmla="*/ 0 h 25"/>
                <a:gd name="T2" fmla="*/ 0 w 46"/>
                <a:gd name="T3" fmla="*/ 25 h 25"/>
                <a:gd name="T4" fmla="*/ 21 w 46"/>
                <a:gd name="T5" fmla="*/ 25 h 25"/>
                <a:gd name="T6" fmla="*/ 46 w 46"/>
                <a:gd name="T7" fmla="*/ 0 h 25"/>
                <a:gd name="T8" fmla="*/ 21 w 46"/>
                <a:gd name="T9" fmla="*/ 0 h 25"/>
              </a:gdLst>
              <a:ahLst/>
              <a:cxnLst>
                <a:cxn ang="0">
                  <a:pos x="T0" y="T1"/>
                </a:cxn>
                <a:cxn ang="0">
                  <a:pos x="T2" y="T3"/>
                </a:cxn>
                <a:cxn ang="0">
                  <a:pos x="T4" y="T5"/>
                </a:cxn>
                <a:cxn ang="0">
                  <a:pos x="T6" y="T7"/>
                </a:cxn>
                <a:cxn ang="0">
                  <a:pos x="T8" y="T9"/>
                </a:cxn>
              </a:cxnLst>
              <a:rect l="0" t="0" r="r" b="b"/>
              <a:pathLst>
                <a:path w="46" h="25">
                  <a:moveTo>
                    <a:pt x="21" y="0"/>
                  </a:moveTo>
                  <a:lnTo>
                    <a:pt x="0" y="25"/>
                  </a:lnTo>
                  <a:lnTo>
                    <a:pt x="21" y="25"/>
                  </a:lnTo>
                  <a:lnTo>
                    <a:pt x="46" y="0"/>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latin typeface="Arial"/>
                <a:ea typeface="微软雅黑"/>
                <a:cs typeface="思源黑体旧字形 Light" panose="020B0300000000000000" charset="-128"/>
                <a:sym typeface="Arial"/>
              </a:endParaRPr>
            </a:p>
          </p:txBody>
        </p:sp>
        <p:sp>
          <p:nvSpPr>
            <p:cNvPr id="68" name="图形"/>
            <p:cNvSpPr/>
            <p:nvPr>
              <p:custDataLst>
                <p:tags r:id="rId43"/>
              </p:custDataLst>
            </p:nvPr>
          </p:nvSpPr>
          <p:spPr bwMode="auto">
            <a:xfrm>
              <a:off x="12633" y="8946"/>
              <a:ext cx="1255" cy="115"/>
            </a:xfrm>
            <a:custGeom>
              <a:avLst/>
              <a:gdLst>
                <a:gd name="T0" fmla="*/ 24 w 273"/>
                <a:gd name="T1" fmla="*/ 0 h 25"/>
                <a:gd name="T2" fmla="*/ 0 w 273"/>
                <a:gd name="T3" fmla="*/ 25 h 25"/>
                <a:gd name="T4" fmla="*/ 249 w 273"/>
                <a:gd name="T5" fmla="*/ 25 h 25"/>
                <a:gd name="T6" fmla="*/ 273 w 273"/>
                <a:gd name="T7" fmla="*/ 0 h 25"/>
                <a:gd name="T8" fmla="*/ 24 w 273"/>
                <a:gd name="T9" fmla="*/ 0 h 25"/>
              </a:gdLst>
              <a:ahLst/>
              <a:cxnLst>
                <a:cxn ang="0">
                  <a:pos x="T0" y="T1"/>
                </a:cxn>
                <a:cxn ang="0">
                  <a:pos x="T2" y="T3"/>
                </a:cxn>
                <a:cxn ang="0">
                  <a:pos x="T4" y="T5"/>
                </a:cxn>
                <a:cxn ang="0">
                  <a:pos x="T6" y="T7"/>
                </a:cxn>
                <a:cxn ang="0">
                  <a:pos x="T8" y="T9"/>
                </a:cxn>
              </a:cxnLst>
              <a:rect l="0" t="0" r="r" b="b"/>
              <a:pathLst>
                <a:path w="273" h="25">
                  <a:moveTo>
                    <a:pt x="24" y="0"/>
                  </a:moveTo>
                  <a:lnTo>
                    <a:pt x="0" y="25"/>
                  </a:lnTo>
                  <a:lnTo>
                    <a:pt x="249" y="25"/>
                  </a:lnTo>
                  <a:lnTo>
                    <a:pt x="273" y="0"/>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latin typeface="Arial"/>
                <a:ea typeface="微软雅黑"/>
                <a:cs typeface="思源黑体旧字形 Light" panose="020B0300000000000000" charset="-128"/>
                <a:sym typeface="Arial"/>
              </a:endParaRPr>
            </a:p>
          </p:txBody>
        </p:sp>
      </p:grpSp>
      <p:sp>
        <p:nvSpPr>
          <p:cNvPr id="166" name="图形"/>
          <p:cNvSpPr/>
          <p:nvPr>
            <p:custDataLst>
              <p:tags r:id="rId7"/>
            </p:custDataLst>
          </p:nvPr>
        </p:nvSpPr>
        <p:spPr>
          <a:xfrm flipV="1">
            <a:off x="878205" y="2026920"/>
            <a:ext cx="2438400" cy="3632200"/>
          </a:xfrm>
          <a:prstGeom prst="snip2DiagRect">
            <a:avLst/>
          </a:prstGeom>
          <a:solidFill>
            <a:schemeClr val="bg1"/>
          </a:solidFill>
          <a:ln>
            <a:noFill/>
          </a:ln>
          <a:effectLst>
            <a:outerShdw blurRad="5588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ial"/>
              <a:ea typeface="微软雅黑"/>
              <a:cs typeface="思源黑体旧字形 Light" panose="020B0300000000000000" charset="-128"/>
              <a:sym typeface="Arial"/>
            </a:endParaRPr>
          </a:p>
        </p:txBody>
      </p:sp>
      <p:sp>
        <p:nvSpPr>
          <p:cNvPr id="167" name="图形"/>
          <p:cNvSpPr/>
          <p:nvPr>
            <p:custDataLst>
              <p:tags r:id="rId8"/>
            </p:custDataLst>
          </p:nvPr>
        </p:nvSpPr>
        <p:spPr bwMode="auto">
          <a:xfrm>
            <a:off x="861695" y="2509522"/>
            <a:ext cx="2254251" cy="490855"/>
          </a:xfrm>
          <a:custGeom>
            <a:avLst/>
            <a:gdLst>
              <a:gd name="T0" fmla="*/ 0 w 1336"/>
              <a:gd name="T1" fmla="*/ 0 h 384"/>
              <a:gd name="T2" fmla="*/ 0 w 1336"/>
              <a:gd name="T3" fmla="*/ 384 h 384"/>
              <a:gd name="T4" fmla="*/ 964 w 1336"/>
              <a:gd name="T5" fmla="*/ 384 h 384"/>
              <a:gd name="T6" fmla="*/ 1336 w 1336"/>
              <a:gd name="T7" fmla="*/ 0 h 384"/>
              <a:gd name="T8" fmla="*/ 0 w 1336"/>
              <a:gd name="T9" fmla="*/ 0 h 384"/>
            </a:gdLst>
            <a:ahLst/>
            <a:cxnLst>
              <a:cxn ang="0">
                <a:pos x="T0" y="T1"/>
              </a:cxn>
              <a:cxn ang="0">
                <a:pos x="T2" y="T3"/>
              </a:cxn>
              <a:cxn ang="0">
                <a:pos x="T4" y="T5"/>
              </a:cxn>
              <a:cxn ang="0">
                <a:pos x="T6" y="T7"/>
              </a:cxn>
              <a:cxn ang="0">
                <a:pos x="T8" y="T9"/>
              </a:cxn>
            </a:cxnLst>
            <a:rect l="0" t="0" r="r" b="b"/>
            <a:pathLst>
              <a:path w="1336" h="384">
                <a:moveTo>
                  <a:pt x="0" y="0"/>
                </a:moveTo>
                <a:lnTo>
                  <a:pt x="0" y="384"/>
                </a:lnTo>
                <a:lnTo>
                  <a:pt x="964" y="384"/>
                </a:lnTo>
                <a:lnTo>
                  <a:pt x="1336" y="0"/>
                </a:lnTo>
                <a:lnTo>
                  <a:pt x="0" y="0"/>
                </a:lnTo>
                <a:close/>
              </a:path>
            </a:pathLst>
          </a:custGeom>
          <a:gradFill>
            <a:gsLst>
              <a:gs pos="0">
                <a:srgbClr val="508023"/>
              </a:gs>
              <a:gs pos="88000">
                <a:srgbClr val="698E21"/>
              </a:gs>
            </a:gsLst>
            <a:lin ang="13500000" scaled="0"/>
          </a:gradFill>
          <a:ln>
            <a:noFill/>
          </a:ln>
          <a:effectLst>
            <a:outerShdw blurRad="254000" dist="127000" dir="2700000" algn="tl" rotWithShape="0">
              <a:schemeClr val="tx1">
                <a:alpha val="10000"/>
              </a:schemeClr>
            </a:outerShdw>
          </a:effec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a:ea typeface="微软雅黑"/>
              <a:cs typeface="思源黑体 CN Normal" panose="020B0400000000000000" charset="-122"/>
              <a:sym typeface="Arial"/>
            </a:endParaRPr>
          </a:p>
        </p:txBody>
      </p:sp>
      <p:sp>
        <p:nvSpPr>
          <p:cNvPr id="168" name="图形"/>
          <p:cNvSpPr txBox="1"/>
          <p:nvPr>
            <p:custDataLst>
              <p:tags r:id="rId9"/>
            </p:custDataLst>
          </p:nvPr>
        </p:nvSpPr>
        <p:spPr>
          <a:xfrm>
            <a:off x="1031875" y="2506347"/>
            <a:ext cx="1786891" cy="461665"/>
          </a:xfrm>
          <a:prstGeom prst="rect">
            <a:avLst/>
          </a:prstGeom>
          <a:noFill/>
        </p:spPr>
        <p:txBody>
          <a:bodyPr wrap="square" rtlCol="0" anchor="t">
            <a:spAutoFit/>
          </a:bodyPr>
          <a:lstStyle/>
          <a:p>
            <a:pPr algn="l">
              <a:defRPr/>
            </a:pPr>
            <a:r>
              <a:rPr lang="en-US" altLang="zh-CN" sz="2400" dirty="0">
                <a:solidFill>
                  <a:schemeClr val="bg1"/>
                </a:solidFill>
                <a:latin typeface="Arial"/>
                <a:ea typeface="微软雅黑"/>
                <a:cs typeface="+mn-ea"/>
                <a:sym typeface="Arial"/>
              </a:rPr>
              <a:t>PART 01</a:t>
            </a:r>
          </a:p>
        </p:txBody>
      </p:sp>
      <p:sp>
        <p:nvSpPr>
          <p:cNvPr id="169" name="图形"/>
          <p:cNvSpPr txBox="1"/>
          <p:nvPr>
            <p:custDataLst>
              <p:tags r:id="rId10"/>
            </p:custDataLst>
          </p:nvPr>
        </p:nvSpPr>
        <p:spPr>
          <a:xfrm>
            <a:off x="1031875" y="3340101"/>
            <a:ext cx="2023111" cy="646331"/>
          </a:xfrm>
          <a:prstGeom prst="rect">
            <a:avLst/>
          </a:prstGeom>
          <a:noFill/>
        </p:spPr>
        <p:txBody>
          <a:bodyPr wrap="square" rtlCol="0" anchor="t">
            <a:spAutoFit/>
          </a:bodyPr>
          <a:lstStyle/>
          <a:p>
            <a:pPr indent="0" algn="dist">
              <a:buNone/>
            </a:pPr>
            <a:r>
              <a:rPr lang="zh-CN" altLang="en-US" sz="3600" b="1" dirty="0">
                <a:solidFill>
                  <a:schemeClr val="tx1">
                    <a:lumMod val="85000"/>
                    <a:lumOff val="15000"/>
                  </a:schemeClr>
                </a:solidFill>
                <a:latin typeface="Arial"/>
                <a:ea typeface="微软雅黑"/>
                <a:cs typeface="思源黑体 CN Normal" panose="020B0400000000000000" charset="-122"/>
                <a:sym typeface="Arial"/>
              </a:rPr>
              <a:t>战略意义</a:t>
            </a:r>
          </a:p>
        </p:txBody>
      </p:sp>
      <p:sp>
        <p:nvSpPr>
          <p:cNvPr id="170" name="图形"/>
          <p:cNvSpPr txBox="1"/>
          <p:nvPr>
            <p:custDataLst>
              <p:tags r:id="rId11"/>
            </p:custDataLst>
          </p:nvPr>
        </p:nvSpPr>
        <p:spPr>
          <a:xfrm>
            <a:off x="1060451" y="3930015"/>
            <a:ext cx="2082165" cy="703580"/>
          </a:xfrm>
          <a:prstGeom prst="rect">
            <a:avLst/>
          </a:prstGeom>
          <a:noFill/>
        </p:spPr>
        <p:txBody>
          <a:bodyPr wrap="square" rtlCol="0" anchor="t">
            <a:noAutofit/>
          </a:bodyPr>
          <a:lstStyle/>
          <a:p>
            <a:pPr>
              <a:lnSpc>
                <a:spcPct val="150000"/>
              </a:lnSpc>
            </a:pPr>
            <a:r>
              <a:rPr lang="zh-CN" altLang="en-US" sz="1300">
                <a:latin typeface="Arial"/>
                <a:ea typeface="微软雅黑"/>
                <a:cs typeface="思源黑体 CN Normal" panose="020B0400000000000000" charset="-122"/>
                <a:sym typeface="Arial"/>
              </a:rPr>
              <a:t>Add your text content</a:t>
            </a:r>
            <a:r>
              <a:rPr lang="en-US" altLang="zh-CN" sz="1300">
                <a:latin typeface="Arial"/>
                <a:ea typeface="微软雅黑"/>
                <a:cs typeface="思源黑体 CN Normal" panose="020B0400000000000000" charset="-122"/>
                <a:sym typeface="Arial"/>
              </a:rPr>
              <a:t>.</a:t>
            </a:r>
          </a:p>
          <a:p>
            <a:pPr>
              <a:lnSpc>
                <a:spcPct val="150000"/>
              </a:lnSpc>
            </a:pPr>
            <a:r>
              <a:rPr lang="zh-CN" altLang="en-US" sz="1300">
                <a:latin typeface="Arial"/>
                <a:ea typeface="微软雅黑"/>
                <a:cs typeface="思源黑体 CN Normal" panose="020B0400000000000000" charset="-122"/>
                <a:sym typeface="Arial"/>
              </a:rPr>
              <a:t>Add your text content</a:t>
            </a:r>
            <a:r>
              <a:rPr lang="en-US" altLang="zh-CN" sz="1300">
                <a:latin typeface="Arial"/>
                <a:ea typeface="微软雅黑"/>
                <a:cs typeface="思源黑体 CN Normal" panose="020B0400000000000000" charset="-122"/>
                <a:sym typeface="Arial"/>
              </a:rPr>
              <a:t>.</a:t>
            </a:r>
          </a:p>
        </p:txBody>
      </p:sp>
      <p:sp>
        <p:nvSpPr>
          <p:cNvPr id="171" name="图形"/>
          <p:cNvSpPr/>
          <p:nvPr>
            <p:custDataLst>
              <p:tags r:id="rId12"/>
            </p:custDataLst>
          </p:nvPr>
        </p:nvSpPr>
        <p:spPr>
          <a:xfrm>
            <a:off x="2496820" y="4931412"/>
            <a:ext cx="95885" cy="95885"/>
          </a:xfrm>
          <a:prstGeom prst="ellipse">
            <a:avLst/>
          </a:prstGeom>
          <a:gradFill>
            <a:gsLst>
              <a:gs pos="0">
                <a:srgbClr val="698E21"/>
              </a:gs>
              <a:gs pos="100000">
                <a:srgbClr val="508023"/>
              </a:gs>
            </a:gsLst>
            <a:lin ang="13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lumMod val="100000"/>
                </a:prstClr>
              </a:solidFill>
              <a:effectLst/>
              <a:uLnTx/>
              <a:uFillTx/>
              <a:latin typeface="Arial"/>
              <a:ea typeface="微软雅黑"/>
              <a:cs typeface="包图粗黑体" panose="02000800000000000000" charset="-122"/>
              <a:sym typeface="Arial"/>
            </a:endParaRPr>
          </a:p>
        </p:txBody>
      </p:sp>
      <p:sp>
        <p:nvSpPr>
          <p:cNvPr id="76" name="图形"/>
          <p:cNvSpPr/>
          <p:nvPr>
            <p:custDataLst>
              <p:tags r:id="rId13"/>
            </p:custDataLst>
          </p:nvPr>
        </p:nvSpPr>
        <p:spPr>
          <a:xfrm>
            <a:off x="2658111" y="4931412"/>
            <a:ext cx="95885" cy="95885"/>
          </a:xfrm>
          <a:prstGeom prst="ellipse">
            <a:avLst/>
          </a:prstGeom>
          <a:gradFill>
            <a:gsLst>
              <a:gs pos="0">
                <a:srgbClr val="698E21"/>
              </a:gs>
              <a:gs pos="100000">
                <a:srgbClr val="508023"/>
              </a:gs>
            </a:gsLst>
            <a:lin ang="13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lumMod val="100000"/>
                </a:prstClr>
              </a:solidFill>
              <a:effectLst/>
              <a:uLnTx/>
              <a:uFillTx/>
              <a:latin typeface="Arial"/>
              <a:ea typeface="微软雅黑"/>
              <a:cs typeface="包图粗黑体" panose="02000800000000000000" charset="-122"/>
              <a:sym typeface="Arial"/>
            </a:endParaRPr>
          </a:p>
        </p:txBody>
      </p:sp>
      <p:sp>
        <p:nvSpPr>
          <p:cNvPr id="79" name="图形"/>
          <p:cNvSpPr/>
          <p:nvPr>
            <p:custDataLst>
              <p:tags r:id="rId14"/>
            </p:custDataLst>
          </p:nvPr>
        </p:nvSpPr>
        <p:spPr>
          <a:xfrm>
            <a:off x="2819400" y="4931412"/>
            <a:ext cx="95885" cy="95885"/>
          </a:xfrm>
          <a:prstGeom prst="ellipse">
            <a:avLst/>
          </a:prstGeom>
          <a:gradFill>
            <a:gsLst>
              <a:gs pos="0">
                <a:srgbClr val="698E21"/>
              </a:gs>
              <a:gs pos="100000">
                <a:srgbClr val="508023"/>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包图粗黑体" panose="02000800000000000000" charset="-122"/>
              <a:sym typeface="Arial"/>
            </a:endParaRPr>
          </a:p>
        </p:txBody>
      </p:sp>
      <p:sp>
        <p:nvSpPr>
          <p:cNvPr id="80" name="图形"/>
          <p:cNvSpPr/>
          <p:nvPr>
            <p:custDataLst>
              <p:tags r:id="rId15"/>
            </p:custDataLst>
          </p:nvPr>
        </p:nvSpPr>
        <p:spPr>
          <a:xfrm flipV="1">
            <a:off x="3507105" y="2026920"/>
            <a:ext cx="2438400" cy="3632200"/>
          </a:xfrm>
          <a:prstGeom prst="snip2DiagRect">
            <a:avLst/>
          </a:prstGeom>
          <a:solidFill>
            <a:schemeClr val="bg1"/>
          </a:solidFill>
          <a:ln>
            <a:noFill/>
          </a:ln>
          <a:effectLst>
            <a:outerShdw blurRad="5588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ial"/>
              <a:ea typeface="微软雅黑"/>
              <a:cs typeface="思源黑体旧字形 Light" panose="020B0300000000000000" charset="-128"/>
              <a:sym typeface="Arial"/>
            </a:endParaRPr>
          </a:p>
        </p:txBody>
      </p:sp>
      <p:sp>
        <p:nvSpPr>
          <p:cNvPr id="176" name="图形"/>
          <p:cNvSpPr/>
          <p:nvPr>
            <p:custDataLst>
              <p:tags r:id="rId16"/>
            </p:custDataLst>
          </p:nvPr>
        </p:nvSpPr>
        <p:spPr bwMode="auto">
          <a:xfrm>
            <a:off x="3498849" y="2475867"/>
            <a:ext cx="2254251" cy="490855"/>
          </a:xfrm>
          <a:custGeom>
            <a:avLst/>
            <a:gdLst>
              <a:gd name="T0" fmla="*/ 0 w 1336"/>
              <a:gd name="T1" fmla="*/ 0 h 384"/>
              <a:gd name="T2" fmla="*/ 0 w 1336"/>
              <a:gd name="T3" fmla="*/ 384 h 384"/>
              <a:gd name="T4" fmla="*/ 964 w 1336"/>
              <a:gd name="T5" fmla="*/ 384 h 384"/>
              <a:gd name="T6" fmla="*/ 1336 w 1336"/>
              <a:gd name="T7" fmla="*/ 0 h 384"/>
              <a:gd name="T8" fmla="*/ 0 w 1336"/>
              <a:gd name="T9" fmla="*/ 0 h 384"/>
            </a:gdLst>
            <a:ahLst/>
            <a:cxnLst>
              <a:cxn ang="0">
                <a:pos x="T0" y="T1"/>
              </a:cxn>
              <a:cxn ang="0">
                <a:pos x="T2" y="T3"/>
              </a:cxn>
              <a:cxn ang="0">
                <a:pos x="T4" y="T5"/>
              </a:cxn>
              <a:cxn ang="0">
                <a:pos x="T6" y="T7"/>
              </a:cxn>
              <a:cxn ang="0">
                <a:pos x="T8" y="T9"/>
              </a:cxn>
            </a:cxnLst>
            <a:rect l="0" t="0" r="r" b="b"/>
            <a:pathLst>
              <a:path w="1336" h="384">
                <a:moveTo>
                  <a:pt x="0" y="0"/>
                </a:moveTo>
                <a:lnTo>
                  <a:pt x="0" y="384"/>
                </a:lnTo>
                <a:lnTo>
                  <a:pt x="964" y="384"/>
                </a:lnTo>
                <a:lnTo>
                  <a:pt x="1336" y="0"/>
                </a:lnTo>
                <a:lnTo>
                  <a:pt x="0" y="0"/>
                </a:lnTo>
                <a:close/>
              </a:path>
            </a:pathLst>
          </a:custGeom>
          <a:gradFill>
            <a:gsLst>
              <a:gs pos="0">
                <a:srgbClr val="508023"/>
              </a:gs>
              <a:gs pos="88000">
                <a:srgbClr val="698E21"/>
              </a:gs>
            </a:gsLst>
            <a:lin ang="13500000" scaled="0"/>
          </a:gradFill>
          <a:ln>
            <a:noFill/>
          </a:ln>
          <a:effectLst>
            <a:outerShdw blurRad="254000" dist="127000" dir="2700000" algn="tl" rotWithShape="0">
              <a:schemeClr val="tx1">
                <a:alpha val="10000"/>
              </a:schemeClr>
            </a:outerShdw>
          </a:effec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a:ea typeface="微软雅黑"/>
              <a:cs typeface="思源黑体 CN Normal" panose="020B0400000000000000" charset="-122"/>
              <a:sym typeface="Arial"/>
            </a:endParaRPr>
          </a:p>
        </p:txBody>
      </p:sp>
      <p:sp>
        <p:nvSpPr>
          <p:cNvPr id="177" name="图形"/>
          <p:cNvSpPr txBox="1"/>
          <p:nvPr>
            <p:custDataLst>
              <p:tags r:id="rId17"/>
            </p:custDataLst>
          </p:nvPr>
        </p:nvSpPr>
        <p:spPr>
          <a:xfrm>
            <a:off x="3669029" y="2472692"/>
            <a:ext cx="1786891" cy="461665"/>
          </a:xfrm>
          <a:prstGeom prst="rect">
            <a:avLst/>
          </a:prstGeom>
          <a:noFill/>
        </p:spPr>
        <p:txBody>
          <a:bodyPr wrap="square" rtlCol="0" anchor="t">
            <a:spAutoFit/>
          </a:bodyPr>
          <a:lstStyle/>
          <a:p>
            <a:pPr algn="l">
              <a:defRPr/>
            </a:pPr>
            <a:r>
              <a:rPr lang="en-US" altLang="zh-CN" sz="2400" dirty="0">
                <a:solidFill>
                  <a:schemeClr val="bg1"/>
                </a:solidFill>
                <a:latin typeface="Arial"/>
                <a:ea typeface="微软雅黑"/>
                <a:cs typeface="+mn-ea"/>
                <a:sym typeface="Arial"/>
              </a:rPr>
              <a:t>PART 02</a:t>
            </a:r>
          </a:p>
        </p:txBody>
      </p:sp>
      <p:sp>
        <p:nvSpPr>
          <p:cNvPr id="178" name="图形"/>
          <p:cNvSpPr txBox="1"/>
          <p:nvPr>
            <p:custDataLst>
              <p:tags r:id="rId18"/>
            </p:custDataLst>
          </p:nvPr>
        </p:nvSpPr>
        <p:spPr>
          <a:xfrm>
            <a:off x="3676015" y="3340101"/>
            <a:ext cx="2023111" cy="646331"/>
          </a:xfrm>
          <a:prstGeom prst="rect">
            <a:avLst/>
          </a:prstGeom>
          <a:noFill/>
        </p:spPr>
        <p:txBody>
          <a:bodyPr wrap="square" rtlCol="0" anchor="t">
            <a:spAutoFit/>
          </a:bodyPr>
          <a:lstStyle>
            <a:defPPr>
              <a:defRPr lang="zh-CN"/>
            </a:defPPr>
            <a:lvl1pPr indent="0" algn="dist">
              <a:buNone/>
              <a:defRPr sz="3600" b="1">
                <a:solidFill>
                  <a:schemeClr val="tx1">
                    <a:lumMod val="85000"/>
                    <a:lumOff val="15000"/>
                  </a:schemeClr>
                </a:solidFill>
                <a:latin typeface="Arial"/>
                <a:ea typeface="微软雅黑"/>
                <a:cs typeface="思源黑体 CN Normal" panose="020B0400000000000000" charset="-122"/>
              </a:defRPr>
            </a:lvl1pPr>
          </a:lstStyle>
          <a:p>
            <a:r>
              <a:rPr lang="zh-CN" altLang="en-US" dirty="0">
                <a:sym typeface="Arial"/>
              </a:rPr>
              <a:t>战略目标</a:t>
            </a:r>
          </a:p>
        </p:txBody>
      </p:sp>
      <p:sp>
        <p:nvSpPr>
          <p:cNvPr id="81" name="图形"/>
          <p:cNvSpPr txBox="1"/>
          <p:nvPr>
            <p:custDataLst>
              <p:tags r:id="rId19"/>
            </p:custDataLst>
          </p:nvPr>
        </p:nvSpPr>
        <p:spPr>
          <a:xfrm>
            <a:off x="3703956" y="3930015"/>
            <a:ext cx="2082165" cy="703580"/>
          </a:xfrm>
          <a:prstGeom prst="rect">
            <a:avLst/>
          </a:prstGeom>
          <a:noFill/>
        </p:spPr>
        <p:txBody>
          <a:bodyPr wrap="square" rtlCol="0" anchor="t">
            <a:noAutofit/>
          </a:bodyPr>
          <a:lstStyle/>
          <a:p>
            <a:pPr>
              <a:lnSpc>
                <a:spcPct val="150000"/>
              </a:lnSpc>
            </a:pPr>
            <a:r>
              <a:rPr lang="zh-CN" altLang="en-US" sz="1300">
                <a:latin typeface="Arial"/>
                <a:ea typeface="微软雅黑"/>
                <a:cs typeface="思源黑体 CN Normal" panose="020B0400000000000000" charset="-122"/>
                <a:sym typeface="Arial"/>
              </a:rPr>
              <a:t>Add your text content</a:t>
            </a:r>
            <a:r>
              <a:rPr lang="en-US" altLang="zh-CN" sz="1300">
                <a:latin typeface="Arial"/>
                <a:ea typeface="微软雅黑"/>
                <a:cs typeface="思源黑体 CN Normal" panose="020B0400000000000000" charset="-122"/>
                <a:sym typeface="Arial"/>
              </a:rPr>
              <a:t>.</a:t>
            </a:r>
          </a:p>
          <a:p>
            <a:pPr>
              <a:lnSpc>
                <a:spcPct val="150000"/>
              </a:lnSpc>
            </a:pPr>
            <a:r>
              <a:rPr lang="zh-CN" altLang="en-US" sz="1300">
                <a:latin typeface="Arial"/>
                <a:ea typeface="微软雅黑"/>
                <a:cs typeface="思源黑体 CN Normal" panose="020B0400000000000000" charset="-122"/>
                <a:sym typeface="Arial"/>
              </a:rPr>
              <a:t>Add your text content</a:t>
            </a:r>
            <a:r>
              <a:rPr lang="en-US" altLang="zh-CN" sz="1300">
                <a:latin typeface="Arial"/>
                <a:ea typeface="微软雅黑"/>
                <a:cs typeface="思源黑体 CN Normal" panose="020B0400000000000000" charset="-122"/>
                <a:sym typeface="Arial"/>
              </a:rPr>
              <a:t>.</a:t>
            </a:r>
            <a:endParaRPr lang="en-US" altLang="zh-CN" sz="1300" i="1">
              <a:latin typeface="Arial"/>
              <a:ea typeface="微软雅黑"/>
              <a:cs typeface="思源黑体 CN Normal" panose="020B0400000000000000" charset="-122"/>
              <a:sym typeface="Arial"/>
            </a:endParaRPr>
          </a:p>
        </p:txBody>
      </p:sp>
      <p:sp>
        <p:nvSpPr>
          <p:cNvPr id="82" name="图形"/>
          <p:cNvSpPr/>
          <p:nvPr>
            <p:custDataLst>
              <p:tags r:id="rId20"/>
            </p:custDataLst>
          </p:nvPr>
        </p:nvSpPr>
        <p:spPr>
          <a:xfrm>
            <a:off x="5144136" y="4931412"/>
            <a:ext cx="95885" cy="95885"/>
          </a:xfrm>
          <a:prstGeom prst="ellipse">
            <a:avLst/>
          </a:prstGeom>
          <a:gradFill>
            <a:gsLst>
              <a:gs pos="0">
                <a:srgbClr val="698E21"/>
              </a:gs>
              <a:gs pos="100000">
                <a:srgbClr val="508023"/>
              </a:gs>
            </a:gsLst>
            <a:lin ang="13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lumMod val="100000"/>
                </a:prstClr>
              </a:solidFill>
              <a:effectLst/>
              <a:uLnTx/>
              <a:uFillTx/>
              <a:latin typeface="Arial"/>
              <a:ea typeface="微软雅黑"/>
              <a:cs typeface="包图粗黑体" panose="02000800000000000000" charset="-122"/>
              <a:sym typeface="Arial"/>
            </a:endParaRPr>
          </a:p>
        </p:txBody>
      </p:sp>
      <p:sp>
        <p:nvSpPr>
          <p:cNvPr id="83" name="图形"/>
          <p:cNvSpPr/>
          <p:nvPr>
            <p:custDataLst>
              <p:tags r:id="rId21"/>
            </p:custDataLst>
          </p:nvPr>
        </p:nvSpPr>
        <p:spPr>
          <a:xfrm>
            <a:off x="5305426" y="4931412"/>
            <a:ext cx="95885" cy="95885"/>
          </a:xfrm>
          <a:prstGeom prst="ellipse">
            <a:avLst/>
          </a:prstGeom>
          <a:gradFill>
            <a:gsLst>
              <a:gs pos="0">
                <a:srgbClr val="698E21"/>
              </a:gs>
              <a:gs pos="100000">
                <a:srgbClr val="508023"/>
              </a:gs>
            </a:gsLst>
            <a:lin ang="13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lumMod val="100000"/>
                </a:prstClr>
              </a:solidFill>
              <a:effectLst/>
              <a:uLnTx/>
              <a:uFillTx/>
              <a:latin typeface="Arial"/>
              <a:ea typeface="微软雅黑"/>
              <a:cs typeface="包图粗黑体" panose="02000800000000000000" charset="-122"/>
              <a:sym typeface="Arial"/>
            </a:endParaRPr>
          </a:p>
        </p:txBody>
      </p:sp>
      <p:sp>
        <p:nvSpPr>
          <p:cNvPr id="84" name="图形"/>
          <p:cNvSpPr/>
          <p:nvPr>
            <p:custDataLst>
              <p:tags r:id="rId22"/>
            </p:custDataLst>
          </p:nvPr>
        </p:nvSpPr>
        <p:spPr>
          <a:xfrm>
            <a:off x="5466716" y="4931412"/>
            <a:ext cx="95885" cy="95885"/>
          </a:xfrm>
          <a:prstGeom prst="ellipse">
            <a:avLst/>
          </a:prstGeom>
          <a:gradFill>
            <a:gsLst>
              <a:gs pos="0">
                <a:srgbClr val="698E21"/>
              </a:gs>
              <a:gs pos="100000">
                <a:srgbClr val="508023"/>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包图粗黑体" panose="02000800000000000000" charset="-122"/>
              <a:sym typeface="Arial"/>
            </a:endParaRPr>
          </a:p>
        </p:txBody>
      </p:sp>
      <p:sp>
        <p:nvSpPr>
          <p:cNvPr id="85" name="图形"/>
          <p:cNvSpPr/>
          <p:nvPr>
            <p:custDataLst>
              <p:tags r:id="rId23"/>
            </p:custDataLst>
          </p:nvPr>
        </p:nvSpPr>
        <p:spPr>
          <a:xfrm flipV="1">
            <a:off x="6136005" y="2026920"/>
            <a:ext cx="2438400" cy="3632200"/>
          </a:xfrm>
          <a:prstGeom prst="snip2DiagRect">
            <a:avLst/>
          </a:prstGeom>
          <a:solidFill>
            <a:schemeClr val="bg1"/>
          </a:solidFill>
          <a:ln>
            <a:noFill/>
          </a:ln>
          <a:effectLst>
            <a:outerShdw blurRad="5588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ial"/>
              <a:ea typeface="微软雅黑"/>
              <a:cs typeface="思源黑体旧字形 Light" panose="020B0300000000000000" charset="-128"/>
              <a:sym typeface="Arial"/>
            </a:endParaRPr>
          </a:p>
        </p:txBody>
      </p:sp>
      <p:sp>
        <p:nvSpPr>
          <p:cNvPr id="86" name="图形"/>
          <p:cNvSpPr/>
          <p:nvPr>
            <p:custDataLst>
              <p:tags r:id="rId24"/>
            </p:custDataLst>
          </p:nvPr>
        </p:nvSpPr>
        <p:spPr bwMode="auto">
          <a:xfrm>
            <a:off x="6092825" y="2475867"/>
            <a:ext cx="2254251" cy="490855"/>
          </a:xfrm>
          <a:custGeom>
            <a:avLst/>
            <a:gdLst>
              <a:gd name="T0" fmla="*/ 0 w 1336"/>
              <a:gd name="T1" fmla="*/ 0 h 384"/>
              <a:gd name="T2" fmla="*/ 0 w 1336"/>
              <a:gd name="T3" fmla="*/ 384 h 384"/>
              <a:gd name="T4" fmla="*/ 964 w 1336"/>
              <a:gd name="T5" fmla="*/ 384 h 384"/>
              <a:gd name="T6" fmla="*/ 1336 w 1336"/>
              <a:gd name="T7" fmla="*/ 0 h 384"/>
              <a:gd name="T8" fmla="*/ 0 w 1336"/>
              <a:gd name="T9" fmla="*/ 0 h 384"/>
            </a:gdLst>
            <a:ahLst/>
            <a:cxnLst>
              <a:cxn ang="0">
                <a:pos x="T0" y="T1"/>
              </a:cxn>
              <a:cxn ang="0">
                <a:pos x="T2" y="T3"/>
              </a:cxn>
              <a:cxn ang="0">
                <a:pos x="T4" y="T5"/>
              </a:cxn>
              <a:cxn ang="0">
                <a:pos x="T6" y="T7"/>
              </a:cxn>
              <a:cxn ang="0">
                <a:pos x="T8" y="T9"/>
              </a:cxn>
            </a:cxnLst>
            <a:rect l="0" t="0" r="r" b="b"/>
            <a:pathLst>
              <a:path w="1336" h="384">
                <a:moveTo>
                  <a:pt x="0" y="0"/>
                </a:moveTo>
                <a:lnTo>
                  <a:pt x="0" y="384"/>
                </a:lnTo>
                <a:lnTo>
                  <a:pt x="964" y="384"/>
                </a:lnTo>
                <a:lnTo>
                  <a:pt x="1336" y="0"/>
                </a:lnTo>
                <a:lnTo>
                  <a:pt x="0" y="0"/>
                </a:lnTo>
                <a:close/>
              </a:path>
            </a:pathLst>
          </a:custGeom>
          <a:gradFill>
            <a:gsLst>
              <a:gs pos="0">
                <a:srgbClr val="508023"/>
              </a:gs>
              <a:gs pos="88000">
                <a:srgbClr val="698E21"/>
              </a:gs>
            </a:gsLst>
            <a:lin ang="13500000" scaled="0"/>
          </a:gradFill>
          <a:ln>
            <a:noFill/>
          </a:ln>
          <a:effectLst>
            <a:outerShdw blurRad="254000" dist="127000" dir="2700000" algn="tl" rotWithShape="0">
              <a:schemeClr val="tx1">
                <a:alpha val="10000"/>
              </a:schemeClr>
            </a:outerShdw>
          </a:effec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a:ea typeface="微软雅黑"/>
              <a:cs typeface="思源黑体 CN Normal" panose="020B0400000000000000" charset="-122"/>
              <a:sym typeface="Arial"/>
            </a:endParaRPr>
          </a:p>
        </p:txBody>
      </p:sp>
      <p:sp>
        <p:nvSpPr>
          <p:cNvPr id="87" name="图形"/>
          <p:cNvSpPr txBox="1"/>
          <p:nvPr>
            <p:custDataLst>
              <p:tags r:id="rId25"/>
            </p:custDataLst>
          </p:nvPr>
        </p:nvSpPr>
        <p:spPr>
          <a:xfrm>
            <a:off x="6263005" y="2472692"/>
            <a:ext cx="1786891" cy="461665"/>
          </a:xfrm>
          <a:prstGeom prst="rect">
            <a:avLst/>
          </a:prstGeom>
          <a:noFill/>
        </p:spPr>
        <p:txBody>
          <a:bodyPr wrap="square" rtlCol="0" anchor="t">
            <a:spAutoFit/>
          </a:bodyPr>
          <a:lstStyle/>
          <a:p>
            <a:pPr algn="l">
              <a:defRPr/>
            </a:pPr>
            <a:r>
              <a:rPr lang="en-US" altLang="zh-CN" sz="2400" dirty="0">
                <a:solidFill>
                  <a:schemeClr val="bg1"/>
                </a:solidFill>
                <a:latin typeface="Arial"/>
                <a:ea typeface="微软雅黑"/>
                <a:cs typeface="+mn-ea"/>
                <a:sym typeface="Arial"/>
              </a:rPr>
              <a:t>PART 03</a:t>
            </a:r>
          </a:p>
        </p:txBody>
      </p:sp>
      <p:sp>
        <p:nvSpPr>
          <p:cNvPr id="88" name="图形"/>
          <p:cNvSpPr txBox="1"/>
          <p:nvPr>
            <p:custDataLst>
              <p:tags r:id="rId26"/>
            </p:custDataLst>
          </p:nvPr>
        </p:nvSpPr>
        <p:spPr>
          <a:xfrm>
            <a:off x="6320155" y="3340101"/>
            <a:ext cx="2023111" cy="646331"/>
          </a:xfrm>
          <a:prstGeom prst="rect">
            <a:avLst/>
          </a:prstGeom>
          <a:noFill/>
        </p:spPr>
        <p:txBody>
          <a:bodyPr wrap="square" rtlCol="0" anchor="t">
            <a:spAutoFit/>
          </a:bodyPr>
          <a:lstStyle>
            <a:defPPr>
              <a:defRPr lang="zh-CN"/>
            </a:defPPr>
            <a:lvl1pPr indent="0" algn="dist">
              <a:buNone/>
              <a:defRPr sz="3600" b="1">
                <a:solidFill>
                  <a:schemeClr val="tx1">
                    <a:lumMod val="85000"/>
                    <a:lumOff val="15000"/>
                  </a:schemeClr>
                </a:solidFill>
                <a:latin typeface="Arial"/>
                <a:ea typeface="微软雅黑"/>
                <a:cs typeface="思源黑体 CN Normal" panose="020B0400000000000000" charset="-122"/>
              </a:defRPr>
            </a:lvl1pPr>
          </a:lstStyle>
          <a:p>
            <a:r>
              <a:rPr lang="zh-CN" altLang="en-US" dirty="0">
                <a:sym typeface="Arial"/>
              </a:rPr>
              <a:t>实施举措</a:t>
            </a:r>
          </a:p>
        </p:txBody>
      </p:sp>
      <p:sp>
        <p:nvSpPr>
          <p:cNvPr id="127" name="图形"/>
          <p:cNvSpPr txBox="1"/>
          <p:nvPr>
            <p:custDataLst>
              <p:tags r:id="rId27"/>
            </p:custDataLst>
          </p:nvPr>
        </p:nvSpPr>
        <p:spPr>
          <a:xfrm>
            <a:off x="6319520" y="3930015"/>
            <a:ext cx="2082165" cy="703580"/>
          </a:xfrm>
          <a:prstGeom prst="rect">
            <a:avLst/>
          </a:prstGeom>
          <a:noFill/>
        </p:spPr>
        <p:txBody>
          <a:bodyPr wrap="square" rtlCol="0" anchor="t">
            <a:noAutofit/>
          </a:bodyPr>
          <a:lstStyle/>
          <a:p>
            <a:pPr>
              <a:lnSpc>
                <a:spcPct val="150000"/>
              </a:lnSpc>
            </a:pPr>
            <a:r>
              <a:rPr lang="zh-CN" altLang="en-US" sz="1300">
                <a:latin typeface="Arial"/>
                <a:ea typeface="微软雅黑"/>
                <a:cs typeface="思源黑体 CN Normal" panose="020B0400000000000000" charset="-122"/>
                <a:sym typeface="Arial"/>
              </a:rPr>
              <a:t>Add your text content</a:t>
            </a:r>
            <a:r>
              <a:rPr lang="en-US" altLang="zh-CN" sz="1300">
                <a:latin typeface="Arial"/>
                <a:ea typeface="微软雅黑"/>
                <a:cs typeface="思源黑体 CN Normal" panose="020B0400000000000000" charset="-122"/>
                <a:sym typeface="Arial"/>
              </a:rPr>
              <a:t>.</a:t>
            </a:r>
          </a:p>
          <a:p>
            <a:pPr>
              <a:lnSpc>
                <a:spcPct val="150000"/>
              </a:lnSpc>
            </a:pPr>
            <a:r>
              <a:rPr lang="zh-CN" altLang="en-US" sz="1300">
                <a:latin typeface="Arial"/>
                <a:ea typeface="微软雅黑"/>
                <a:cs typeface="思源黑体 CN Normal" panose="020B0400000000000000" charset="-122"/>
                <a:sym typeface="Arial"/>
              </a:rPr>
              <a:t>Add your text content</a:t>
            </a:r>
            <a:r>
              <a:rPr lang="en-US" altLang="zh-CN" sz="1300">
                <a:latin typeface="Arial"/>
                <a:ea typeface="微软雅黑"/>
                <a:cs typeface="思源黑体 CN Normal" panose="020B0400000000000000" charset="-122"/>
                <a:sym typeface="Arial"/>
              </a:rPr>
              <a:t>.</a:t>
            </a:r>
            <a:endParaRPr lang="en-US" altLang="zh-CN" sz="1300" i="1">
              <a:latin typeface="Arial"/>
              <a:ea typeface="微软雅黑"/>
              <a:cs typeface="思源黑体 CN Normal" panose="020B0400000000000000" charset="-122"/>
              <a:sym typeface="Arial"/>
            </a:endParaRPr>
          </a:p>
        </p:txBody>
      </p:sp>
      <p:sp>
        <p:nvSpPr>
          <p:cNvPr id="128" name="图形"/>
          <p:cNvSpPr/>
          <p:nvPr>
            <p:custDataLst>
              <p:tags r:id="rId28"/>
            </p:custDataLst>
          </p:nvPr>
        </p:nvSpPr>
        <p:spPr>
          <a:xfrm>
            <a:off x="7791451" y="4956812"/>
            <a:ext cx="95885" cy="95885"/>
          </a:xfrm>
          <a:prstGeom prst="ellipse">
            <a:avLst/>
          </a:prstGeom>
          <a:gradFill>
            <a:gsLst>
              <a:gs pos="0">
                <a:srgbClr val="698E21"/>
              </a:gs>
              <a:gs pos="100000">
                <a:srgbClr val="508023"/>
              </a:gs>
            </a:gsLst>
            <a:lin ang="13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lumMod val="100000"/>
                </a:prstClr>
              </a:solidFill>
              <a:effectLst/>
              <a:uLnTx/>
              <a:uFillTx/>
              <a:latin typeface="Arial"/>
              <a:ea typeface="微软雅黑"/>
              <a:cs typeface="包图粗黑体" panose="02000800000000000000" charset="-122"/>
              <a:sym typeface="Arial"/>
            </a:endParaRPr>
          </a:p>
        </p:txBody>
      </p:sp>
      <p:sp>
        <p:nvSpPr>
          <p:cNvPr id="129" name="图形"/>
          <p:cNvSpPr/>
          <p:nvPr>
            <p:custDataLst>
              <p:tags r:id="rId29"/>
            </p:custDataLst>
          </p:nvPr>
        </p:nvSpPr>
        <p:spPr>
          <a:xfrm>
            <a:off x="7952740" y="4956812"/>
            <a:ext cx="95885" cy="95885"/>
          </a:xfrm>
          <a:prstGeom prst="ellipse">
            <a:avLst/>
          </a:prstGeom>
          <a:gradFill>
            <a:gsLst>
              <a:gs pos="0">
                <a:srgbClr val="698E21"/>
              </a:gs>
              <a:gs pos="100000">
                <a:srgbClr val="508023"/>
              </a:gs>
            </a:gsLst>
            <a:lin ang="13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lumMod val="100000"/>
                </a:prstClr>
              </a:solidFill>
              <a:effectLst/>
              <a:uLnTx/>
              <a:uFillTx/>
              <a:latin typeface="Arial"/>
              <a:ea typeface="微软雅黑"/>
              <a:cs typeface="包图粗黑体" panose="02000800000000000000" charset="-122"/>
              <a:sym typeface="Arial"/>
            </a:endParaRPr>
          </a:p>
        </p:txBody>
      </p:sp>
      <p:sp>
        <p:nvSpPr>
          <p:cNvPr id="130" name="图形"/>
          <p:cNvSpPr/>
          <p:nvPr>
            <p:custDataLst>
              <p:tags r:id="rId30"/>
            </p:custDataLst>
          </p:nvPr>
        </p:nvSpPr>
        <p:spPr>
          <a:xfrm>
            <a:off x="8114031" y="4956812"/>
            <a:ext cx="95885" cy="95885"/>
          </a:xfrm>
          <a:prstGeom prst="ellipse">
            <a:avLst/>
          </a:prstGeom>
          <a:gradFill>
            <a:gsLst>
              <a:gs pos="0">
                <a:srgbClr val="698E21"/>
              </a:gs>
              <a:gs pos="100000">
                <a:srgbClr val="508023"/>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包图粗黑体" panose="02000800000000000000" charset="-122"/>
              <a:sym typeface="Arial"/>
            </a:endParaRPr>
          </a:p>
        </p:txBody>
      </p:sp>
      <p:sp>
        <p:nvSpPr>
          <p:cNvPr id="193" name="图形"/>
          <p:cNvSpPr/>
          <p:nvPr>
            <p:custDataLst>
              <p:tags r:id="rId31"/>
            </p:custDataLst>
          </p:nvPr>
        </p:nvSpPr>
        <p:spPr>
          <a:xfrm flipV="1">
            <a:off x="8764905" y="2026920"/>
            <a:ext cx="2438400" cy="3632200"/>
          </a:xfrm>
          <a:prstGeom prst="snip2DiagRect">
            <a:avLst/>
          </a:prstGeom>
          <a:solidFill>
            <a:schemeClr val="bg1"/>
          </a:solidFill>
          <a:ln>
            <a:noFill/>
          </a:ln>
          <a:effectLst>
            <a:outerShdw blurRad="558800" sx="102000" sy="102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Arial"/>
              <a:ea typeface="微软雅黑"/>
              <a:cs typeface="思源黑体旧字形 Light" panose="020B0300000000000000" charset="-128"/>
              <a:sym typeface="Arial"/>
            </a:endParaRPr>
          </a:p>
        </p:txBody>
      </p:sp>
      <p:sp>
        <p:nvSpPr>
          <p:cNvPr id="194" name="图形"/>
          <p:cNvSpPr/>
          <p:nvPr>
            <p:custDataLst>
              <p:tags r:id="rId32"/>
            </p:custDataLst>
          </p:nvPr>
        </p:nvSpPr>
        <p:spPr bwMode="auto">
          <a:xfrm>
            <a:off x="8729980" y="2442212"/>
            <a:ext cx="2254251" cy="490855"/>
          </a:xfrm>
          <a:custGeom>
            <a:avLst/>
            <a:gdLst>
              <a:gd name="T0" fmla="*/ 0 w 1336"/>
              <a:gd name="T1" fmla="*/ 0 h 384"/>
              <a:gd name="T2" fmla="*/ 0 w 1336"/>
              <a:gd name="T3" fmla="*/ 384 h 384"/>
              <a:gd name="T4" fmla="*/ 964 w 1336"/>
              <a:gd name="T5" fmla="*/ 384 h 384"/>
              <a:gd name="T6" fmla="*/ 1336 w 1336"/>
              <a:gd name="T7" fmla="*/ 0 h 384"/>
              <a:gd name="T8" fmla="*/ 0 w 1336"/>
              <a:gd name="T9" fmla="*/ 0 h 384"/>
            </a:gdLst>
            <a:ahLst/>
            <a:cxnLst>
              <a:cxn ang="0">
                <a:pos x="T0" y="T1"/>
              </a:cxn>
              <a:cxn ang="0">
                <a:pos x="T2" y="T3"/>
              </a:cxn>
              <a:cxn ang="0">
                <a:pos x="T4" y="T5"/>
              </a:cxn>
              <a:cxn ang="0">
                <a:pos x="T6" y="T7"/>
              </a:cxn>
              <a:cxn ang="0">
                <a:pos x="T8" y="T9"/>
              </a:cxn>
            </a:cxnLst>
            <a:rect l="0" t="0" r="r" b="b"/>
            <a:pathLst>
              <a:path w="1336" h="384">
                <a:moveTo>
                  <a:pt x="0" y="0"/>
                </a:moveTo>
                <a:lnTo>
                  <a:pt x="0" y="384"/>
                </a:lnTo>
                <a:lnTo>
                  <a:pt x="964" y="384"/>
                </a:lnTo>
                <a:lnTo>
                  <a:pt x="1336" y="0"/>
                </a:lnTo>
                <a:lnTo>
                  <a:pt x="0" y="0"/>
                </a:lnTo>
                <a:close/>
              </a:path>
            </a:pathLst>
          </a:custGeom>
          <a:gradFill>
            <a:gsLst>
              <a:gs pos="0">
                <a:srgbClr val="508023"/>
              </a:gs>
              <a:gs pos="88000">
                <a:srgbClr val="698E21"/>
              </a:gs>
            </a:gsLst>
            <a:lin ang="13500000" scaled="0"/>
          </a:gradFill>
          <a:ln>
            <a:noFill/>
          </a:ln>
          <a:effectLst>
            <a:outerShdw blurRad="254000" dist="127000" dir="2700000" algn="tl" rotWithShape="0">
              <a:schemeClr val="tx1">
                <a:alpha val="10000"/>
              </a:schemeClr>
            </a:outerShdw>
          </a:effec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Arial"/>
              <a:ea typeface="微软雅黑"/>
              <a:cs typeface="思源黑体 CN Normal" panose="020B0400000000000000" charset="-122"/>
              <a:sym typeface="Arial"/>
            </a:endParaRPr>
          </a:p>
        </p:txBody>
      </p:sp>
      <p:sp>
        <p:nvSpPr>
          <p:cNvPr id="195" name="图形"/>
          <p:cNvSpPr txBox="1"/>
          <p:nvPr>
            <p:custDataLst>
              <p:tags r:id="rId33"/>
            </p:custDataLst>
          </p:nvPr>
        </p:nvSpPr>
        <p:spPr>
          <a:xfrm>
            <a:off x="8900160" y="2439037"/>
            <a:ext cx="1786891" cy="461665"/>
          </a:xfrm>
          <a:prstGeom prst="rect">
            <a:avLst/>
          </a:prstGeom>
          <a:noFill/>
        </p:spPr>
        <p:txBody>
          <a:bodyPr wrap="square" rtlCol="0" anchor="t">
            <a:spAutoFit/>
          </a:bodyPr>
          <a:lstStyle/>
          <a:p>
            <a:pPr algn="l">
              <a:defRPr/>
            </a:pPr>
            <a:r>
              <a:rPr lang="en-US" altLang="zh-CN" sz="2400" dirty="0">
                <a:solidFill>
                  <a:schemeClr val="bg1"/>
                </a:solidFill>
                <a:latin typeface="Arial"/>
                <a:ea typeface="微软雅黑"/>
                <a:cs typeface="+mn-ea"/>
                <a:sym typeface="Arial"/>
              </a:rPr>
              <a:t>PART 04</a:t>
            </a:r>
          </a:p>
        </p:txBody>
      </p:sp>
      <p:sp>
        <p:nvSpPr>
          <p:cNvPr id="196" name="图形"/>
          <p:cNvSpPr txBox="1"/>
          <p:nvPr>
            <p:custDataLst>
              <p:tags r:id="rId34"/>
            </p:custDataLst>
          </p:nvPr>
        </p:nvSpPr>
        <p:spPr>
          <a:xfrm>
            <a:off x="8964295" y="3340101"/>
            <a:ext cx="2023111" cy="646331"/>
          </a:xfrm>
          <a:prstGeom prst="rect">
            <a:avLst/>
          </a:prstGeom>
          <a:noFill/>
        </p:spPr>
        <p:txBody>
          <a:bodyPr wrap="square" rtlCol="0" anchor="t">
            <a:spAutoFit/>
          </a:bodyPr>
          <a:lstStyle>
            <a:defPPr>
              <a:defRPr lang="zh-CN"/>
            </a:defPPr>
            <a:lvl1pPr indent="0" algn="dist">
              <a:buNone/>
              <a:defRPr sz="3600" b="1">
                <a:solidFill>
                  <a:schemeClr val="tx1">
                    <a:lumMod val="85000"/>
                    <a:lumOff val="15000"/>
                  </a:schemeClr>
                </a:solidFill>
                <a:latin typeface="Arial"/>
                <a:ea typeface="微软雅黑"/>
                <a:cs typeface="思源黑体 CN Normal" panose="020B0400000000000000" charset="-122"/>
              </a:defRPr>
            </a:lvl1pPr>
          </a:lstStyle>
          <a:p>
            <a:r>
              <a:rPr lang="zh-CN" altLang="en-US" dirty="0">
                <a:sym typeface="Arial"/>
              </a:rPr>
              <a:t>发展方向</a:t>
            </a:r>
          </a:p>
        </p:txBody>
      </p:sp>
      <p:sp>
        <p:nvSpPr>
          <p:cNvPr id="197" name="图形"/>
          <p:cNvSpPr txBox="1"/>
          <p:nvPr>
            <p:custDataLst>
              <p:tags r:id="rId35"/>
            </p:custDataLst>
          </p:nvPr>
        </p:nvSpPr>
        <p:spPr>
          <a:xfrm>
            <a:off x="8935086" y="3930015"/>
            <a:ext cx="2082165" cy="703580"/>
          </a:xfrm>
          <a:prstGeom prst="rect">
            <a:avLst/>
          </a:prstGeom>
          <a:noFill/>
        </p:spPr>
        <p:txBody>
          <a:bodyPr wrap="square" rtlCol="0" anchor="t">
            <a:noAutofit/>
          </a:bodyPr>
          <a:lstStyle/>
          <a:p>
            <a:pPr>
              <a:lnSpc>
                <a:spcPct val="150000"/>
              </a:lnSpc>
            </a:pPr>
            <a:r>
              <a:rPr lang="zh-CN" altLang="en-US" sz="1300">
                <a:latin typeface="Arial"/>
                <a:ea typeface="微软雅黑"/>
                <a:cs typeface="思源黑体 CN Normal" panose="020B0400000000000000" charset="-122"/>
                <a:sym typeface="Arial"/>
              </a:rPr>
              <a:t>Add your text content</a:t>
            </a:r>
            <a:r>
              <a:rPr lang="en-US" altLang="zh-CN" sz="1300">
                <a:latin typeface="Arial"/>
                <a:ea typeface="微软雅黑"/>
                <a:cs typeface="思源黑体 CN Normal" panose="020B0400000000000000" charset="-122"/>
                <a:sym typeface="Arial"/>
              </a:rPr>
              <a:t>.</a:t>
            </a:r>
          </a:p>
          <a:p>
            <a:pPr>
              <a:lnSpc>
                <a:spcPct val="150000"/>
              </a:lnSpc>
            </a:pPr>
            <a:r>
              <a:rPr lang="zh-CN" altLang="en-US" sz="1300">
                <a:latin typeface="Arial"/>
                <a:ea typeface="微软雅黑"/>
                <a:cs typeface="思源黑体 CN Normal" panose="020B0400000000000000" charset="-122"/>
                <a:sym typeface="Arial"/>
              </a:rPr>
              <a:t>Add your text content</a:t>
            </a:r>
            <a:r>
              <a:rPr lang="en-US" altLang="zh-CN" sz="1300">
                <a:latin typeface="Arial"/>
                <a:ea typeface="微软雅黑"/>
                <a:cs typeface="思源黑体 CN Normal" panose="020B0400000000000000" charset="-122"/>
                <a:sym typeface="Arial"/>
              </a:rPr>
              <a:t>.</a:t>
            </a:r>
            <a:endParaRPr lang="en-US" altLang="zh-CN" sz="1300" i="1">
              <a:latin typeface="Arial"/>
              <a:ea typeface="微软雅黑"/>
              <a:cs typeface="思源黑体 CN Normal" panose="020B0400000000000000" charset="-122"/>
              <a:sym typeface="Arial"/>
            </a:endParaRPr>
          </a:p>
        </p:txBody>
      </p:sp>
      <p:sp>
        <p:nvSpPr>
          <p:cNvPr id="198" name="图形"/>
          <p:cNvSpPr/>
          <p:nvPr>
            <p:custDataLst>
              <p:tags r:id="rId36"/>
            </p:custDataLst>
          </p:nvPr>
        </p:nvSpPr>
        <p:spPr>
          <a:xfrm>
            <a:off x="10438766" y="4956812"/>
            <a:ext cx="95885" cy="95885"/>
          </a:xfrm>
          <a:prstGeom prst="ellipse">
            <a:avLst/>
          </a:prstGeom>
          <a:gradFill>
            <a:gsLst>
              <a:gs pos="0">
                <a:srgbClr val="698E21"/>
              </a:gs>
              <a:gs pos="100000">
                <a:srgbClr val="508023"/>
              </a:gs>
            </a:gsLst>
            <a:lin ang="13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lumMod val="100000"/>
                </a:prstClr>
              </a:solidFill>
              <a:effectLst/>
              <a:uLnTx/>
              <a:uFillTx/>
              <a:latin typeface="Arial"/>
              <a:ea typeface="微软雅黑"/>
              <a:cs typeface="包图粗黑体" panose="02000800000000000000" charset="-122"/>
              <a:sym typeface="Arial"/>
            </a:endParaRPr>
          </a:p>
        </p:txBody>
      </p:sp>
      <p:sp>
        <p:nvSpPr>
          <p:cNvPr id="199" name="图形"/>
          <p:cNvSpPr/>
          <p:nvPr>
            <p:custDataLst>
              <p:tags r:id="rId37"/>
            </p:custDataLst>
          </p:nvPr>
        </p:nvSpPr>
        <p:spPr>
          <a:xfrm>
            <a:off x="10600056" y="4956812"/>
            <a:ext cx="95885" cy="95885"/>
          </a:xfrm>
          <a:prstGeom prst="ellipse">
            <a:avLst/>
          </a:prstGeom>
          <a:gradFill>
            <a:gsLst>
              <a:gs pos="0">
                <a:srgbClr val="698E21"/>
              </a:gs>
              <a:gs pos="100000">
                <a:srgbClr val="508023"/>
              </a:gs>
            </a:gsLst>
            <a:lin ang="13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lumMod val="100000"/>
                </a:prstClr>
              </a:solidFill>
              <a:effectLst/>
              <a:uLnTx/>
              <a:uFillTx/>
              <a:latin typeface="Arial"/>
              <a:ea typeface="微软雅黑"/>
              <a:cs typeface="包图粗黑体" panose="02000800000000000000" charset="-122"/>
              <a:sym typeface="Arial"/>
            </a:endParaRPr>
          </a:p>
        </p:txBody>
      </p:sp>
      <p:sp>
        <p:nvSpPr>
          <p:cNvPr id="200" name="图形"/>
          <p:cNvSpPr/>
          <p:nvPr>
            <p:custDataLst>
              <p:tags r:id="rId38"/>
            </p:custDataLst>
          </p:nvPr>
        </p:nvSpPr>
        <p:spPr>
          <a:xfrm>
            <a:off x="10761346" y="4956812"/>
            <a:ext cx="95885" cy="95885"/>
          </a:xfrm>
          <a:prstGeom prst="ellipse">
            <a:avLst/>
          </a:prstGeom>
          <a:gradFill>
            <a:gsLst>
              <a:gs pos="0">
                <a:srgbClr val="698E21"/>
              </a:gs>
              <a:gs pos="100000">
                <a:srgbClr val="508023"/>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包图粗黑体" panose="02000800000000000000" charset="-122"/>
              <a:sym typeface="Arial"/>
            </a:endParaRPr>
          </a:p>
        </p:txBody>
      </p:sp>
      <p:sp>
        <p:nvSpPr>
          <p:cNvPr id="49" name="TextBox 4">
            <a:extLst>
              <a:ext uri="{FF2B5EF4-FFF2-40B4-BE49-F238E27FC236}">
                <a16:creationId xmlns:a16="http://schemas.microsoft.com/office/drawing/2014/main" xmlns="" id="{EB684C7E-20A7-9694-F2D4-694B922B40F4}"/>
              </a:ext>
            </a:extLst>
          </p:cNvPr>
          <p:cNvSpPr txBox="1"/>
          <p:nvPr/>
        </p:nvSpPr>
        <p:spPr>
          <a:xfrm>
            <a:off x="-5188" y="259"/>
            <a:ext cx="453650" cy="118430"/>
          </a:xfrm>
          <a:prstGeom prst="rect">
            <a:avLst/>
          </a:prstGeom>
          <a:noFill/>
        </p:spPr>
        <p:txBody>
          <a:bodyPr wrap="square" rtlCol="0">
            <a:spAutoFit/>
          </a:bodyPr>
          <a:lstStyle/>
          <a:p>
            <a:pPr>
              <a:lnSpc>
                <a:spcPct val="200000"/>
              </a:lnSpc>
            </a:pPr>
            <a:r>
              <a:rPr lang="zh-CN" altLang="en-US" sz="100" dirty="0">
                <a:noFill/>
                <a:latin typeface="微软雅黑" panose="020B0503020204020204" pitchFamily="34" charset="-122"/>
                <a:ea typeface="微软雅黑" panose="020B0503020204020204" pitchFamily="34" charset="-122"/>
              </a:rPr>
              <a:t>行业</a:t>
            </a:r>
            <a:r>
              <a:rPr lang="en-US" altLang="zh-CN" sz="100" dirty="0">
                <a:noFill/>
                <a:latin typeface="微软雅黑" panose="020B0503020204020204" pitchFamily="34" charset="-122"/>
                <a:ea typeface="微软雅黑" panose="020B0503020204020204" pitchFamily="34" charset="-122"/>
              </a:rPr>
              <a:t>PPT</a:t>
            </a:r>
            <a:r>
              <a:rPr lang="zh-CN" altLang="en-US" sz="100" dirty="0">
                <a:noFill/>
                <a:latin typeface="微软雅黑" panose="020B0503020204020204" pitchFamily="34" charset="-122"/>
                <a:ea typeface="微软雅黑" panose="020B0503020204020204" pitchFamily="34" charset="-122"/>
              </a:rPr>
              <a:t>模板</a:t>
            </a:r>
            <a:r>
              <a:rPr lang="en-US" altLang="zh-CN" sz="100" dirty="0">
                <a:noFill/>
                <a:latin typeface="微软雅黑" panose="020B0503020204020204" pitchFamily="34" charset="-122"/>
                <a:ea typeface="微软雅黑" panose="020B0503020204020204" pitchFamily="34" charset="-122"/>
              </a:rPr>
              <a:t>http://www.1ppt.com/hangye/</a:t>
            </a:r>
          </a:p>
        </p:txBody>
      </p:sp>
    </p:spTree>
    <p:custDataLst>
      <p:tags r:id="rId1"/>
    </p:custDataLst>
  </p:cSld>
  <p:clrMapOvr>
    <a:masterClrMapping/>
  </p:clrMapOvr>
  <p:transition advTm="2000">
    <p:wheel spokes="2"/>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图形"/>
          <p:cNvGrpSpPr/>
          <p:nvPr/>
        </p:nvGrpSpPr>
        <p:grpSpPr>
          <a:xfrm flipH="1">
            <a:off x="0" y="0"/>
            <a:ext cx="12192000" cy="6718300"/>
            <a:chOff x="0" y="0"/>
            <a:chExt cx="19200" cy="10580"/>
          </a:xfrm>
        </p:grpSpPr>
        <p:sp>
          <p:nvSpPr>
            <p:cNvPr id="7" name="图形"/>
            <p:cNvSpPr/>
            <p:nvPr userDrawn="1">
              <p:custDataLst>
                <p:tags r:id="rId2"/>
              </p:custDataLst>
            </p:nvPr>
          </p:nvSpPr>
          <p:spPr>
            <a:xfrm>
              <a:off x="0" y="0"/>
              <a:ext cx="9600" cy="5400"/>
            </a:xfrm>
            <a:prstGeom prst="rect">
              <a:avLst/>
            </a:prstGeom>
            <a:solidFill>
              <a:schemeClr val="bg1">
                <a:lumMod val="9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微软雅黑"/>
                <a:cs typeface="思源黑体旧字形 Light" panose="020B0300000000000000" charset="-128"/>
                <a:sym typeface="Arial"/>
              </a:endParaRPr>
            </a:p>
          </p:txBody>
        </p:sp>
        <p:sp>
          <p:nvSpPr>
            <p:cNvPr id="8" name="图形"/>
            <p:cNvSpPr/>
            <p:nvPr userDrawn="1">
              <p:custDataLst>
                <p:tags r:id="rId3"/>
              </p:custDataLst>
            </p:nvPr>
          </p:nvSpPr>
          <p:spPr>
            <a:xfrm>
              <a:off x="9600" y="5420"/>
              <a:ext cx="9600" cy="5160"/>
            </a:xfrm>
            <a:prstGeom prst="rect">
              <a:avLst/>
            </a:prstGeom>
            <a:solidFill>
              <a:schemeClr val="bg1">
                <a:lumMod val="95000"/>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微软雅黑"/>
                <a:cs typeface="思源黑体旧字形 Light" panose="020B0300000000000000" charset="-128"/>
                <a:sym typeface="Arial"/>
              </a:endParaRPr>
            </a:p>
          </p:txBody>
        </p:sp>
        <p:sp>
          <p:nvSpPr>
            <p:cNvPr id="72" name="图形"/>
            <p:cNvSpPr/>
            <p:nvPr>
              <p:custDataLst>
                <p:tags r:id="rId4"/>
              </p:custDataLst>
            </p:nvPr>
          </p:nvSpPr>
          <p:spPr>
            <a:xfrm>
              <a:off x="6401" y="2201"/>
              <a:ext cx="6398" cy="639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ea typeface="微软雅黑"/>
                <a:cs typeface="思源黑体旧字形 Light" panose="020B0300000000000000" charset="-128"/>
                <a:sym typeface="Arial"/>
              </a:endParaRPr>
            </a:p>
          </p:txBody>
        </p:sp>
        <p:grpSp>
          <p:nvGrpSpPr>
            <p:cNvPr id="2" name="Group 17"/>
            <p:cNvGrpSpPr/>
            <p:nvPr/>
          </p:nvGrpSpPr>
          <p:grpSpPr>
            <a:xfrm>
              <a:off x="11349" y="2732"/>
              <a:ext cx="2908" cy="582"/>
              <a:chOff x="7010400" y="2362200"/>
              <a:chExt cx="1524000" cy="304800"/>
            </a:xfrm>
          </p:grpSpPr>
          <p:cxnSp>
            <p:nvCxnSpPr>
              <p:cNvPr id="3" name="图形"/>
              <p:cNvCxnSpPr/>
              <p:nvPr>
                <p:custDataLst>
                  <p:tags r:id="rId28"/>
                </p:custDataLst>
              </p:nvPr>
            </p:nvCxnSpPr>
            <p:spPr>
              <a:xfrm>
                <a:off x="7315200" y="2362200"/>
                <a:ext cx="1219200" cy="0"/>
              </a:xfrm>
              <a:prstGeom prst="line">
                <a:avLst/>
              </a:prstGeom>
              <a:ln w="12700">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图形"/>
              <p:cNvCxnSpPr/>
              <p:nvPr>
                <p:custDataLst>
                  <p:tags r:id="rId29"/>
                </p:custDataLst>
              </p:nvPr>
            </p:nvCxnSpPr>
            <p:spPr>
              <a:xfrm flipV="1">
                <a:off x="7010400" y="2362201"/>
                <a:ext cx="304800" cy="304799"/>
              </a:xfrm>
              <a:prstGeom prst="line">
                <a:avLst/>
              </a:prstGeom>
              <a:ln w="12700">
                <a:solidFill>
                  <a:schemeClr val="bg1">
                    <a:lumMod val="7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11349" y="7483"/>
              <a:ext cx="2908" cy="582"/>
              <a:chOff x="7010400" y="4934705"/>
              <a:chExt cx="1524000" cy="304998"/>
            </a:xfrm>
          </p:grpSpPr>
          <p:cxnSp>
            <p:nvCxnSpPr>
              <p:cNvPr id="4" name="图形"/>
              <p:cNvCxnSpPr/>
              <p:nvPr>
                <p:custDataLst>
                  <p:tags r:id="rId26"/>
                </p:custDataLst>
              </p:nvPr>
            </p:nvCxnSpPr>
            <p:spPr>
              <a:xfrm>
                <a:off x="7315200" y="5239703"/>
                <a:ext cx="1219200" cy="0"/>
              </a:xfrm>
              <a:prstGeom prst="line">
                <a:avLst/>
              </a:prstGeom>
              <a:ln w="12700">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 name="图形"/>
              <p:cNvCxnSpPr/>
              <p:nvPr>
                <p:custDataLst>
                  <p:tags r:id="rId27"/>
                </p:custDataLst>
              </p:nvPr>
            </p:nvCxnSpPr>
            <p:spPr>
              <a:xfrm>
                <a:off x="7010400" y="4934705"/>
                <a:ext cx="304800" cy="304799"/>
              </a:xfrm>
              <a:prstGeom prst="line">
                <a:avLst/>
              </a:prstGeom>
              <a:ln w="12700">
                <a:solidFill>
                  <a:schemeClr val="bg1">
                    <a:lumMod val="7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grpSp>
          <p:nvGrpSpPr>
            <p:cNvPr id="11" name="Group 23"/>
            <p:cNvGrpSpPr/>
            <p:nvPr/>
          </p:nvGrpSpPr>
          <p:grpSpPr>
            <a:xfrm flipH="1">
              <a:off x="4943" y="2732"/>
              <a:ext cx="2908" cy="582"/>
              <a:chOff x="7010400" y="2362200"/>
              <a:chExt cx="1524000" cy="304800"/>
            </a:xfrm>
          </p:grpSpPr>
          <p:cxnSp>
            <p:nvCxnSpPr>
              <p:cNvPr id="16" name="图形"/>
              <p:cNvCxnSpPr/>
              <p:nvPr>
                <p:custDataLst>
                  <p:tags r:id="rId24"/>
                </p:custDataLst>
              </p:nvPr>
            </p:nvCxnSpPr>
            <p:spPr>
              <a:xfrm>
                <a:off x="7315200" y="2362200"/>
                <a:ext cx="1219200" cy="0"/>
              </a:xfrm>
              <a:prstGeom prst="line">
                <a:avLst/>
              </a:prstGeom>
              <a:ln w="12700">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图形"/>
              <p:cNvCxnSpPr/>
              <p:nvPr>
                <p:custDataLst>
                  <p:tags r:id="rId25"/>
                </p:custDataLst>
              </p:nvPr>
            </p:nvCxnSpPr>
            <p:spPr>
              <a:xfrm flipV="1">
                <a:off x="7010400" y="2362201"/>
                <a:ext cx="304800" cy="304799"/>
              </a:xfrm>
              <a:prstGeom prst="line">
                <a:avLst/>
              </a:prstGeom>
              <a:ln w="12700">
                <a:solidFill>
                  <a:schemeClr val="bg1">
                    <a:lumMod val="7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grpSp>
          <p:nvGrpSpPr>
            <p:cNvPr id="37" name="Group 26"/>
            <p:cNvGrpSpPr/>
            <p:nvPr/>
          </p:nvGrpSpPr>
          <p:grpSpPr>
            <a:xfrm flipH="1">
              <a:off x="4943" y="7483"/>
              <a:ext cx="2908" cy="582"/>
              <a:chOff x="7010400" y="4934705"/>
              <a:chExt cx="1524000" cy="304998"/>
            </a:xfrm>
          </p:grpSpPr>
          <p:cxnSp>
            <p:nvCxnSpPr>
              <p:cNvPr id="38" name="图形"/>
              <p:cNvCxnSpPr/>
              <p:nvPr>
                <p:custDataLst>
                  <p:tags r:id="rId22"/>
                </p:custDataLst>
              </p:nvPr>
            </p:nvCxnSpPr>
            <p:spPr>
              <a:xfrm>
                <a:off x="7315200" y="5239703"/>
                <a:ext cx="1219200" cy="0"/>
              </a:xfrm>
              <a:prstGeom prst="line">
                <a:avLst/>
              </a:prstGeom>
              <a:ln w="12700">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40" name="图形"/>
              <p:cNvCxnSpPr/>
              <p:nvPr>
                <p:custDataLst>
                  <p:tags r:id="rId23"/>
                </p:custDataLst>
              </p:nvPr>
            </p:nvCxnSpPr>
            <p:spPr>
              <a:xfrm>
                <a:off x="7010400" y="4934705"/>
                <a:ext cx="304800" cy="304799"/>
              </a:xfrm>
              <a:prstGeom prst="line">
                <a:avLst/>
              </a:prstGeom>
              <a:ln w="12700">
                <a:solidFill>
                  <a:schemeClr val="bg1">
                    <a:lumMod val="75000"/>
                  </a:schemeClr>
                </a:solidFill>
                <a:prstDash val="dash"/>
                <a:tailEnd type="none"/>
              </a:ln>
            </p:spPr>
            <p:style>
              <a:lnRef idx="1">
                <a:schemeClr val="accent1"/>
              </a:lnRef>
              <a:fillRef idx="0">
                <a:schemeClr val="accent1"/>
              </a:fillRef>
              <a:effectRef idx="0">
                <a:schemeClr val="accent1"/>
              </a:effectRef>
              <a:fontRef idx="minor">
                <a:schemeClr val="tx1"/>
              </a:fontRef>
            </p:style>
          </p:cxnSp>
        </p:grpSp>
        <p:grpSp>
          <p:nvGrpSpPr>
            <p:cNvPr id="41" name="Group 29"/>
            <p:cNvGrpSpPr/>
            <p:nvPr/>
          </p:nvGrpSpPr>
          <p:grpSpPr>
            <a:xfrm>
              <a:off x="12600" y="2075"/>
              <a:ext cx="5500" cy="1665"/>
              <a:chOff x="8001054" y="2286000"/>
              <a:chExt cx="3492549" cy="1056903"/>
            </a:xfrm>
          </p:grpSpPr>
          <p:sp>
            <p:nvSpPr>
              <p:cNvPr id="47" name="图形"/>
              <p:cNvSpPr txBox="1"/>
              <p:nvPr>
                <p:custDataLst>
                  <p:tags r:id="rId20"/>
                </p:custDataLst>
              </p:nvPr>
            </p:nvSpPr>
            <p:spPr>
              <a:xfrm>
                <a:off x="8001054" y="2696670"/>
                <a:ext cx="3492549" cy="646233"/>
              </a:xfrm>
              <a:prstGeom prst="rect">
                <a:avLst/>
              </a:prstGeom>
              <a:noFill/>
            </p:spPr>
            <p:txBody>
              <a:bodyPr wrap="square" rtlCol="0">
                <a:spAutoFit/>
              </a:bodyPr>
              <a:lstStyle/>
              <a:p>
                <a:pPr algn="l">
                  <a:lnSpc>
                    <a:spcPct val="150000"/>
                  </a:lnSpc>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在此处添加您的文本内容此处添加您的文本内容在此处添加您的文本内容此处添加您的文本内容</a:t>
                </a:r>
                <a:endParaRPr lang="en-US" sz="1200" dirty="0">
                  <a:solidFill>
                    <a:srgbClr val="A0A1A3"/>
                  </a:solidFill>
                  <a:latin typeface="Arial"/>
                  <a:ea typeface="微软雅黑"/>
                  <a:cs typeface="Arial" panose="020B0604020202020204" pitchFamily="34" charset="0"/>
                  <a:sym typeface="Arial"/>
                </a:endParaRPr>
              </a:p>
            </p:txBody>
          </p:sp>
          <p:sp>
            <p:nvSpPr>
              <p:cNvPr id="48" name="图形"/>
              <p:cNvSpPr txBox="1"/>
              <p:nvPr>
                <p:custDataLst>
                  <p:tags r:id="rId21"/>
                </p:custDataLst>
              </p:nvPr>
            </p:nvSpPr>
            <p:spPr>
              <a:xfrm>
                <a:off x="8001054" y="2286000"/>
                <a:ext cx="2754368" cy="461595"/>
              </a:xfrm>
              <a:prstGeom prst="rect">
                <a:avLst/>
              </a:prstGeom>
              <a:noFill/>
            </p:spPr>
            <p:txBody>
              <a:bodyPr wrap="square" rtlCol="0">
                <a:spAutoFit/>
              </a:bodyPr>
              <a:lstStyle/>
              <a:p>
                <a:pPr algn="l" fontAlgn="auto">
                  <a:lnSpc>
                    <a:spcPct val="120000"/>
                  </a:lnSpc>
                  <a:spcBef>
                    <a:spcPts val="0"/>
                  </a:spcBef>
                  <a:spcAft>
                    <a:spcPts val="0"/>
                  </a:spcAft>
                </a:pPr>
                <a:r>
                  <a:rPr lang="zh-CN" altLang="en-US" sz="2000">
                    <a:gradFill>
                      <a:gsLst>
                        <a:gs pos="6000">
                          <a:schemeClr val="accent1"/>
                        </a:gs>
                        <a:gs pos="100000">
                          <a:schemeClr val="accent2"/>
                        </a:gs>
                      </a:gsLst>
                      <a:lin ang="2700000" scaled="0"/>
                    </a:gradFill>
                    <a:latin typeface="Arial"/>
                    <a:ea typeface="微软雅黑"/>
                    <a:cs typeface="思源黑体旧字形 Light" panose="020B0300000000000000" charset="-128"/>
                    <a:sym typeface="Arial"/>
                  </a:rPr>
                  <a:t>预设标题文本</a:t>
                </a:r>
                <a:endParaRPr lang="zh-CN" altLang="en-US" sz="2000" b="1" dirty="0">
                  <a:gradFill>
                    <a:gsLst>
                      <a:gs pos="6000">
                        <a:schemeClr val="accent1"/>
                      </a:gs>
                      <a:gs pos="100000">
                        <a:schemeClr val="accent2"/>
                      </a:gs>
                    </a:gsLst>
                    <a:lin ang="2700000" scaled="0"/>
                  </a:gradFill>
                  <a:latin typeface="Arial"/>
                  <a:ea typeface="微软雅黑"/>
                  <a:cs typeface="思源黑体旧字形 Light" panose="020B0300000000000000" charset="-128"/>
                  <a:sym typeface="Arial"/>
                </a:endParaRPr>
              </a:p>
            </p:txBody>
          </p:sp>
        </p:grpSp>
        <p:grpSp>
          <p:nvGrpSpPr>
            <p:cNvPr id="49" name="Group 32"/>
            <p:cNvGrpSpPr/>
            <p:nvPr/>
          </p:nvGrpSpPr>
          <p:grpSpPr>
            <a:xfrm>
              <a:off x="12600" y="7420"/>
              <a:ext cx="5500" cy="1665"/>
              <a:chOff x="8001054" y="4953000"/>
              <a:chExt cx="3492549" cy="1056903"/>
            </a:xfrm>
          </p:grpSpPr>
          <p:sp>
            <p:nvSpPr>
              <p:cNvPr id="51" name="图形"/>
              <p:cNvSpPr txBox="1"/>
              <p:nvPr>
                <p:custDataLst>
                  <p:tags r:id="rId18"/>
                </p:custDataLst>
              </p:nvPr>
            </p:nvSpPr>
            <p:spPr>
              <a:xfrm>
                <a:off x="8001054" y="5363670"/>
                <a:ext cx="3492549" cy="646233"/>
              </a:xfrm>
              <a:prstGeom prst="rect">
                <a:avLst/>
              </a:prstGeom>
              <a:noFill/>
            </p:spPr>
            <p:txBody>
              <a:bodyPr wrap="square" rtlCol="0">
                <a:spAutoFit/>
              </a:bodyPr>
              <a:lstStyle/>
              <a:p>
                <a:pPr algn="l">
                  <a:lnSpc>
                    <a:spcPct val="150000"/>
                  </a:lnSpc>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在此处添加您的文本内容此处添加您的文本内容在此处添加您的文本内容此处添加您的文本内容</a:t>
                </a:r>
                <a:endParaRPr lang="en-US" sz="1200" dirty="0">
                  <a:solidFill>
                    <a:srgbClr val="A0A1A3"/>
                  </a:solidFill>
                  <a:latin typeface="Arial"/>
                  <a:ea typeface="微软雅黑"/>
                  <a:cs typeface="Arial" panose="020B0604020202020204" pitchFamily="34" charset="0"/>
                  <a:sym typeface="Arial"/>
                </a:endParaRPr>
              </a:p>
            </p:txBody>
          </p:sp>
          <p:sp>
            <p:nvSpPr>
              <p:cNvPr id="52" name="图形"/>
              <p:cNvSpPr txBox="1"/>
              <p:nvPr>
                <p:custDataLst>
                  <p:tags r:id="rId19"/>
                </p:custDataLst>
              </p:nvPr>
            </p:nvSpPr>
            <p:spPr>
              <a:xfrm>
                <a:off x="8001054" y="4953000"/>
                <a:ext cx="2754368" cy="461595"/>
              </a:xfrm>
              <a:prstGeom prst="rect">
                <a:avLst/>
              </a:prstGeom>
              <a:noFill/>
            </p:spPr>
            <p:txBody>
              <a:bodyPr wrap="square" rtlCol="0">
                <a:spAutoFit/>
              </a:bodyPr>
              <a:lstStyle/>
              <a:p>
                <a:pPr algn="l" fontAlgn="auto">
                  <a:lnSpc>
                    <a:spcPct val="120000"/>
                  </a:lnSpc>
                  <a:spcBef>
                    <a:spcPts val="0"/>
                  </a:spcBef>
                  <a:spcAft>
                    <a:spcPts val="0"/>
                  </a:spcAft>
                </a:pPr>
                <a:r>
                  <a:rPr lang="zh-CN" altLang="en-US" sz="2000">
                    <a:gradFill>
                      <a:gsLst>
                        <a:gs pos="6000">
                          <a:schemeClr val="accent1"/>
                        </a:gs>
                        <a:gs pos="100000">
                          <a:schemeClr val="accent2"/>
                        </a:gs>
                      </a:gsLst>
                      <a:lin ang="2700000" scaled="0"/>
                    </a:gradFill>
                    <a:latin typeface="Arial"/>
                    <a:ea typeface="微软雅黑"/>
                    <a:cs typeface="思源黑体旧字形 Light" panose="020B0300000000000000" charset="-128"/>
                    <a:sym typeface="Arial"/>
                  </a:rPr>
                  <a:t>预设标题文本</a:t>
                </a:r>
                <a:endParaRPr lang="zh-CN" altLang="en-US" sz="2000" b="1" dirty="0">
                  <a:gradFill>
                    <a:gsLst>
                      <a:gs pos="6000">
                        <a:schemeClr val="accent1"/>
                      </a:gs>
                      <a:gs pos="100000">
                        <a:schemeClr val="accent2"/>
                      </a:gs>
                    </a:gsLst>
                    <a:lin ang="2700000" scaled="0"/>
                  </a:gradFill>
                  <a:latin typeface="Arial"/>
                  <a:ea typeface="微软雅黑"/>
                  <a:cs typeface="思源黑体旧字形 Light" panose="020B0300000000000000" charset="-128"/>
                  <a:sym typeface="Arial"/>
                </a:endParaRPr>
              </a:p>
            </p:txBody>
          </p:sp>
        </p:grpSp>
        <p:grpSp>
          <p:nvGrpSpPr>
            <p:cNvPr id="53" name="Group 35"/>
            <p:cNvGrpSpPr/>
            <p:nvPr/>
          </p:nvGrpSpPr>
          <p:grpSpPr>
            <a:xfrm>
              <a:off x="901" y="2075"/>
              <a:ext cx="5500" cy="1665"/>
              <a:chOff x="571987" y="2286000"/>
              <a:chExt cx="3492549" cy="1056903"/>
            </a:xfrm>
          </p:grpSpPr>
          <p:sp>
            <p:nvSpPr>
              <p:cNvPr id="65" name="图形"/>
              <p:cNvSpPr txBox="1"/>
              <p:nvPr>
                <p:custDataLst>
                  <p:tags r:id="rId16"/>
                </p:custDataLst>
              </p:nvPr>
            </p:nvSpPr>
            <p:spPr>
              <a:xfrm>
                <a:off x="571987" y="2696670"/>
                <a:ext cx="3492549" cy="646233"/>
              </a:xfrm>
              <a:prstGeom prst="rect">
                <a:avLst/>
              </a:prstGeom>
              <a:noFill/>
            </p:spPr>
            <p:txBody>
              <a:bodyPr wrap="square" rtlCol="0">
                <a:spAutoFit/>
              </a:bodyPr>
              <a:lstStyle/>
              <a:p>
                <a:pPr algn="r">
                  <a:lnSpc>
                    <a:spcPct val="150000"/>
                  </a:lnSpc>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在此处添加您的文本内容此处添加您的文本内容在此处添加您的文本内容此处添加您的文本内容</a:t>
                </a:r>
                <a:endParaRPr lang="en-US" sz="1200" dirty="0">
                  <a:solidFill>
                    <a:srgbClr val="A0A1A3"/>
                  </a:solidFill>
                  <a:latin typeface="Arial"/>
                  <a:ea typeface="微软雅黑"/>
                  <a:cs typeface="Arial" panose="020B0604020202020204" pitchFamily="34" charset="0"/>
                  <a:sym typeface="Arial"/>
                </a:endParaRPr>
              </a:p>
            </p:txBody>
          </p:sp>
          <p:sp>
            <p:nvSpPr>
              <p:cNvPr id="66" name="图形"/>
              <p:cNvSpPr txBox="1"/>
              <p:nvPr>
                <p:custDataLst>
                  <p:tags r:id="rId17"/>
                </p:custDataLst>
              </p:nvPr>
            </p:nvSpPr>
            <p:spPr>
              <a:xfrm>
                <a:off x="1310168" y="2286000"/>
                <a:ext cx="2754368" cy="461595"/>
              </a:xfrm>
              <a:prstGeom prst="rect">
                <a:avLst/>
              </a:prstGeom>
              <a:noFill/>
            </p:spPr>
            <p:txBody>
              <a:bodyPr wrap="square" rtlCol="0">
                <a:spAutoFit/>
              </a:bodyPr>
              <a:lstStyle/>
              <a:p>
                <a:pPr algn="r" fontAlgn="auto">
                  <a:lnSpc>
                    <a:spcPct val="120000"/>
                  </a:lnSpc>
                  <a:spcBef>
                    <a:spcPts val="0"/>
                  </a:spcBef>
                  <a:spcAft>
                    <a:spcPts val="0"/>
                  </a:spcAft>
                </a:pPr>
                <a:r>
                  <a:rPr lang="zh-CN" altLang="en-US" sz="2000">
                    <a:gradFill>
                      <a:gsLst>
                        <a:gs pos="6000">
                          <a:schemeClr val="accent1"/>
                        </a:gs>
                        <a:gs pos="100000">
                          <a:schemeClr val="accent2"/>
                        </a:gs>
                      </a:gsLst>
                      <a:lin ang="2700000" scaled="0"/>
                    </a:gradFill>
                    <a:latin typeface="Arial"/>
                    <a:ea typeface="微软雅黑"/>
                    <a:cs typeface="思源黑体旧字形 Light" panose="020B0300000000000000" charset="-128"/>
                    <a:sym typeface="Arial"/>
                  </a:rPr>
                  <a:t>预设标题文本</a:t>
                </a:r>
                <a:endParaRPr lang="zh-CN" altLang="en-US" sz="2000" b="1" dirty="0">
                  <a:gradFill>
                    <a:gsLst>
                      <a:gs pos="6000">
                        <a:schemeClr val="accent1"/>
                      </a:gs>
                      <a:gs pos="100000">
                        <a:schemeClr val="accent2"/>
                      </a:gs>
                    </a:gsLst>
                    <a:lin ang="2700000" scaled="0"/>
                  </a:gradFill>
                  <a:latin typeface="Arial"/>
                  <a:ea typeface="微软雅黑"/>
                  <a:cs typeface="思源黑体旧字形 Light" panose="020B0300000000000000" charset="-128"/>
                  <a:sym typeface="Arial"/>
                </a:endParaRPr>
              </a:p>
            </p:txBody>
          </p:sp>
        </p:grpSp>
        <p:grpSp>
          <p:nvGrpSpPr>
            <p:cNvPr id="67" name="Group 38"/>
            <p:cNvGrpSpPr/>
            <p:nvPr/>
          </p:nvGrpSpPr>
          <p:grpSpPr>
            <a:xfrm>
              <a:off x="901" y="7420"/>
              <a:ext cx="5500" cy="1665"/>
              <a:chOff x="571987" y="4953000"/>
              <a:chExt cx="3492549" cy="1056903"/>
            </a:xfrm>
          </p:grpSpPr>
          <p:sp>
            <p:nvSpPr>
              <p:cNvPr id="68" name="图形"/>
              <p:cNvSpPr txBox="1"/>
              <p:nvPr>
                <p:custDataLst>
                  <p:tags r:id="rId14"/>
                </p:custDataLst>
              </p:nvPr>
            </p:nvSpPr>
            <p:spPr>
              <a:xfrm>
                <a:off x="571987" y="5363670"/>
                <a:ext cx="3492549" cy="646233"/>
              </a:xfrm>
              <a:prstGeom prst="rect">
                <a:avLst/>
              </a:prstGeom>
              <a:noFill/>
            </p:spPr>
            <p:txBody>
              <a:bodyPr wrap="square" rtlCol="0">
                <a:spAutoFit/>
              </a:bodyPr>
              <a:lstStyle/>
              <a:p>
                <a:pPr algn="r">
                  <a:lnSpc>
                    <a:spcPct val="150000"/>
                  </a:lnSpc>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在此处添加您的文本内容此处添加您的文本内容在此处添加您的文本内容此处添加您的文本内容</a:t>
                </a:r>
                <a:endParaRPr lang="en-US" sz="1200" dirty="0">
                  <a:solidFill>
                    <a:srgbClr val="A0A1A3"/>
                  </a:solidFill>
                  <a:latin typeface="Arial"/>
                  <a:ea typeface="微软雅黑"/>
                  <a:cs typeface="Arial" panose="020B0604020202020204" pitchFamily="34" charset="0"/>
                  <a:sym typeface="Arial"/>
                </a:endParaRPr>
              </a:p>
            </p:txBody>
          </p:sp>
          <p:sp>
            <p:nvSpPr>
              <p:cNvPr id="69" name="图形"/>
              <p:cNvSpPr txBox="1"/>
              <p:nvPr>
                <p:custDataLst>
                  <p:tags r:id="rId15"/>
                </p:custDataLst>
              </p:nvPr>
            </p:nvSpPr>
            <p:spPr>
              <a:xfrm>
                <a:off x="1310168" y="4953000"/>
                <a:ext cx="2754368" cy="461595"/>
              </a:xfrm>
              <a:prstGeom prst="rect">
                <a:avLst/>
              </a:prstGeom>
              <a:noFill/>
            </p:spPr>
            <p:txBody>
              <a:bodyPr wrap="square" rtlCol="0">
                <a:spAutoFit/>
              </a:bodyPr>
              <a:lstStyle/>
              <a:p>
                <a:pPr algn="r" fontAlgn="auto">
                  <a:lnSpc>
                    <a:spcPct val="120000"/>
                  </a:lnSpc>
                  <a:spcBef>
                    <a:spcPts val="0"/>
                  </a:spcBef>
                  <a:spcAft>
                    <a:spcPts val="0"/>
                  </a:spcAft>
                </a:pPr>
                <a:r>
                  <a:rPr lang="zh-CN" altLang="en-US" sz="2000">
                    <a:gradFill>
                      <a:gsLst>
                        <a:gs pos="6000">
                          <a:schemeClr val="accent1"/>
                        </a:gs>
                        <a:gs pos="100000">
                          <a:schemeClr val="accent2"/>
                        </a:gs>
                      </a:gsLst>
                      <a:lin ang="2700000" scaled="0"/>
                    </a:gradFill>
                    <a:latin typeface="Arial"/>
                    <a:ea typeface="微软雅黑"/>
                    <a:cs typeface="思源黑体旧字形 Light" panose="020B0300000000000000" charset="-128"/>
                    <a:sym typeface="Arial"/>
                  </a:rPr>
                  <a:t>预设标题文本</a:t>
                </a:r>
                <a:endParaRPr lang="zh-CN" altLang="en-US" sz="2000" b="1" dirty="0">
                  <a:gradFill>
                    <a:gsLst>
                      <a:gs pos="6000">
                        <a:schemeClr val="accent1"/>
                      </a:gs>
                      <a:gs pos="100000">
                        <a:schemeClr val="accent2"/>
                      </a:gs>
                    </a:gsLst>
                    <a:lin ang="2700000" scaled="0"/>
                  </a:gradFill>
                  <a:latin typeface="Arial"/>
                  <a:ea typeface="微软雅黑"/>
                  <a:cs typeface="思源黑体旧字形 Light" panose="020B0300000000000000" charset="-128"/>
                  <a:sym typeface="Arial"/>
                </a:endParaRPr>
              </a:p>
            </p:txBody>
          </p:sp>
        </p:grpSp>
        <p:sp>
          <p:nvSpPr>
            <p:cNvPr id="75" name="图形"/>
            <p:cNvSpPr txBox="1"/>
            <p:nvPr>
              <p:custDataLst>
                <p:tags r:id="rId5"/>
              </p:custDataLst>
            </p:nvPr>
          </p:nvSpPr>
          <p:spPr>
            <a:xfrm>
              <a:off x="8343" y="5036"/>
              <a:ext cx="2513" cy="727"/>
            </a:xfrm>
            <a:prstGeom prst="rect">
              <a:avLst/>
            </a:prstGeom>
            <a:noFill/>
          </p:spPr>
          <p:txBody>
            <a:bodyPr wrap="square" rtlCol="0">
              <a:spAutoFit/>
            </a:bodyPr>
            <a:lstStyle/>
            <a:p>
              <a:pPr algn="ctr"/>
              <a:r>
                <a:rPr lang="en-US" sz="2400" b="1" dirty="0">
                  <a:solidFill>
                    <a:srgbClr val="A0A1A3"/>
                  </a:solidFill>
                  <a:latin typeface="Arial"/>
                  <a:ea typeface="微软雅黑"/>
                  <a:cs typeface="Arial" panose="020B0604020202020204" pitchFamily="34" charset="0"/>
                  <a:sym typeface="Arial"/>
                </a:rPr>
                <a:t>GOAL</a:t>
              </a:r>
            </a:p>
          </p:txBody>
        </p:sp>
        <p:grpSp>
          <p:nvGrpSpPr>
            <p:cNvPr id="76" name="Group 5"/>
            <p:cNvGrpSpPr/>
            <p:nvPr/>
          </p:nvGrpSpPr>
          <p:grpSpPr>
            <a:xfrm>
              <a:off x="6620" y="2420"/>
              <a:ext cx="5960" cy="5960"/>
              <a:chOff x="2704504" y="3752195"/>
              <a:chExt cx="3106228" cy="3106241"/>
            </a:xfrm>
          </p:grpSpPr>
          <p:sp>
            <p:nvSpPr>
              <p:cNvPr id="77" name="图形"/>
              <p:cNvSpPr/>
              <p:nvPr>
                <p:custDataLst>
                  <p:tags r:id="rId10"/>
                </p:custDataLst>
              </p:nvPr>
            </p:nvSpPr>
            <p:spPr>
              <a:xfrm>
                <a:off x="2704504" y="4874302"/>
                <a:ext cx="1333937" cy="1827585"/>
              </a:xfrm>
              <a:custGeom>
                <a:avLst/>
                <a:gdLst>
                  <a:gd name="connsiteX0" fmla="*/ 1078766 w 1333937"/>
                  <a:gd name="connsiteY0" fmla="*/ 1426687 h 1827585"/>
                  <a:gd name="connsiteX1" fmla="*/ 1333937 w 1333937"/>
                  <a:gd name="connsiteY1" fmla="*/ 1150196 h 1827585"/>
                  <a:gd name="connsiteX2" fmla="*/ 803735 w 1333937"/>
                  <a:gd name="connsiteY2" fmla="*/ 486979 h 1827585"/>
                  <a:gd name="connsiteX3" fmla="*/ 914324 w 1333937"/>
                  <a:gd name="connsiteY3" fmla="*/ 486979 h 1827585"/>
                  <a:gd name="connsiteX4" fmla="*/ 943027 w 1333937"/>
                  <a:gd name="connsiteY4" fmla="*/ 413543 h 1827585"/>
                  <a:gd name="connsiteX5" fmla="*/ 507069 w 1333937"/>
                  <a:gd name="connsiteY5" fmla="*/ 11223 h 1827585"/>
                  <a:gd name="connsiteX6" fmla="*/ 449662 w 1333937"/>
                  <a:gd name="connsiteY6" fmla="*/ 11223 h 1827585"/>
                  <a:gd name="connsiteX7" fmla="*/ 13703 w 1333937"/>
                  <a:gd name="connsiteY7" fmla="*/ 413504 h 1827585"/>
                  <a:gd name="connsiteX8" fmla="*/ 42407 w 1333937"/>
                  <a:gd name="connsiteY8" fmla="*/ 486940 h 1827585"/>
                  <a:gd name="connsiteX9" fmla="*/ 136018 w 1333937"/>
                  <a:gd name="connsiteY9" fmla="*/ 486940 h 1827585"/>
                  <a:gd name="connsiteX10" fmla="*/ 1302826 w 1333937"/>
                  <a:gd name="connsiteY10" fmla="*/ 1827586 h 1827585"/>
                  <a:gd name="connsiteX11" fmla="*/ 1078766 w 1333937"/>
                  <a:gd name="connsiteY11" fmla="*/ 1584772 h 1827585"/>
                  <a:gd name="connsiteX12" fmla="*/ 1078766 w 1333937"/>
                  <a:gd name="connsiteY12" fmla="*/ 1426687 h 1827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3937" h="1827585">
                    <a:moveTo>
                      <a:pt x="1078766" y="1426687"/>
                    </a:moveTo>
                    <a:lnTo>
                      <a:pt x="1333937" y="1150196"/>
                    </a:lnTo>
                    <a:cubicBezTo>
                      <a:pt x="1042916" y="1061598"/>
                      <a:pt x="826911" y="801136"/>
                      <a:pt x="803735" y="486979"/>
                    </a:cubicBezTo>
                    <a:lnTo>
                      <a:pt x="914324" y="486979"/>
                    </a:lnTo>
                    <a:cubicBezTo>
                      <a:pt x="952858" y="486979"/>
                      <a:pt x="971375" y="439680"/>
                      <a:pt x="943027" y="413543"/>
                    </a:cubicBezTo>
                    <a:lnTo>
                      <a:pt x="507069" y="11223"/>
                    </a:lnTo>
                    <a:cubicBezTo>
                      <a:pt x="490842" y="-3741"/>
                      <a:pt x="465850" y="-3741"/>
                      <a:pt x="449662" y="11223"/>
                    </a:cubicBezTo>
                    <a:lnTo>
                      <a:pt x="13703" y="413504"/>
                    </a:lnTo>
                    <a:cubicBezTo>
                      <a:pt x="-14605" y="439641"/>
                      <a:pt x="3872" y="486940"/>
                      <a:pt x="42407" y="486940"/>
                    </a:cubicBezTo>
                    <a:lnTo>
                      <a:pt x="136018" y="486940"/>
                    </a:lnTo>
                    <a:cubicBezTo>
                      <a:pt x="162155" y="1159829"/>
                      <a:pt x="656586" y="1712536"/>
                      <a:pt x="1302826" y="1827586"/>
                    </a:cubicBezTo>
                    <a:lnTo>
                      <a:pt x="1078766" y="1584772"/>
                    </a:lnTo>
                    <a:cubicBezTo>
                      <a:pt x="1037823" y="1540474"/>
                      <a:pt x="1037823" y="1471025"/>
                      <a:pt x="1078766" y="1426687"/>
                    </a:cubicBezTo>
                    <a:close/>
                  </a:path>
                </a:pathLst>
              </a:custGeom>
              <a:gradFill>
                <a:gsLst>
                  <a:gs pos="0">
                    <a:schemeClr val="accent1"/>
                  </a:gs>
                  <a:gs pos="100000">
                    <a:schemeClr val="accent2"/>
                  </a:gs>
                </a:gsLst>
                <a:lin ang="5400000" scaled="0"/>
              </a:gradFill>
              <a:ln w="3947" cap="flat">
                <a:noFill/>
                <a:prstDash val="solid"/>
                <a:miter/>
              </a:ln>
              <a:effectLst>
                <a:outerShdw blurRad="736600" dist="292100" dir="5400000" sx="93000" sy="93000" algn="t" rotWithShape="0">
                  <a:prstClr val="black">
                    <a:alpha val="2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endParaRPr lang="en-US">
                  <a:latin typeface="Arial"/>
                  <a:ea typeface="微软雅黑"/>
                  <a:cs typeface="思源黑体旧字形 Light" panose="020B0300000000000000" charset="-128"/>
                  <a:sym typeface="Arial"/>
                </a:endParaRPr>
              </a:p>
            </p:txBody>
          </p:sp>
          <p:sp>
            <p:nvSpPr>
              <p:cNvPr id="78" name="图形"/>
              <p:cNvSpPr/>
              <p:nvPr>
                <p:custDataLst>
                  <p:tags r:id="rId11"/>
                </p:custDataLst>
              </p:nvPr>
            </p:nvSpPr>
            <p:spPr>
              <a:xfrm>
                <a:off x="4476532" y="3908902"/>
                <a:ext cx="1334200" cy="1827348"/>
              </a:xfrm>
              <a:custGeom>
                <a:avLst/>
                <a:gdLst>
                  <a:gd name="connsiteX0" fmla="*/ 1291768 w 1334200"/>
                  <a:gd name="connsiteY0" fmla="*/ 1340410 h 1827348"/>
                  <a:gd name="connsiteX1" fmla="*/ 1198472 w 1334200"/>
                  <a:gd name="connsiteY1" fmla="*/ 1340410 h 1827348"/>
                  <a:gd name="connsiteX2" fmla="*/ 31585 w 1334200"/>
                  <a:gd name="connsiteY2" fmla="*/ 0 h 1827348"/>
                  <a:gd name="connsiteX3" fmla="*/ 255408 w 1334200"/>
                  <a:gd name="connsiteY3" fmla="*/ 242537 h 1827348"/>
                  <a:gd name="connsiteX4" fmla="*/ 255408 w 1334200"/>
                  <a:gd name="connsiteY4" fmla="*/ 400662 h 1827348"/>
                  <a:gd name="connsiteX5" fmla="*/ 0 w 1334200"/>
                  <a:gd name="connsiteY5" fmla="*/ 677430 h 1827348"/>
                  <a:gd name="connsiteX6" fmla="*/ 530636 w 1334200"/>
                  <a:gd name="connsiteY6" fmla="*/ 1340370 h 1827348"/>
                  <a:gd name="connsiteX7" fmla="*/ 419850 w 1334200"/>
                  <a:gd name="connsiteY7" fmla="*/ 1340370 h 1827348"/>
                  <a:gd name="connsiteX8" fmla="*/ 391147 w 1334200"/>
                  <a:gd name="connsiteY8" fmla="*/ 1413806 h 1827348"/>
                  <a:gd name="connsiteX9" fmla="*/ 827106 w 1334200"/>
                  <a:gd name="connsiteY9" fmla="*/ 1816127 h 1827348"/>
                  <a:gd name="connsiteX10" fmla="*/ 884512 w 1334200"/>
                  <a:gd name="connsiteY10" fmla="*/ 1816127 h 1827348"/>
                  <a:gd name="connsiteX11" fmla="*/ 1320471 w 1334200"/>
                  <a:gd name="connsiteY11" fmla="*/ 1413806 h 1827348"/>
                  <a:gd name="connsiteX12" fmla="*/ 1291768 w 1334200"/>
                  <a:gd name="connsiteY12" fmla="*/ 1340410 h 1827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34200" h="1827348">
                    <a:moveTo>
                      <a:pt x="1291768" y="1340410"/>
                    </a:moveTo>
                    <a:lnTo>
                      <a:pt x="1198472" y="1340410"/>
                    </a:lnTo>
                    <a:cubicBezTo>
                      <a:pt x="1172335" y="667599"/>
                      <a:pt x="677746" y="115129"/>
                      <a:pt x="31585" y="0"/>
                    </a:cubicBezTo>
                    <a:lnTo>
                      <a:pt x="255408" y="242537"/>
                    </a:lnTo>
                    <a:cubicBezTo>
                      <a:pt x="296311" y="286875"/>
                      <a:pt x="296311" y="356324"/>
                      <a:pt x="255408" y="400662"/>
                    </a:cubicBezTo>
                    <a:lnTo>
                      <a:pt x="0" y="677430"/>
                    </a:lnTo>
                    <a:cubicBezTo>
                      <a:pt x="291179" y="765948"/>
                      <a:pt x="507500" y="1026173"/>
                      <a:pt x="530636" y="1340370"/>
                    </a:cubicBezTo>
                    <a:lnTo>
                      <a:pt x="419850" y="1340370"/>
                    </a:lnTo>
                    <a:cubicBezTo>
                      <a:pt x="381316" y="1340370"/>
                      <a:pt x="362799" y="1387669"/>
                      <a:pt x="391147" y="1413806"/>
                    </a:cubicBezTo>
                    <a:lnTo>
                      <a:pt x="827106" y="1816127"/>
                    </a:lnTo>
                    <a:cubicBezTo>
                      <a:pt x="843333" y="1831090"/>
                      <a:pt x="868325" y="1831090"/>
                      <a:pt x="884512" y="1816127"/>
                    </a:cubicBezTo>
                    <a:lnTo>
                      <a:pt x="1320471" y="1413806"/>
                    </a:lnTo>
                    <a:cubicBezTo>
                      <a:pt x="1348819" y="1387748"/>
                      <a:pt x="1330341" y="1340410"/>
                      <a:pt x="1291768" y="1340410"/>
                    </a:cubicBezTo>
                    <a:close/>
                  </a:path>
                </a:pathLst>
              </a:custGeom>
              <a:gradFill>
                <a:gsLst>
                  <a:gs pos="0">
                    <a:schemeClr val="accent1"/>
                  </a:gs>
                  <a:gs pos="100000">
                    <a:schemeClr val="accent2"/>
                  </a:gs>
                </a:gsLst>
                <a:lin ang="5400000" scaled="0"/>
              </a:gradFill>
              <a:ln w="3947" cap="flat">
                <a:noFill/>
                <a:prstDash val="solid"/>
                <a:miter/>
              </a:ln>
              <a:effectLst>
                <a:outerShdw blurRad="736600" dist="292100" dir="5400000" sx="93000" sy="93000" algn="t" rotWithShape="0">
                  <a:prstClr val="black">
                    <a:alpha val="2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endParaRPr lang="en-US">
                  <a:latin typeface="Arial"/>
                  <a:ea typeface="微软雅黑"/>
                  <a:cs typeface="思源黑体旧字形 Light" panose="020B0300000000000000" charset="-128"/>
                  <a:sym typeface="Arial"/>
                </a:endParaRPr>
              </a:p>
            </p:txBody>
          </p:sp>
          <p:sp>
            <p:nvSpPr>
              <p:cNvPr id="79" name="图形"/>
              <p:cNvSpPr/>
              <p:nvPr>
                <p:custDataLst>
                  <p:tags r:id="rId12"/>
                </p:custDataLst>
              </p:nvPr>
            </p:nvSpPr>
            <p:spPr>
              <a:xfrm>
                <a:off x="3826572" y="5524223"/>
                <a:ext cx="1827427" cy="1334213"/>
              </a:xfrm>
              <a:custGeom>
                <a:avLst/>
                <a:gdLst>
                  <a:gd name="connsiteX0" fmla="*/ 1827428 w 1827427"/>
                  <a:gd name="connsiteY0" fmla="*/ 31585 h 1334213"/>
                  <a:gd name="connsiteX1" fmla="*/ 1584851 w 1827427"/>
                  <a:gd name="connsiteY1" fmla="*/ 255447 h 1334213"/>
                  <a:gd name="connsiteX2" fmla="*/ 1505769 w 1827427"/>
                  <a:gd name="connsiteY2" fmla="*/ 286362 h 1334213"/>
                  <a:gd name="connsiteX3" fmla="*/ 1426687 w 1827427"/>
                  <a:gd name="connsiteY3" fmla="*/ 255447 h 1334213"/>
                  <a:gd name="connsiteX4" fmla="*/ 1149919 w 1827427"/>
                  <a:gd name="connsiteY4" fmla="*/ 0 h 1334213"/>
                  <a:gd name="connsiteX5" fmla="*/ 486979 w 1827427"/>
                  <a:gd name="connsiteY5" fmla="*/ 530439 h 1334213"/>
                  <a:gd name="connsiteX6" fmla="*/ 486979 w 1827427"/>
                  <a:gd name="connsiteY6" fmla="*/ 419890 h 1334213"/>
                  <a:gd name="connsiteX7" fmla="*/ 413543 w 1827427"/>
                  <a:gd name="connsiteY7" fmla="*/ 391186 h 1334213"/>
                  <a:gd name="connsiteX8" fmla="*/ 11223 w 1827427"/>
                  <a:gd name="connsiteY8" fmla="*/ 827145 h 1334213"/>
                  <a:gd name="connsiteX9" fmla="*/ 11223 w 1827427"/>
                  <a:gd name="connsiteY9" fmla="*/ 884551 h 1334213"/>
                  <a:gd name="connsiteX10" fmla="*/ 413543 w 1827427"/>
                  <a:gd name="connsiteY10" fmla="*/ 1320510 h 1334213"/>
                  <a:gd name="connsiteX11" fmla="*/ 486979 w 1827427"/>
                  <a:gd name="connsiteY11" fmla="*/ 1291807 h 1334213"/>
                  <a:gd name="connsiteX12" fmla="*/ 486979 w 1827427"/>
                  <a:gd name="connsiteY12" fmla="*/ 1198196 h 1334213"/>
                  <a:gd name="connsiteX13" fmla="*/ 1827428 w 1827427"/>
                  <a:gd name="connsiteY13" fmla="*/ 31585 h 1334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27427" h="1334213">
                    <a:moveTo>
                      <a:pt x="1827428" y="31585"/>
                    </a:moveTo>
                    <a:lnTo>
                      <a:pt x="1584851" y="255447"/>
                    </a:lnTo>
                    <a:cubicBezTo>
                      <a:pt x="1563255" y="275386"/>
                      <a:pt x="1535183" y="286362"/>
                      <a:pt x="1505769" y="286362"/>
                    </a:cubicBezTo>
                    <a:cubicBezTo>
                      <a:pt x="1476355" y="286362"/>
                      <a:pt x="1448284" y="275386"/>
                      <a:pt x="1426687" y="255447"/>
                    </a:cubicBezTo>
                    <a:lnTo>
                      <a:pt x="1149919" y="0"/>
                    </a:lnTo>
                    <a:cubicBezTo>
                      <a:pt x="1061401" y="291100"/>
                      <a:pt x="801176" y="507263"/>
                      <a:pt x="486979" y="530439"/>
                    </a:cubicBezTo>
                    <a:lnTo>
                      <a:pt x="486979" y="419890"/>
                    </a:lnTo>
                    <a:cubicBezTo>
                      <a:pt x="486979" y="381355"/>
                      <a:pt x="439680" y="362838"/>
                      <a:pt x="413543" y="391186"/>
                    </a:cubicBezTo>
                    <a:lnTo>
                      <a:pt x="11223" y="827145"/>
                    </a:lnTo>
                    <a:cubicBezTo>
                      <a:pt x="-3741" y="843372"/>
                      <a:pt x="-3741" y="868364"/>
                      <a:pt x="11223" y="884551"/>
                    </a:cubicBezTo>
                    <a:lnTo>
                      <a:pt x="413543" y="1320510"/>
                    </a:lnTo>
                    <a:cubicBezTo>
                      <a:pt x="439680" y="1348819"/>
                      <a:pt x="486979" y="1330341"/>
                      <a:pt x="486979" y="1291807"/>
                    </a:cubicBezTo>
                    <a:lnTo>
                      <a:pt x="486979" y="1198196"/>
                    </a:lnTo>
                    <a:cubicBezTo>
                      <a:pt x="1159829" y="1172019"/>
                      <a:pt x="1712299" y="677706"/>
                      <a:pt x="1827428" y="31585"/>
                    </a:cubicBezTo>
                    <a:close/>
                  </a:path>
                </a:pathLst>
              </a:custGeom>
              <a:gradFill>
                <a:gsLst>
                  <a:gs pos="0">
                    <a:schemeClr val="accent1"/>
                  </a:gs>
                  <a:gs pos="100000">
                    <a:schemeClr val="accent2"/>
                  </a:gs>
                </a:gsLst>
                <a:lin ang="5400000" scaled="0"/>
              </a:gradFill>
              <a:ln w="3947" cap="flat">
                <a:noFill/>
                <a:prstDash val="solid"/>
                <a:miter/>
              </a:ln>
              <a:effectLst>
                <a:outerShdw blurRad="736600" dist="292100" dir="5400000" sx="93000" sy="93000" algn="t" rotWithShape="0">
                  <a:prstClr val="black">
                    <a:alpha val="2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endParaRPr lang="en-US">
                  <a:latin typeface="Arial"/>
                  <a:ea typeface="微软雅黑"/>
                  <a:cs typeface="思源黑体旧字形 Light" panose="020B0300000000000000" charset="-128"/>
                  <a:sym typeface="Arial"/>
                </a:endParaRPr>
              </a:p>
            </p:txBody>
          </p:sp>
          <p:sp>
            <p:nvSpPr>
              <p:cNvPr id="80" name="图形"/>
              <p:cNvSpPr/>
              <p:nvPr>
                <p:custDataLst>
                  <p:tags r:id="rId13"/>
                </p:custDataLst>
              </p:nvPr>
            </p:nvSpPr>
            <p:spPr>
              <a:xfrm>
                <a:off x="2860974" y="3752195"/>
                <a:ext cx="1827664" cy="1333897"/>
              </a:xfrm>
              <a:custGeom>
                <a:avLst/>
                <a:gdLst>
                  <a:gd name="connsiteX0" fmla="*/ 1816442 w 1827664"/>
                  <a:gd name="connsiteY0" fmla="*/ 449623 h 1333897"/>
                  <a:gd name="connsiteX1" fmla="*/ 1414122 w 1827664"/>
                  <a:gd name="connsiteY1" fmla="*/ 13703 h 1333897"/>
                  <a:gd name="connsiteX2" fmla="*/ 1340686 w 1827664"/>
                  <a:gd name="connsiteY2" fmla="*/ 42407 h 1333897"/>
                  <a:gd name="connsiteX3" fmla="*/ 1340686 w 1827664"/>
                  <a:gd name="connsiteY3" fmla="*/ 135742 h 1333897"/>
                  <a:gd name="connsiteX4" fmla="*/ 0 w 1827664"/>
                  <a:gd name="connsiteY4" fmla="*/ 1302826 h 1333897"/>
                  <a:gd name="connsiteX5" fmla="*/ 242813 w 1827664"/>
                  <a:gd name="connsiteY5" fmla="*/ 1078726 h 1333897"/>
                  <a:gd name="connsiteX6" fmla="*/ 321896 w 1827664"/>
                  <a:gd name="connsiteY6" fmla="*/ 1047812 h 1333897"/>
                  <a:gd name="connsiteX7" fmla="*/ 400978 w 1827664"/>
                  <a:gd name="connsiteY7" fmla="*/ 1078726 h 1333897"/>
                  <a:gd name="connsiteX8" fmla="*/ 677469 w 1827664"/>
                  <a:gd name="connsiteY8" fmla="*/ 1333898 h 1333897"/>
                  <a:gd name="connsiteX9" fmla="*/ 1340686 w 1827664"/>
                  <a:gd name="connsiteY9" fmla="*/ 803578 h 1333897"/>
                  <a:gd name="connsiteX10" fmla="*/ 1340686 w 1827664"/>
                  <a:gd name="connsiteY10" fmla="*/ 914285 h 1333897"/>
                  <a:gd name="connsiteX11" fmla="*/ 1414122 w 1827664"/>
                  <a:gd name="connsiteY11" fmla="*/ 942988 h 1333897"/>
                  <a:gd name="connsiteX12" fmla="*/ 1816442 w 1827664"/>
                  <a:gd name="connsiteY12" fmla="*/ 507029 h 1333897"/>
                  <a:gd name="connsiteX13" fmla="*/ 1816442 w 1827664"/>
                  <a:gd name="connsiteY13" fmla="*/ 449623 h 13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27664" h="1333897">
                    <a:moveTo>
                      <a:pt x="1816442" y="449623"/>
                    </a:moveTo>
                    <a:lnTo>
                      <a:pt x="1414122" y="13703"/>
                    </a:lnTo>
                    <a:cubicBezTo>
                      <a:pt x="1387985" y="-14605"/>
                      <a:pt x="1340686" y="3872"/>
                      <a:pt x="1340686" y="42407"/>
                    </a:cubicBezTo>
                    <a:lnTo>
                      <a:pt x="1340686" y="135742"/>
                    </a:lnTo>
                    <a:cubicBezTo>
                      <a:pt x="667757" y="161879"/>
                      <a:pt x="115050" y="656547"/>
                      <a:pt x="0" y="1302826"/>
                    </a:cubicBezTo>
                    <a:lnTo>
                      <a:pt x="242813" y="1078726"/>
                    </a:lnTo>
                    <a:cubicBezTo>
                      <a:pt x="264410" y="1058788"/>
                      <a:pt x="292482" y="1047812"/>
                      <a:pt x="321896" y="1047812"/>
                    </a:cubicBezTo>
                    <a:cubicBezTo>
                      <a:pt x="351310" y="1047812"/>
                      <a:pt x="379381" y="1058788"/>
                      <a:pt x="400978" y="1078726"/>
                    </a:cubicBezTo>
                    <a:lnTo>
                      <a:pt x="677469" y="1333898"/>
                    </a:lnTo>
                    <a:cubicBezTo>
                      <a:pt x="766067" y="1042798"/>
                      <a:pt x="1026528" y="826714"/>
                      <a:pt x="1340686" y="803578"/>
                    </a:cubicBezTo>
                    <a:lnTo>
                      <a:pt x="1340686" y="914285"/>
                    </a:lnTo>
                    <a:cubicBezTo>
                      <a:pt x="1340686" y="952819"/>
                      <a:pt x="1387985" y="971336"/>
                      <a:pt x="1414122" y="942988"/>
                    </a:cubicBezTo>
                    <a:lnTo>
                      <a:pt x="1816442" y="507029"/>
                    </a:lnTo>
                    <a:cubicBezTo>
                      <a:pt x="1831406" y="490842"/>
                      <a:pt x="1831406" y="465850"/>
                      <a:pt x="1816442" y="449623"/>
                    </a:cubicBezTo>
                    <a:close/>
                  </a:path>
                </a:pathLst>
              </a:custGeom>
              <a:gradFill>
                <a:gsLst>
                  <a:gs pos="0">
                    <a:schemeClr val="accent1"/>
                  </a:gs>
                  <a:gs pos="100000">
                    <a:schemeClr val="accent2"/>
                  </a:gs>
                </a:gsLst>
                <a:lin ang="5400000" scaled="0"/>
              </a:gradFill>
              <a:ln w="3947" cap="flat">
                <a:noFill/>
                <a:prstDash val="solid"/>
                <a:miter/>
              </a:ln>
              <a:effectLst>
                <a:outerShdw blurRad="736600" dist="292100" dir="5400000" sx="93000" sy="93000" algn="t" rotWithShape="0">
                  <a:prstClr val="black">
                    <a:alpha val="2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endParaRPr lang="en-US">
                  <a:latin typeface="Arial"/>
                  <a:ea typeface="微软雅黑"/>
                  <a:cs typeface="思源黑体旧字形 Light" panose="020B0300000000000000" charset="-128"/>
                  <a:sym typeface="Arial"/>
                </a:endParaRPr>
              </a:p>
            </p:txBody>
          </p:sp>
        </p:grpSp>
        <p:sp>
          <p:nvSpPr>
            <p:cNvPr id="81" name="图形"/>
            <p:cNvSpPr/>
            <p:nvPr>
              <p:custDataLst>
                <p:tags r:id="rId6"/>
              </p:custDataLst>
            </p:nvPr>
          </p:nvSpPr>
          <p:spPr>
            <a:xfrm>
              <a:off x="9210" y="3053"/>
              <a:ext cx="584" cy="512"/>
            </a:xfrm>
            <a:custGeom>
              <a:avLst/>
              <a:gdLst>
                <a:gd name="connsiteX0" fmla="*/ 130590 w 474624"/>
                <a:gd name="connsiteY0" fmla="*/ 256985 h 415988"/>
                <a:gd name="connsiteX1" fmla="*/ 112406 w 474624"/>
                <a:gd name="connsiteY1" fmla="*/ 262673 h 415988"/>
                <a:gd name="connsiteX2" fmla="*/ 23070 w 474624"/>
                <a:gd name="connsiteY2" fmla="*/ 328378 h 415988"/>
                <a:gd name="connsiteX3" fmla="*/ 23070 w 474624"/>
                <a:gd name="connsiteY3" fmla="*/ 371028 h 415988"/>
                <a:gd name="connsiteX4" fmla="*/ 23047 w 474624"/>
                <a:gd name="connsiteY4" fmla="*/ 372799 h 415988"/>
                <a:gd name="connsiteX5" fmla="*/ 44396 w 474624"/>
                <a:gd name="connsiteY5" fmla="*/ 392930 h 415988"/>
                <a:gd name="connsiteX6" fmla="*/ 360816 w 474624"/>
                <a:gd name="connsiteY6" fmla="*/ 392930 h 415988"/>
                <a:gd name="connsiteX7" fmla="*/ 386176 w 474624"/>
                <a:gd name="connsiteY7" fmla="*/ 371028 h 415988"/>
                <a:gd name="connsiteX8" fmla="*/ 386177 w 474624"/>
                <a:gd name="connsiteY8" fmla="*/ 371028 h 415988"/>
                <a:gd name="connsiteX9" fmla="*/ 386177 w 474624"/>
                <a:gd name="connsiteY9" fmla="*/ 259215 h 415988"/>
                <a:gd name="connsiteX10" fmla="*/ 272635 w 474624"/>
                <a:gd name="connsiteY10" fmla="*/ 324920 h 415988"/>
                <a:gd name="connsiteX11" fmla="*/ 244969 w 474624"/>
                <a:gd name="connsiteY11" fmla="*/ 332412 h 415988"/>
                <a:gd name="connsiteX12" fmla="*/ 210964 w 474624"/>
                <a:gd name="connsiteY12" fmla="*/ 319732 h 415988"/>
                <a:gd name="connsiteX13" fmla="*/ 148140 w 474624"/>
                <a:gd name="connsiteY13" fmla="*/ 264402 h 415988"/>
                <a:gd name="connsiteX14" fmla="*/ 130590 w 474624"/>
                <a:gd name="connsiteY14" fmla="*/ 256985 h 415988"/>
                <a:gd name="connsiteX15" fmla="*/ 240357 w 474624"/>
                <a:gd name="connsiteY15" fmla="*/ 169879 h 415988"/>
                <a:gd name="connsiteX16" fmla="*/ 214997 w 474624"/>
                <a:gd name="connsiteY16" fmla="*/ 195239 h 415988"/>
                <a:gd name="connsiteX17" fmla="*/ 240357 w 474624"/>
                <a:gd name="connsiteY17" fmla="*/ 220599 h 415988"/>
                <a:gd name="connsiteX18" fmla="*/ 265717 w 474624"/>
                <a:gd name="connsiteY18" fmla="*/ 195239 h 415988"/>
                <a:gd name="connsiteX19" fmla="*/ 240357 w 474624"/>
                <a:gd name="connsiteY19" fmla="*/ 169879 h 415988"/>
                <a:gd name="connsiteX20" fmla="*/ 240357 w 474624"/>
                <a:gd name="connsiteY20" fmla="*/ 146826 h 415988"/>
                <a:gd name="connsiteX21" fmla="*/ 288772 w 474624"/>
                <a:gd name="connsiteY21" fmla="*/ 195240 h 415988"/>
                <a:gd name="connsiteX22" fmla="*/ 240357 w 474624"/>
                <a:gd name="connsiteY22" fmla="*/ 243655 h 415988"/>
                <a:gd name="connsiteX23" fmla="*/ 191943 w 474624"/>
                <a:gd name="connsiteY23" fmla="*/ 195240 h 415988"/>
                <a:gd name="connsiteX24" fmla="*/ 240357 w 474624"/>
                <a:gd name="connsiteY24" fmla="*/ 146826 h 415988"/>
                <a:gd name="connsiteX25" fmla="*/ 44396 w 474624"/>
                <a:gd name="connsiteY25" fmla="*/ 110515 h 415988"/>
                <a:gd name="connsiteX26" fmla="*/ 23070 w 474624"/>
                <a:gd name="connsiteY26" fmla="*/ 135298 h 415988"/>
                <a:gd name="connsiteX27" fmla="*/ 23070 w 474624"/>
                <a:gd name="connsiteY27" fmla="*/ 299559 h 415988"/>
                <a:gd name="connsiteX28" fmla="*/ 99149 w 474624"/>
                <a:gd name="connsiteY28" fmla="*/ 244229 h 415988"/>
                <a:gd name="connsiteX29" fmla="*/ 163125 w 474624"/>
                <a:gd name="connsiteY29" fmla="*/ 246535 h 415988"/>
                <a:gd name="connsiteX30" fmla="*/ 226524 w 474624"/>
                <a:gd name="connsiteY30" fmla="*/ 302442 h 415988"/>
                <a:gd name="connsiteX31" fmla="*/ 260530 w 474624"/>
                <a:gd name="connsiteY31" fmla="*/ 305324 h 415988"/>
                <a:gd name="connsiteX32" fmla="*/ 386176 w 474624"/>
                <a:gd name="connsiteY32" fmla="*/ 232126 h 415988"/>
                <a:gd name="connsiteX33" fmla="*/ 386176 w 474624"/>
                <a:gd name="connsiteY33" fmla="*/ 135298 h 415988"/>
                <a:gd name="connsiteX34" fmla="*/ 360816 w 474624"/>
                <a:gd name="connsiteY34" fmla="*/ 110515 h 415988"/>
                <a:gd name="connsiteX35" fmla="*/ 116441 w 474624"/>
                <a:gd name="connsiteY35" fmla="*/ 22908 h 415988"/>
                <a:gd name="connsiteX36" fmla="*/ 99150 w 474624"/>
                <a:gd name="connsiteY36" fmla="*/ 27519 h 415988"/>
                <a:gd name="connsiteX37" fmla="*/ 90504 w 474624"/>
                <a:gd name="connsiteY37" fmla="*/ 42505 h 415988"/>
                <a:gd name="connsiteX38" fmla="*/ 85317 w 474624"/>
                <a:gd name="connsiteY38" fmla="*/ 87461 h 415988"/>
                <a:gd name="connsiteX39" fmla="*/ 360815 w 474624"/>
                <a:gd name="connsiteY39" fmla="*/ 87461 h 415988"/>
                <a:gd name="connsiteX40" fmla="*/ 409229 w 474624"/>
                <a:gd name="connsiteY40" fmla="*/ 135298 h 415988"/>
                <a:gd name="connsiteX41" fmla="*/ 409229 w 474624"/>
                <a:gd name="connsiteY41" fmla="*/ 338752 h 415988"/>
                <a:gd name="connsiteX42" fmla="*/ 416722 w 474624"/>
                <a:gd name="connsiteY42" fmla="*/ 334141 h 415988"/>
                <a:gd name="connsiteX43" fmla="*/ 424215 w 474624"/>
                <a:gd name="connsiteY43" fmla="*/ 318579 h 415988"/>
                <a:gd name="connsiteX44" fmla="*/ 451304 w 474624"/>
                <a:gd name="connsiteY44" fmla="*/ 84578 h 415988"/>
                <a:gd name="connsiteX45" fmla="*/ 451327 w 474624"/>
                <a:gd name="connsiteY45" fmla="*/ 84349 h 415988"/>
                <a:gd name="connsiteX46" fmla="*/ 430557 w 474624"/>
                <a:gd name="connsiteY46" fmla="*/ 59218 h 415988"/>
                <a:gd name="connsiteX47" fmla="*/ 118746 w 474624"/>
                <a:gd name="connsiteY47" fmla="*/ 431 h 415988"/>
                <a:gd name="connsiteX48" fmla="*/ 433438 w 474624"/>
                <a:gd name="connsiteY48" fmla="*/ 36164 h 415988"/>
                <a:gd name="connsiteX49" fmla="*/ 474359 w 474624"/>
                <a:gd name="connsiteY49" fmla="*/ 87461 h 415988"/>
                <a:gd name="connsiteX50" fmla="*/ 447846 w 474624"/>
                <a:gd name="connsiteY50" fmla="*/ 321462 h 415988"/>
                <a:gd name="connsiteX51" fmla="*/ 431132 w 474624"/>
                <a:gd name="connsiteY51" fmla="*/ 352585 h 415988"/>
                <a:gd name="connsiteX52" fmla="*/ 409230 w 474624"/>
                <a:gd name="connsiteY52" fmla="*/ 361807 h 415988"/>
                <a:gd name="connsiteX53" fmla="*/ 409230 w 474624"/>
                <a:gd name="connsiteY53" fmla="*/ 371028 h 415988"/>
                <a:gd name="connsiteX54" fmla="*/ 360816 w 474624"/>
                <a:gd name="connsiteY54" fmla="*/ 415984 h 415988"/>
                <a:gd name="connsiteX55" fmla="*/ 44396 w 474624"/>
                <a:gd name="connsiteY55" fmla="*/ 415984 h 415988"/>
                <a:gd name="connsiteX56" fmla="*/ 42647 w 474624"/>
                <a:gd name="connsiteY56" fmla="*/ 415973 h 415988"/>
                <a:gd name="connsiteX57" fmla="*/ 16 w 474624"/>
                <a:gd name="connsiteY57" fmla="*/ 371028 h 415988"/>
                <a:gd name="connsiteX58" fmla="*/ 16 w 474624"/>
                <a:gd name="connsiteY58" fmla="*/ 135298 h 415988"/>
                <a:gd name="connsiteX59" fmla="*/ 44396 w 474624"/>
                <a:gd name="connsiteY59" fmla="*/ 87461 h 415988"/>
                <a:gd name="connsiteX60" fmla="*/ 62264 w 474624"/>
                <a:gd name="connsiteY60" fmla="*/ 87461 h 415988"/>
                <a:gd name="connsiteX61" fmla="*/ 68027 w 474624"/>
                <a:gd name="connsiteY61" fmla="*/ 40199 h 415988"/>
                <a:gd name="connsiteX62" fmla="*/ 84741 w 474624"/>
                <a:gd name="connsiteY62" fmla="*/ 10229 h 415988"/>
                <a:gd name="connsiteX63" fmla="*/ 118746 w 474624"/>
                <a:gd name="connsiteY63" fmla="*/ 431 h 415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74624" h="415988">
                  <a:moveTo>
                    <a:pt x="130590" y="256985"/>
                  </a:moveTo>
                  <a:cubicBezTo>
                    <a:pt x="124234" y="256677"/>
                    <a:pt x="117772" y="258554"/>
                    <a:pt x="112406" y="262673"/>
                  </a:cubicBezTo>
                  <a:lnTo>
                    <a:pt x="23070" y="328378"/>
                  </a:lnTo>
                  <a:lnTo>
                    <a:pt x="23070" y="371028"/>
                  </a:lnTo>
                  <a:cubicBezTo>
                    <a:pt x="23037" y="371618"/>
                    <a:pt x="23029" y="372209"/>
                    <a:pt x="23047" y="372799"/>
                  </a:cubicBezTo>
                  <a:cubicBezTo>
                    <a:pt x="23383" y="384253"/>
                    <a:pt x="32941" y="393266"/>
                    <a:pt x="44396" y="392930"/>
                  </a:cubicBezTo>
                  <a:lnTo>
                    <a:pt x="360816" y="392930"/>
                  </a:lnTo>
                  <a:cubicBezTo>
                    <a:pt x="373496" y="392930"/>
                    <a:pt x="386176" y="383708"/>
                    <a:pt x="386176" y="371028"/>
                  </a:cubicBezTo>
                  <a:lnTo>
                    <a:pt x="386177" y="371028"/>
                  </a:lnTo>
                  <a:lnTo>
                    <a:pt x="386177" y="259215"/>
                  </a:lnTo>
                  <a:lnTo>
                    <a:pt x="272635" y="324920"/>
                  </a:lnTo>
                  <a:cubicBezTo>
                    <a:pt x="264287" y="329938"/>
                    <a:pt x="254708" y="332531"/>
                    <a:pt x="244969" y="332412"/>
                  </a:cubicBezTo>
                  <a:cubicBezTo>
                    <a:pt x="232513" y="332220"/>
                    <a:pt x="220504" y="327743"/>
                    <a:pt x="210964" y="319732"/>
                  </a:cubicBezTo>
                  <a:lnTo>
                    <a:pt x="148140" y="264402"/>
                  </a:lnTo>
                  <a:cubicBezTo>
                    <a:pt x="143197" y="259784"/>
                    <a:pt x="136947" y="257292"/>
                    <a:pt x="130590" y="256985"/>
                  </a:cubicBezTo>
                  <a:close/>
                  <a:moveTo>
                    <a:pt x="240357" y="169879"/>
                  </a:moveTo>
                  <a:cubicBezTo>
                    <a:pt x="226351" y="169879"/>
                    <a:pt x="214997" y="181233"/>
                    <a:pt x="214997" y="195239"/>
                  </a:cubicBezTo>
                  <a:cubicBezTo>
                    <a:pt x="214997" y="209245"/>
                    <a:pt x="226351" y="220599"/>
                    <a:pt x="240357" y="220599"/>
                  </a:cubicBezTo>
                  <a:cubicBezTo>
                    <a:pt x="254363" y="220599"/>
                    <a:pt x="265717" y="209245"/>
                    <a:pt x="265717" y="195239"/>
                  </a:cubicBezTo>
                  <a:cubicBezTo>
                    <a:pt x="265717" y="181233"/>
                    <a:pt x="254363" y="169879"/>
                    <a:pt x="240357" y="169879"/>
                  </a:cubicBezTo>
                  <a:close/>
                  <a:moveTo>
                    <a:pt x="240357" y="146826"/>
                  </a:moveTo>
                  <a:cubicBezTo>
                    <a:pt x="267096" y="146826"/>
                    <a:pt x="288772" y="168501"/>
                    <a:pt x="288772" y="195240"/>
                  </a:cubicBezTo>
                  <a:cubicBezTo>
                    <a:pt x="288772" y="221979"/>
                    <a:pt x="267095" y="243655"/>
                    <a:pt x="240357" y="243655"/>
                  </a:cubicBezTo>
                  <a:cubicBezTo>
                    <a:pt x="213618" y="243655"/>
                    <a:pt x="191943" y="221978"/>
                    <a:pt x="191943" y="195240"/>
                  </a:cubicBezTo>
                  <a:cubicBezTo>
                    <a:pt x="191943" y="168501"/>
                    <a:pt x="213620" y="146826"/>
                    <a:pt x="240357" y="146826"/>
                  </a:cubicBezTo>
                  <a:close/>
                  <a:moveTo>
                    <a:pt x="44396" y="110515"/>
                  </a:moveTo>
                  <a:cubicBezTo>
                    <a:pt x="31716" y="110515"/>
                    <a:pt x="23070" y="122618"/>
                    <a:pt x="23070" y="135298"/>
                  </a:cubicBezTo>
                  <a:lnTo>
                    <a:pt x="23070" y="299559"/>
                  </a:lnTo>
                  <a:lnTo>
                    <a:pt x="99149" y="244229"/>
                  </a:lnTo>
                  <a:cubicBezTo>
                    <a:pt x="118396" y="229964"/>
                    <a:pt x="144954" y="230921"/>
                    <a:pt x="163125" y="246535"/>
                  </a:cubicBezTo>
                  <a:lnTo>
                    <a:pt x="226524" y="302442"/>
                  </a:lnTo>
                  <a:cubicBezTo>
                    <a:pt x="236084" y="310558"/>
                    <a:pt x="249740" y="311715"/>
                    <a:pt x="260530" y="305324"/>
                  </a:cubicBezTo>
                  <a:lnTo>
                    <a:pt x="386176" y="232126"/>
                  </a:lnTo>
                  <a:lnTo>
                    <a:pt x="386176" y="135298"/>
                  </a:lnTo>
                  <a:cubicBezTo>
                    <a:pt x="385303" y="121769"/>
                    <a:pt x="374363" y="111077"/>
                    <a:pt x="360816" y="110515"/>
                  </a:cubicBezTo>
                  <a:close/>
                  <a:moveTo>
                    <a:pt x="116441" y="22908"/>
                  </a:moveTo>
                  <a:cubicBezTo>
                    <a:pt x="110317" y="22395"/>
                    <a:pt x="104205" y="24024"/>
                    <a:pt x="99150" y="27519"/>
                  </a:cubicBezTo>
                  <a:cubicBezTo>
                    <a:pt x="94673" y="31408"/>
                    <a:pt x="91630" y="36683"/>
                    <a:pt x="90504" y="42505"/>
                  </a:cubicBezTo>
                  <a:lnTo>
                    <a:pt x="85317" y="87461"/>
                  </a:lnTo>
                  <a:lnTo>
                    <a:pt x="360815" y="87461"/>
                  </a:lnTo>
                  <a:cubicBezTo>
                    <a:pt x="387081" y="88056"/>
                    <a:pt x="408319" y="109041"/>
                    <a:pt x="409229" y="135298"/>
                  </a:cubicBezTo>
                  <a:lnTo>
                    <a:pt x="409229" y="338752"/>
                  </a:lnTo>
                  <a:cubicBezTo>
                    <a:pt x="409229" y="337600"/>
                    <a:pt x="414416" y="336447"/>
                    <a:pt x="416722" y="334141"/>
                  </a:cubicBezTo>
                  <a:cubicBezTo>
                    <a:pt x="421494" y="330394"/>
                    <a:pt x="424261" y="324647"/>
                    <a:pt x="424215" y="318579"/>
                  </a:cubicBezTo>
                  <a:lnTo>
                    <a:pt x="451304" y="84578"/>
                  </a:lnTo>
                  <a:cubicBezTo>
                    <a:pt x="451312" y="84502"/>
                    <a:pt x="451319" y="84425"/>
                    <a:pt x="451327" y="84349"/>
                  </a:cubicBezTo>
                  <a:cubicBezTo>
                    <a:pt x="452530" y="71673"/>
                    <a:pt x="443231" y="60422"/>
                    <a:pt x="430557" y="59218"/>
                  </a:cubicBezTo>
                  <a:close/>
                  <a:moveTo>
                    <a:pt x="118746" y="431"/>
                  </a:moveTo>
                  <a:lnTo>
                    <a:pt x="433438" y="36164"/>
                  </a:lnTo>
                  <a:cubicBezTo>
                    <a:pt x="458821" y="39177"/>
                    <a:pt x="477062" y="62042"/>
                    <a:pt x="474359" y="87461"/>
                  </a:cubicBezTo>
                  <a:lnTo>
                    <a:pt x="447846" y="321462"/>
                  </a:lnTo>
                  <a:cubicBezTo>
                    <a:pt x="446450" y="333588"/>
                    <a:pt x="440470" y="344723"/>
                    <a:pt x="431132" y="352585"/>
                  </a:cubicBezTo>
                  <a:cubicBezTo>
                    <a:pt x="424551" y="357147"/>
                    <a:pt x="417093" y="360288"/>
                    <a:pt x="409230" y="361807"/>
                  </a:cubicBezTo>
                  <a:lnTo>
                    <a:pt x="409230" y="371028"/>
                  </a:lnTo>
                  <a:cubicBezTo>
                    <a:pt x="409230" y="396388"/>
                    <a:pt x="386176" y="415984"/>
                    <a:pt x="360816" y="415984"/>
                  </a:cubicBezTo>
                  <a:lnTo>
                    <a:pt x="44396" y="415984"/>
                  </a:lnTo>
                  <a:cubicBezTo>
                    <a:pt x="43813" y="415992"/>
                    <a:pt x="43230" y="415989"/>
                    <a:pt x="42647" y="415973"/>
                  </a:cubicBezTo>
                  <a:cubicBezTo>
                    <a:pt x="18463" y="415334"/>
                    <a:pt x="-623" y="395211"/>
                    <a:pt x="16" y="371028"/>
                  </a:cubicBezTo>
                  <a:lnTo>
                    <a:pt x="16" y="135298"/>
                  </a:lnTo>
                  <a:cubicBezTo>
                    <a:pt x="16" y="109938"/>
                    <a:pt x="19036" y="87461"/>
                    <a:pt x="44396" y="87461"/>
                  </a:cubicBezTo>
                  <a:lnTo>
                    <a:pt x="62264" y="87461"/>
                  </a:lnTo>
                  <a:lnTo>
                    <a:pt x="68027" y="40199"/>
                  </a:lnTo>
                  <a:cubicBezTo>
                    <a:pt x="69290" y="28352"/>
                    <a:pt x="75326" y="17530"/>
                    <a:pt x="84741" y="10229"/>
                  </a:cubicBezTo>
                  <a:cubicBezTo>
                    <a:pt x="94158" y="2260"/>
                    <a:pt x="106533" y="-1306"/>
                    <a:pt x="118746" y="431"/>
                  </a:cubicBezTo>
                  <a:close/>
                </a:path>
              </a:pathLst>
            </a:custGeom>
            <a:solidFill>
              <a:schemeClr val="bg1"/>
            </a:solidFill>
            <a:ln w="1085" cap="flat">
              <a:noFill/>
              <a:prstDash val="solid"/>
              <a:miter/>
            </a:ln>
          </p:spPr>
          <p:txBody>
            <a:bodyPr rtlCol="0" anchor="ctr"/>
            <a:lstStyle/>
            <a:p>
              <a:endParaRPr lang="en-US">
                <a:latin typeface="Arial"/>
                <a:ea typeface="微软雅黑"/>
                <a:cs typeface="思源黑体旧字形 Light" panose="020B0300000000000000" charset="-128"/>
                <a:sym typeface="Arial"/>
              </a:endParaRPr>
            </a:p>
          </p:txBody>
        </p:sp>
        <p:sp>
          <p:nvSpPr>
            <p:cNvPr id="82" name="图形"/>
            <p:cNvSpPr/>
            <p:nvPr>
              <p:custDataLst>
                <p:tags r:id="rId7"/>
              </p:custDataLst>
            </p:nvPr>
          </p:nvSpPr>
          <p:spPr>
            <a:xfrm>
              <a:off x="9405" y="7107"/>
              <a:ext cx="567" cy="582"/>
            </a:xfrm>
            <a:custGeom>
              <a:avLst/>
              <a:gdLst>
                <a:gd name="connsiteX0" fmla="*/ 349605 w 460754"/>
                <a:gd name="connsiteY0" fmla="*/ 333450 h 472824"/>
                <a:gd name="connsiteX1" fmla="*/ 327137 w 460754"/>
                <a:gd name="connsiteY1" fmla="*/ 355903 h 472824"/>
                <a:gd name="connsiteX2" fmla="*/ 349590 w 460754"/>
                <a:gd name="connsiteY2" fmla="*/ 378371 h 472824"/>
                <a:gd name="connsiteX3" fmla="*/ 350173 w 460754"/>
                <a:gd name="connsiteY3" fmla="*/ 378379 h 472824"/>
                <a:gd name="connsiteX4" fmla="*/ 372050 w 460754"/>
                <a:gd name="connsiteY4" fmla="*/ 356486 h 472824"/>
                <a:gd name="connsiteX5" fmla="*/ 372058 w 460754"/>
                <a:gd name="connsiteY5" fmla="*/ 355918 h 472824"/>
                <a:gd name="connsiteX6" fmla="*/ 349605 w 460754"/>
                <a:gd name="connsiteY6" fmla="*/ 333450 h 472824"/>
                <a:gd name="connsiteX7" fmla="*/ 230392 w 460754"/>
                <a:gd name="connsiteY7" fmla="*/ 333450 h 472824"/>
                <a:gd name="connsiteX8" fmla="*/ 207924 w 460754"/>
                <a:gd name="connsiteY8" fmla="*/ 355903 h 472824"/>
                <a:gd name="connsiteX9" fmla="*/ 230377 w 460754"/>
                <a:gd name="connsiteY9" fmla="*/ 378371 h 472824"/>
                <a:gd name="connsiteX10" fmla="*/ 230960 w 460754"/>
                <a:gd name="connsiteY10" fmla="*/ 378379 h 472824"/>
                <a:gd name="connsiteX11" fmla="*/ 252837 w 460754"/>
                <a:gd name="connsiteY11" fmla="*/ 356486 h 472824"/>
                <a:gd name="connsiteX12" fmla="*/ 252845 w 460754"/>
                <a:gd name="connsiteY12" fmla="*/ 355918 h 472824"/>
                <a:gd name="connsiteX13" fmla="*/ 230392 w 460754"/>
                <a:gd name="connsiteY13" fmla="*/ 333450 h 472824"/>
                <a:gd name="connsiteX14" fmla="*/ 111179 w 460754"/>
                <a:gd name="connsiteY14" fmla="*/ 333450 h 472824"/>
                <a:gd name="connsiteX15" fmla="*/ 88711 w 460754"/>
                <a:gd name="connsiteY15" fmla="*/ 355903 h 472824"/>
                <a:gd name="connsiteX16" fmla="*/ 111164 w 460754"/>
                <a:gd name="connsiteY16" fmla="*/ 378371 h 472824"/>
                <a:gd name="connsiteX17" fmla="*/ 111747 w 460754"/>
                <a:gd name="connsiteY17" fmla="*/ 378379 h 472824"/>
                <a:gd name="connsiteX18" fmla="*/ 133624 w 460754"/>
                <a:gd name="connsiteY18" fmla="*/ 356486 h 472824"/>
                <a:gd name="connsiteX19" fmla="*/ 133632 w 460754"/>
                <a:gd name="connsiteY19" fmla="*/ 355918 h 472824"/>
                <a:gd name="connsiteX20" fmla="*/ 111179 w 460754"/>
                <a:gd name="connsiteY20" fmla="*/ 333450 h 472824"/>
                <a:gd name="connsiteX21" fmla="*/ 349589 w 460754"/>
                <a:gd name="connsiteY21" fmla="*/ 310989 h 472824"/>
                <a:gd name="connsiteX22" fmla="*/ 350749 w 460754"/>
                <a:gd name="connsiteY22" fmla="*/ 310989 h 472824"/>
                <a:gd name="connsiteX23" fmla="*/ 395085 w 460754"/>
                <a:gd name="connsiteY23" fmla="*/ 356485 h 472824"/>
                <a:gd name="connsiteX24" fmla="*/ 349589 w 460754"/>
                <a:gd name="connsiteY24" fmla="*/ 401982 h 472824"/>
                <a:gd name="connsiteX25" fmla="*/ 304093 w 460754"/>
                <a:gd name="connsiteY25" fmla="*/ 356485 h 472824"/>
                <a:gd name="connsiteX26" fmla="*/ 349589 w 460754"/>
                <a:gd name="connsiteY26" fmla="*/ 310989 h 472824"/>
                <a:gd name="connsiteX27" fmla="*/ 230376 w 460754"/>
                <a:gd name="connsiteY27" fmla="*/ 310989 h 472824"/>
                <a:gd name="connsiteX28" fmla="*/ 231536 w 460754"/>
                <a:gd name="connsiteY28" fmla="*/ 310989 h 472824"/>
                <a:gd name="connsiteX29" fmla="*/ 275872 w 460754"/>
                <a:gd name="connsiteY29" fmla="*/ 356485 h 472824"/>
                <a:gd name="connsiteX30" fmla="*/ 230376 w 460754"/>
                <a:gd name="connsiteY30" fmla="*/ 401982 h 472824"/>
                <a:gd name="connsiteX31" fmla="*/ 184880 w 460754"/>
                <a:gd name="connsiteY31" fmla="*/ 356485 h 472824"/>
                <a:gd name="connsiteX32" fmla="*/ 230376 w 460754"/>
                <a:gd name="connsiteY32" fmla="*/ 310989 h 472824"/>
                <a:gd name="connsiteX33" fmla="*/ 111164 w 460754"/>
                <a:gd name="connsiteY33" fmla="*/ 310989 h 472824"/>
                <a:gd name="connsiteX34" fmla="*/ 112324 w 460754"/>
                <a:gd name="connsiteY34" fmla="*/ 310989 h 472824"/>
                <a:gd name="connsiteX35" fmla="*/ 156660 w 460754"/>
                <a:gd name="connsiteY35" fmla="*/ 356485 h 472824"/>
                <a:gd name="connsiteX36" fmla="*/ 111164 w 460754"/>
                <a:gd name="connsiteY36" fmla="*/ 401982 h 472824"/>
                <a:gd name="connsiteX37" fmla="*/ 65668 w 460754"/>
                <a:gd name="connsiteY37" fmla="*/ 356485 h 472824"/>
                <a:gd name="connsiteX38" fmla="*/ 111164 w 460754"/>
                <a:gd name="connsiteY38" fmla="*/ 310989 h 472824"/>
                <a:gd name="connsiteX39" fmla="*/ 230388 w 460754"/>
                <a:gd name="connsiteY39" fmla="*/ 232102 h 472824"/>
                <a:gd name="connsiteX40" fmla="*/ 207916 w 460754"/>
                <a:gd name="connsiteY40" fmla="*/ 254551 h 472824"/>
                <a:gd name="connsiteX41" fmla="*/ 207916 w 460754"/>
                <a:gd name="connsiteY41" fmla="*/ 255719 h 472824"/>
                <a:gd name="connsiteX42" fmla="*/ 230377 w 460754"/>
                <a:gd name="connsiteY42" fmla="*/ 277011 h 472824"/>
                <a:gd name="connsiteX43" fmla="*/ 231545 w 460754"/>
                <a:gd name="connsiteY43" fmla="*/ 277011 h 472824"/>
                <a:gd name="connsiteX44" fmla="*/ 252837 w 460754"/>
                <a:gd name="connsiteY44" fmla="*/ 254551 h 472824"/>
                <a:gd name="connsiteX45" fmla="*/ 230388 w 460754"/>
                <a:gd name="connsiteY45" fmla="*/ 232102 h 472824"/>
                <a:gd name="connsiteX46" fmla="*/ 349590 w 460754"/>
                <a:gd name="connsiteY46" fmla="*/ 232090 h 472824"/>
                <a:gd name="connsiteX47" fmla="*/ 327130 w 460754"/>
                <a:gd name="connsiteY47" fmla="*/ 254551 h 472824"/>
                <a:gd name="connsiteX48" fmla="*/ 327130 w 460754"/>
                <a:gd name="connsiteY48" fmla="*/ 255719 h 472824"/>
                <a:gd name="connsiteX49" fmla="*/ 349590 w 460754"/>
                <a:gd name="connsiteY49" fmla="*/ 277011 h 472824"/>
                <a:gd name="connsiteX50" fmla="*/ 350758 w 460754"/>
                <a:gd name="connsiteY50" fmla="*/ 277011 h 472824"/>
                <a:gd name="connsiteX51" fmla="*/ 372051 w 460754"/>
                <a:gd name="connsiteY51" fmla="*/ 254551 h 472824"/>
                <a:gd name="connsiteX52" fmla="*/ 349590 w 460754"/>
                <a:gd name="connsiteY52" fmla="*/ 232090 h 472824"/>
                <a:gd name="connsiteX53" fmla="*/ 111164 w 460754"/>
                <a:gd name="connsiteY53" fmla="*/ 232090 h 472824"/>
                <a:gd name="connsiteX54" fmla="*/ 88704 w 460754"/>
                <a:gd name="connsiteY54" fmla="*/ 254551 h 472824"/>
                <a:gd name="connsiteX55" fmla="*/ 88704 w 460754"/>
                <a:gd name="connsiteY55" fmla="*/ 255719 h 472824"/>
                <a:gd name="connsiteX56" fmla="*/ 111164 w 460754"/>
                <a:gd name="connsiteY56" fmla="*/ 277011 h 472824"/>
                <a:gd name="connsiteX57" fmla="*/ 112332 w 460754"/>
                <a:gd name="connsiteY57" fmla="*/ 277011 h 472824"/>
                <a:gd name="connsiteX58" fmla="*/ 133625 w 460754"/>
                <a:gd name="connsiteY58" fmla="*/ 254551 h 472824"/>
                <a:gd name="connsiteX59" fmla="*/ 111164 w 460754"/>
                <a:gd name="connsiteY59" fmla="*/ 232090 h 472824"/>
                <a:gd name="connsiteX60" fmla="*/ 349590 w 460754"/>
                <a:gd name="connsiteY60" fmla="*/ 209054 h 472824"/>
                <a:gd name="connsiteX61" fmla="*/ 395086 w 460754"/>
                <a:gd name="connsiteY61" fmla="*/ 254550 h 472824"/>
                <a:gd name="connsiteX62" fmla="*/ 349590 w 460754"/>
                <a:gd name="connsiteY62" fmla="*/ 300046 h 472824"/>
                <a:gd name="connsiteX63" fmla="*/ 304094 w 460754"/>
                <a:gd name="connsiteY63" fmla="*/ 254550 h 472824"/>
                <a:gd name="connsiteX64" fmla="*/ 349590 w 460754"/>
                <a:gd name="connsiteY64" fmla="*/ 209054 h 472824"/>
                <a:gd name="connsiteX65" fmla="*/ 230377 w 460754"/>
                <a:gd name="connsiteY65" fmla="*/ 209054 h 472824"/>
                <a:gd name="connsiteX66" fmla="*/ 275873 w 460754"/>
                <a:gd name="connsiteY66" fmla="*/ 254550 h 472824"/>
                <a:gd name="connsiteX67" fmla="*/ 230377 w 460754"/>
                <a:gd name="connsiteY67" fmla="*/ 300046 h 472824"/>
                <a:gd name="connsiteX68" fmla="*/ 184881 w 460754"/>
                <a:gd name="connsiteY68" fmla="*/ 254550 h 472824"/>
                <a:gd name="connsiteX69" fmla="*/ 230377 w 460754"/>
                <a:gd name="connsiteY69" fmla="*/ 209054 h 472824"/>
                <a:gd name="connsiteX70" fmla="*/ 111164 w 460754"/>
                <a:gd name="connsiteY70" fmla="*/ 209054 h 472824"/>
                <a:gd name="connsiteX71" fmla="*/ 156660 w 460754"/>
                <a:gd name="connsiteY71" fmla="*/ 254550 h 472824"/>
                <a:gd name="connsiteX72" fmla="*/ 111164 w 460754"/>
                <a:gd name="connsiteY72" fmla="*/ 300046 h 472824"/>
                <a:gd name="connsiteX73" fmla="*/ 65668 w 460754"/>
                <a:gd name="connsiteY73" fmla="*/ 254550 h 472824"/>
                <a:gd name="connsiteX74" fmla="*/ 111164 w 460754"/>
                <a:gd name="connsiteY74" fmla="*/ 209054 h 472824"/>
                <a:gd name="connsiteX75" fmla="*/ 23050 w 460754"/>
                <a:gd name="connsiteY75" fmla="*/ 161830 h 472824"/>
                <a:gd name="connsiteX76" fmla="*/ 23050 w 460754"/>
                <a:gd name="connsiteY76" fmla="*/ 421564 h 472824"/>
                <a:gd name="connsiteX77" fmla="*/ 23033 w 460754"/>
                <a:gd name="connsiteY77" fmla="*/ 423323 h 472824"/>
                <a:gd name="connsiteX78" fmla="*/ 50695 w 460754"/>
                <a:gd name="connsiteY78" fmla="*/ 449784 h 472824"/>
                <a:gd name="connsiteX79" fmla="*/ 410061 w 460754"/>
                <a:gd name="connsiteY79" fmla="*/ 449784 h 472824"/>
                <a:gd name="connsiteX80" fmla="*/ 411820 w 460754"/>
                <a:gd name="connsiteY80" fmla="*/ 449766 h 472824"/>
                <a:gd name="connsiteX81" fmla="*/ 437704 w 460754"/>
                <a:gd name="connsiteY81" fmla="*/ 421565 h 472824"/>
                <a:gd name="connsiteX82" fmla="*/ 437704 w 460754"/>
                <a:gd name="connsiteY82" fmla="*/ 161830 h 472824"/>
                <a:gd name="connsiteX83" fmla="*/ 48338 w 460754"/>
                <a:gd name="connsiteY83" fmla="*/ 63926 h 472824"/>
                <a:gd name="connsiteX84" fmla="*/ 23050 w 460754"/>
                <a:gd name="connsiteY84" fmla="*/ 91569 h 472824"/>
                <a:gd name="connsiteX85" fmla="*/ 23050 w 460754"/>
                <a:gd name="connsiteY85" fmla="*/ 138794 h 472824"/>
                <a:gd name="connsiteX86" fmla="*/ 437705 w 460754"/>
                <a:gd name="connsiteY86" fmla="*/ 138794 h 472824"/>
                <a:gd name="connsiteX87" fmla="*/ 437705 w 460754"/>
                <a:gd name="connsiteY87" fmla="*/ 91569 h 472824"/>
                <a:gd name="connsiteX88" fmla="*/ 437705 w 460754"/>
                <a:gd name="connsiteY88" fmla="*/ 89213 h 472824"/>
                <a:gd name="connsiteX89" fmla="*/ 410061 w 460754"/>
                <a:gd name="connsiteY89" fmla="*/ 63926 h 472824"/>
                <a:gd name="connsiteX90" fmla="*/ 351318 w 460754"/>
                <a:gd name="connsiteY90" fmla="*/ 63926 h 472824"/>
                <a:gd name="connsiteX91" fmla="*/ 351318 w 460754"/>
                <a:gd name="connsiteY91" fmla="*/ 92721 h 472824"/>
                <a:gd name="connsiteX92" fmla="*/ 339800 w 460754"/>
                <a:gd name="connsiteY92" fmla="*/ 104239 h 472824"/>
                <a:gd name="connsiteX93" fmla="*/ 328282 w 460754"/>
                <a:gd name="connsiteY93" fmla="*/ 92721 h 472824"/>
                <a:gd name="connsiteX94" fmla="*/ 328282 w 460754"/>
                <a:gd name="connsiteY94" fmla="*/ 63926 h 472824"/>
                <a:gd name="connsiteX95" fmla="*/ 132473 w 460754"/>
                <a:gd name="connsiteY95" fmla="*/ 63926 h 472824"/>
                <a:gd name="connsiteX96" fmla="*/ 132473 w 460754"/>
                <a:gd name="connsiteY96" fmla="*/ 92721 h 472824"/>
                <a:gd name="connsiteX97" fmla="*/ 120954 w 460754"/>
                <a:gd name="connsiteY97" fmla="*/ 104239 h 472824"/>
                <a:gd name="connsiteX98" fmla="*/ 109436 w 460754"/>
                <a:gd name="connsiteY98" fmla="*/ 92721 h 472824"/>
                <a:gd name="connsiteX99" fmla="*/ 109436 w 460754"/>
                <a:gd name="connsiteY99" fmla="*/ 63926 h 472824"/>
                <a:gd name="connsiteX100" fmla="*/ 50693 w 460754"/>
                <a:gd name="connsiteY100" fmla="*/ 63926 h 472824"/>
                <a:gd name="connsiteX101" fmla="*/ 48338 w 460754"/>
                <a:gd name="connsiteY101" fmla="*/ 63926 h 472824"/>
                <a:gd name="connsiteX102" fmla="*/ 120954 w 460754"/>
                <a:gd name="connsiteY102" fmla="*/ 0 h 472824"/>
                <a:gd name="connsiteX103" fmla="*/ 132473 w 460754"/>
                <a:gd name="connsiteY103" fmla="*/ 11518 h 472824"/>
                <a:gd name="connsiteX104" fmla="*/ 132473 w 460754"/>
                <a:gd name="connsiteY104" fmla="*/ 40890 h 472824"/>
                <a:gd name="connsiteX105" fmla="*/ 328282 w 460754"/>
                <a:gd name="connsiteY105" fmla="*/ 40890 h 472824"/>
                <a:gd name="connsiteX106" fmla="*/ 328282 w 460754"/>
                <a:gd name="connsiteY106" fmla="*/ 11518 h 472824"/>
                <a:gd name="connsiteX107" fmla="*/ 339800 w 460754"/>
                <a:gd name="connsiteY107" fmla="*/ 0 h 472824"/>
                <a:gd name="connsiteX108" fmla="*/ 351317 w 460754"/>
                <a:gd name="connsiteY108" fmla="*/ 11518 h 472824"/>
                <a:gd name="connsiteX109" fmla="*/ 351317 w 460754"/>
                <a:gd name="connsiteY109" fmla="*/ 40890 h 472824"/>
                <a:gd name="connsiteX110" fmla="*/ 410060 w 460754"/>
                <a:gd name="connsiteY110" fmla="*/ 40890 h 472824"/>
                <a:gd name="connsiteX111" fmla="*/ 412391 w 460754"/>
                <a:gd name="connsiteY111" fmla="*/ 40890 h 472824"/>
                <a:gd name="connsiteX112" fmla="*/ 460740 w 460754"/>
                <a:gd name="connsiteY112" fmla="*/ 91569 h 472824"/>
                <a:gd name="connsiteX113" fmla="*/ 460740 w 460754"/>
                <a:gd name="connsiteY113" fmla="*/ 421565 h 472824"/>
                <a:gd name="connsiteX114" fmla="*/ 460750 w 460754"/>
                <a:gd name="connsiteY114" fmla="*/ 423310 h 472824"/>
                <a:gd name="connsiteX115" fmla="*/ 410061 w 460754"/>
                <a:gd name="connsiteY115" fmla="*/ 472821 h 472824"/>
                <a:gd name="connsiteX116" fmla="*/ 50695 w 460754"/>
                <a:gd name="connsiteY116" fmla="*/ 472821 h 472824"/>
                <a:gd name="connsiteX117" fmla="*/ 48950 w 460754"/>
                <a:gd name="connsiteY117" fmla="*/ 472811 h 472824"/>
                <a:gd name="connsiteX118" fmla="*/ 14 w 460754"/>
                <a:gd name="connsiteY118" fmla="*/ 421565 h 472824"/>
                <a:gd name="connsiteX119" fmla="*/ 14 w 460754"/>
                <a:gd name="connsiteY119" fmla="*/ 91570 h 472824"/>
                <a:gd name="connsiteX120" fmla="*/ 14 w 460754"/>
                <a:gd name="connsiteY120" fmla="*/ 89239 h 472824"/>
                <a:gd name="connsiteX121" fmla="*/ 50693 w 460754"/>
                <a:gd name="connsiteY121" fmla="*/ 40890 h 472824"/>
                <a:gd name="connsiteX122" fmla="*/ 109436 w 460754"/>
                <a:gd name="connsiteY122" fmla="*/ 40890 h 472824"/>
                <a:gd name="connsiteX123" fmla="*/ 109436 w 460754"/>
                <a:gd name="connsiteY123" fmla="*/ 11518 h 472824"/>
                <a:gd name="connsiteX124" fmla="*/ 120954 w 460754"/>
                <a:gd name="connsiteY124" fmla="*/ 0 h 472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460754" h="472824">
                  <a:moveTo>
                    <a:pt x="349605" y="333450"/>
                  </a:moveTo>
                  <a:cubicBezTo>
                    <a:pt x="337200" y="333447"/>
                    <a:pt x="327141" y="343499"/>
                    <a:pt x="327137" y="355903"/>
                  </a:cubicBezTo>
                  <a:cubicBezTo>
                    <a:pt x="327134" y="368308"/>
                    <a:pt x="337186" y="378366"/>
                    <a:pt x="349590" y="378371"/>
                  </a:cubicBezTo>
                  <a:cubicBezTo>
                    <a:pt x="349784" y="378376"/>
                    <a:pt x="349979" y="378379"/>
                    <a:pt x="350173" y="378379"/>
                  </a:cubicBezTo>
                  <a:cubicBezTo>
                    <a:pt x="362259" y="378374"/>
                    <a:pt x="372055" y="368573"/>
                    <a:pt x="372050" y="356486"/>
                  </a:cubicBezTo>
                  <a:cubicBezTo>
                    <a:pt x="372056" y="356297"/>
                    <a:pt x="372058" y="356107"/>
                    <a:pt x="372058" y="355918"/>
                  </a:cubicBezTo>
                  <a:cubicBezTo>
                    <a:pt x="372062" y="343513"/>
                    <a:pt x="362009" y="333455"/>
                    <a:pt x="349605" y="333450"/>
                  </a:cubicBezTo>
                  <a:close/>
                  <a:moveTo>
                    <a:pt x="230392" y="333450"/>
                  </a:moveTo>
                  <a:cubicBezTo>
                    <a:pt x="217987" y="333447"/>
                    <a:pt x="207929" y="343499"/>
                    <a:pt x="207924" y="355903"/>
                  </a:cubicBezTo>
                  <a:cubicBezTo>
                    <a:pt x="207921" y="368308"/>
                    <a:pt x="217973" y="378366"/>
                    <a:pt x="230377" y="378371"/>
                  </a:cubicBezTo>
                  <a:cubicBezTo>
                    <a:pt x="230571" y="378376"/>
                    <a:pt x="230765" y="378379"/>
                    <a:pt x="230960" y="378379"/>
                  </a:cubicBezTo>
                  <a:cubicBezTo>
                    <a:pt x="243046" y="378374"/>
                    <a:pt x="252842" y="368573"/>
                    <a:pt x="252837" y="356486"/>
                  </a:cubicBezTo>
                  <a:cubicBezTo>
                    <a:pt x="252843" y="356297"/>
                    <a:pt x="252845" y="356107"/>
                    <a:pt x="252845" y="355918"/>
                  </a:cubicBezTo>
                  <a:cubicBezTo>
                    <a:pt x="252848" y="343513"/>
                    <a:pt x="242796" y="333455"/>
                    <a:pt x="230392" y="333450"/>
                  </a:cubicBezTo>
                  <a:close/>
                  <a:moveTo>
                    <a:pt x="111179" y="333450"/>
                  </a:moveTo>
                  <a:cubicBezTo>
                    <a:pt x="98774" y="333447"/>
                    <a:pt x="88715" y="343499"/>
                    <a:pt x="88711" y="355903"/>
                  </a:cubicBezTo>
                  <a:cubicBezTo>
                    <a:pt x="88708" y="368308"/>
                    <a:pt x="98760" y="378366"/>
                    <a:pt x="111164" y="378371"/>
                  </a:cubicBezTo>
                  <a:cubicBezTo>
                    <a:pt x="111358" y="378376"/>
                    <a:pt x="111553" y="378379"/>
                    <a:pt x="111747" y="378379"/>
                  </a:cubicBezTo>
                  <a:cubicBezTo>
                    <a:pt x="123833" y="378374"/>
                    <a:pt x="133628" y="368573"/>
                    <a:pt x="133624" y="356486"/>
                  </a:cubicBezTo>
                  <a:cubicBezTo>
                    <a:pt x="133630" y="356297"/>
                    <a:pt x="133632" y="356107"/>
                    <a:pt x="133632" y="355918"/>
                  </a:cubicBezTo>
                  <a:cubicBezTo>
                    <a:pt x="133635" y="343513"/>
                    <a:pt x="123583" y="333455"/>
                    <a:pt x="111179" y="333450"/>
                  </a:cubicBezTo>
                  <a:close/>
                  <a:moveTo>
                    <a:pt x="349589" y="310989"/>
                  </a:moveTo>
                  <a:cubicBezTo>
                    <a:pt x="349976" y="310984"/>
                    <a:pt x="350362" y="310984"/>
                    <a:pt x="350749" y="310989"/>
                  </a:cubicBezTo>
                  <a:cubicBezTo>
                    <a:pt x="375557" y="311310"/>
                    <a:pt x="395407" y="331680"/>
                    <a:pt x="395085" y="356485"/>
                  </a:cubicBezTo>
                  <a:cubicBezTo>
                    <a:pt x="395085" y="381612"/>
                    <a:pt x="374717" y="401982"/>
                    <a:pt x="349589" y="401982"/>
                  </a:cubicBezTo>
                  <a:cubicBezTo>
                    <a:pt x="324463" y="401982"/>
                    <a:pt x="304093" y="381612"/>
                    <a:pt x="304093" y="356485"/>
                  </a:cubicBezTo>
                  <a:cubicBezTo>
                    <a:pt x="304093" y="331359"/>
                    <a:pt x="324462" y="310989"/>
                    <a:pt x="349589" y="310989"/>
                  </a:cubicBezTo>
                  <a:close/>
                  <a:moveTo>
                    <a:pt x="230376" y="310989"/>
                  </a:moveTo>
                  <a:cubicBezTo>
                    <a:pt x="230763" y="310984"/>
                    <a:pt x="231149" y="310984"/>
                    <a:pt x="231536" y="310989"/>
                  </a:cubicBezTo>
                  <a:cubicBezTo>
                    <a:pt x="256344" y="311310"/>
                    <a:pt x="276194" y="331680"/>
                    <a:pt x="275872" y="356485"/>
                  </a:cubicBezTo>
                  <a:cubicBezTo>
                    <a:pt x="275872" y="381612"/>
                    <a:pt x="255503" y="401982"/>
                    <a:pt x="230376" y="401982"/>
                  </a:cubicBezTo>
                  <a:cubicBezTo>
                    <a:pt x="205250" y="401982"/>
                    <a:pt x="184880" y="381612"/>
                    <a:pt x="184880" y="356485"/>
                  </a:cubicBezTo>
                  <a:cubicBezTo>
                    <a:pt x="184880" y="331359"/>
                    <a:pt x="205249" y="310989"/>
                    <a:pt x="230376" y="310989"/>
                  </a:cubicBezTo>
                  <a:close/>
                  <a:moveTo>
                    <a:pt x="111164" y="310989"/>
                  </a:moveTo>
                  <a:cubicBezTo>
                    <a:pt x="111551" y="310984"/>
                    <a:pt x="111937" y="310984"/>
                    <a:pt x="112324" y="310989"/>
                  </a:cubicBezTo>
                  <a:cubicBezTo>
                    <a:pt x="137131" y="311310"/>
                    <a:pt x="156981" y="331680"/>
                    <a:pt x="156660" y="356485"/>
                  </a:cubicBezTo>
                  <a:cubicBezTo>
                    <a:pt x="156660" y="381612"/>
                    <a:pt x="136292" y="401982"/>
                    <a:pt x="111164" y="401982"/>
                  </a:cubicBezTo>
                  <a:cubicBezTo>
                    <a:pt x="86038" y="401982"/>
                    <a:pt x="65668" y="381612"/>
                    <a:pt x="65668" y="356485"/>
                  </a:cubicBezTo>
                  <a:cubicBezTo>
                    <a:pt x="65668" y="331359"/>
                    <a:pt x="86037" y="310989"/>
                    <a:pt x="111164" y="310989"/>
                  </a:cubicBezTo>
                  <a:close/>
                  <a:moveTo>
                    <a:pt x="230388" y="232102"/>
                  </a:moveTo>
                  <a:cubicBezTo>
                    <a:pt x="217984" y="232096"/>
                    <a:pt x="207923" y="242147"/>
                    <a:pt x="207916" y="254551"/>
                  </a:cubicBezTo>
                  <a:cubicBezTo>
                    <a:pt x="207906" y="254940"/>
                    <a:pt x="207906" y="255330"/>
                    <a:pt x="207916" y="255719"/>
                  </a:cubicBezTo>
                  <a:cubicBezTo>
                    <a:pt x="208239" y="267800"/>
                    <a:pt x="218295" y="277333"/>
                    <a:pt x="230377" y="277011"/>
                  </a:cubicBezTo>
                  <a:cubicBezTo>
                    <a:pt x="230766" y="277021"/>
                    <a:pt x="231155" y="277021"/>
                    <a:pt x="231545" y="277011"/>
                  </a:cubicBezTo>
                  <a:cubicBezTo>
                    <a:pt x="243626" y="276689"/>
                    <a:pt x="253160" y="266633"/>
                    <a:pt x="252837" y="254551"/>
                  </a:cubicBezTo>
                  <a:cubicBezTo>
                    <a:pt x="252830" y="242156"/>
                    <a:pt x="242784" y="232109"/>
                    <a:pt x="230388" y="232102"/>
                  </a:cubicBezTo>
                  <a:close/>
                  <a:moveTo>
                    <a:pt x="349590" y="232090"/>
                  </a:moveTo>
                  <a:cubicBezTo>
                    <a:pt x="337186" y="232090"/>
                    <a:pt x="327130" y="242147"/>
                    <a:pt x="327130" y="254551"/>
                  </a:cubicBezTo>
                  <a:cubicBezTo>
                    <a:pt x="327120" y="254940"/>
                    <a:pt x="327120" y="255330"/>
                    <a:pt x="327130" y="255719"/>
                  </a:cubicBezTo>
                  <a:cubicBezTo>
                    <a:pt x="327452" y="267800"/>
                    <a:pt x="337508" y="277333"/>
                    <a:pt x="349590" y="277011"/>
                  </a:cubicBezTo>
                  <a:cubicBezTo>
                    <a:pt x="349979" y="277021"/>
                    <a:pt x="350368" y="277021"/>
                    <a:pt x="350758" y="277011"/>
                  </a:cubicBezTo>
                  <a:cubicBezTo>
                    <a:pt x="362839" y="276689"/>
                    <a:pt x="372373" y="266633"/>
                    <a:pt x="372051" y="254551"/>
                  </a:cubicBezTo>
                  <a:cubicBezTo>
                    <a:pt x="372051" y="242146"/>
                    <a:pt x="361995" y="232090"/>
                    <a:pt x="349590" y="232090"/>
                  </a:cubicBezTo>
                  <a:close/>
                  <a:moveTo>
                    <a:pt x="111164" y="232090"/>
                  </a:moveTo>
                  <a:cubicBezTo>
                    <a:pt x="98760" y="232090"/>
                    <a:pt x="88704" y="242147"/>
                    <a:pt x="88704" y="254551"/>
                  </a:cubicBezTo>
                  <a:cubicBezTo>
                    <a:pt x="88694" y="254940"/>
                    <a:pt x="88694" y="255330"/>
                    <a:pt x="88704" y="255719"/>
                  </a:cubicBezTo>
                  <a:cubicBezTo>
                    <a:pt x="89026" y="267800"/>
                    <a:pt x="99082" y="277333"/>
                    <a:pt x="111164" y="277011"/>
                  </a:cubicBezTo>
                  <a:cubicBezTo>
                    <a:pt x="111553" y="277021"/>
                    <a:pt x="111942" y="277021"/>
                    <a:pt x="112332" y="277011"/>
                  </a:cubicBezTo>
                  <a:cubicBezTo>
                    <a:pt x="124414" y="276689"/>
                    <a:pt x="133947" y="266633"/>
                    <a:pt x="133625" y="254551"/>
                  </a:cubicBezTo>
                  <a:cubicBezTo>
                    <a:pt x="133625" y="242146"/>
                    <a:pt x="123569" y="232090"/>
                    <a:pt x="111164" y="232090"/>
                  </a:cubicBezTo>
                  <a:close/>
                  <a:moveTo>
                    <a:pt x="349590" y="209054"/>
                  </a:moveTo>
                  <a:cubicBezTo>
                    <a:pt x="374717" y="209054"/>
                    <a:pt x="395086" y="229424"/>
                    <a:pt x="395086" y="254550"/>
                  </a:cubicBezTo>
                  <a:cubicBezTo>
                    <a:pt x="395086" y="279677"/>
                    <a:pt x="374718" y="300046"/>
                    <a:pt x="349590" y="300046"/>
                  </a:cubicBezTo>
                  <a:cubicBezTo>
                    <a:pt x="324464" y="300046"/>
                    <a:pt x="304094" y="279678"/>
                    <a:pt x="304094" y="254550"/>
                  </a:cubicBezTo>
                  <a:cubicBezTo>
                    <a:pt x="304094" y="229424"/>
                    <a:pt x="324463" y="209054"/>
                    <a:pt x="349590" y="209054"/>
                  </a:cubicBezTo>
                  <a:close/>
                  <a:moveTo>
                    <a:pt x="230377" y="209054"/>
                  </a:moveTo>
                  <a:cubicBezTo>
                    <a:pt x="255505" y="209054"/>
                    <a:pt x="275873" y="229424"/>
                    <a:pt x="275873" y="254550"/>
                  </a:cubicBezTo>
                  <a:cubicBezTo>
                    <a:pt x="275873" y="279677"/>
                    <a:pt x="255504" y="300046"/>
                    <a:pt x="230377" y="300046"/>
                  </a:cubicBezTo>
                  <a:cubicBezTo>
                    <a:pt x="205251" y="300046"/>
                    <a:pt x="184881" y="279678"/>
                    <a:pt x="184881" y="254550"/>
                  </a:cubicBezTo>
                  <a:cubicBezTo>
                    <a:pt x="184881" y="229424"/>
                    <a:pt x="205250" y="209054"/>
                    <a:pt x="230377" y="209054"/>
                  </a:cubicBezTo>
                  <a:close/>
                  <a:moveTo>
                    <a:pt x="111164" y="209054"/>
                  </a:moveTo>
                  <a:cubicBezTo>
                    <a:pt x="136292" y="209054"/>
                    <a:pt x="156660" y="229424"/>
                    <a:pt x="156660" y="254550"/>
                  </a:cubicBezTo>
                  <a:cubicBezTo>
                    <a:pt x="156660" y="279677"/>
                    <a:pt x="136292" y="300046"/>
                    <a:pt x="111164" y="300046"/>
                  </a:cubicBezTo>
                  <a:cubicBezTo>
                    <a:pt x="86038" y="300046"/>
                    <a:pt x="65668" y="279678"/>
                    <a:pt x="65668" y="254550"/>
                  </a:cubicBezTo>
                  <a:cubicBezTo>
                    <a:pt x="65668" y="229424"/>
                    <a:pt x="86037" y="209054"/>
                    <a:pt x="111164" y="209054"/>
                  </a:cubicBezTo>
                  <a:close/>
                  <a:moveTo>
                    <a:pt x="23050" y="161830"/>
                  </a:moveTo>
                  <a:lnTo>
                    <a:pt x="23050" y="421564"/>
                  </a:lnTo>
                  <a:cubicBezTo>
                    <a:pt x="23026" y="422150"/>
                    <a:pt x="23020" y="422737"/>
                    <a:pt x="23033" y="423323"/>
                  </a:cubicBezTo>
                  <a:cubicBezTo>
                    <a:pt x="23365" y="438269"/>
                    <a:pt x="35749" y="450115"/>
                    <a:pt x="50695" y="449784"/>
                  </a:cubicBezTo>
                  <a:lnTo>
                    <a:pt x="410061" y="449784"/>
                  </a:lnTo>
                  <a:cubicBezTo>
                    <a:pt x="410647" y="449797"/>
                    <a:pt x="411234" y="449791"/>
                    <a:pt x="411820" y="449766"/>
                  </a:cubicBezTo>
                  <a:cubicBezTo>
                    <a:pt x="426756" y="449127"/>
                    <a:pt x="438344" y="436500"/>
                    <a:pt x="437704" y="421565"/>
                  </a:cubicBezTo>
                  <a:lnTo>
                    <a:pt x="437704" y="161830"/>
                  </a:lnTo>
                  <a:close/>
                  <a:moveTo>
                    <a:pt x="48338" y="63926"/>
                  </a:moveTo>
                  <a:cubicBezTo>
                    <a:pt x="33722" y="64576"/>
                    <a:pt x="22400" y="76953"/>
                    <a:pt x="23050" y="91569"/>
                  </a:cubicBezTo>
                  <a:lnTo>
                    <a:pt x="23050" y="138794"/>
                  </a:lnTo>
                  <a:lnTo>
                    <a:pt x="437705" y="138794"/>
                  </a:lnTo>
                  <a:lnTo>
                    <a:pt x="437705" y="91569"/>
                  </a:lnTo>
                  <a:cubicBezTo>
                    <a:pt x="437740" y="90784"/>
                    <a:pt x="437740" y="89998"/>
                    <a:pt x="437705" y="89213"/>
                  </a:cubicBezTo>
                  <a:cubicBezTo>
                    <a:pt x="437054" y="74596"/>
                    <a:pt x="424678" y="63276"/>
                    <a:pt x="410061" y="63926"/>
                  </a:cubicBezTo>
                  <a:lnTo>
                    <a:pt x="351318" y="63926"/>
                  </a:lnTo>
                  <a:lnTo>
                    <a:pt x="351318" y="92721"/>
                  </a:lnTo>
                  <a:cubicBezTo>
                    <a:pt x="351318" y="99082"/>
                    <a:pt x="346161" y="104239"/>
                    <a:pt x="339800" y="104239"/>
                  </a:cubicBezTo>
                  <a:cubicBezTo>
                    <a:pt x="333438" y="104239"/>
                    <a:pt x="328282" y="99082"/>
                    <a:pt x="328282" y="92721"/>
                  </a:cubicBezTo>
                  <a:lnTo>
                    <a:pt x="328282" y="63926"/>
                  </a:lnTo>
                  <a:lnTo>
                    <a:pt x="132473" y="63926"/>
                  </a:lnTo>
                  <a:lnTo>
                    <a:pt x="132473" y="92721"/>
                  </a:lnTo>
                  <a:cubicBezTo>
                    <a:pt x="132473" y="99082"/>
                    <a:pt x="127316" y="104239"/>
                    <a:pt x="120954" y="104239"/>
                  </a:cubicBezTo>
                  <a:cubicBezTo>
                    <a:pt x="114593" y="104239"/>
                    <a:pt x="109436" y="99082"/>
                    <a:pt x="109436" y="92721"/>
                  </a:cubicBezTo>
                  <a:lnTo>
                    <a:pt x="109436" y="63926"/>
                  </a:lnTo>
                  <a:lnTo>
                    <a:pt x="50693" y="63926"/>
                  </a:lnTo>
                  <a:cubicBezTo>
                    <a:pt x="49909" y="63891"/>
                    <a:pt x="49123" y="63891"/>
                    <a:pt x="48338" y="63926"/>
                  </a:cubicBezTo>
                  <a:close/>
                  <a:moveTo>
                    <a:pt x="120954" y="0"/>
                  </a:moveTo>
                  <a:cubicBezTo>
                    <a:pt x="127316" y="0"/>
                    <a:pt x="132473" y="5157"/>
                    <a:pt x="132473" y="11518"/>
                  </a:cubicBezTo>
                  <a:lnTo>
                    <a:pt x="132473" y="40890"/>
                  </a:lnTo>
                  <a:lnTo>
                    <a:pt x="328282" y="40890"/>
                  </a:lnTo>
                  <a:lnTo>
                    <a:pt x="328282" y="11518"/>
                  </a:lnTo>
                  <a:cubicBezTo>
                    <a:pt x="328282" y="5157"/>
                    <a:pt x="333438" y="0"/>
                    <a:pt x="339800" y="0"/>
                  </a:cubicBezTo>
                  <a:cubicBezTo>
                    <a:pt x="346161" y="0"/>
                    <a:pt x="351318" y="5157"/>
                    <a:pt x="351317" y="11518"/>
                  </a:cubicBezTo>
                  <a:lnTo>
                    <a:pt x="351317" y="40890"/>
                  </a:lnTo>
                  <a:lnTo>
                    <a:pt x="410060" y="40890"/>
                  </a:lnTo>
                  <a:cubicBezTo>
                    <a:pt x="410837" y="40871"/>
                    <a:pt x="411614" y="40871"/>
                    <a:pt x="412391" y="40890"/>
                  </a:cubicBezTo>
                  <a:cubicBezTo>
                    <a:pt x="439738" y="41532"/>
                    <a:pt x="461384" y="64223"/>
                    <a:pt x="460740" y="91569"/>
                  </a:cubicBezTo>
                  <a:lnTo>
                    <a:pt x="460740" y="421565"/>
                  </a:lnTo>
                  <a:cubicBezTo>
                    <a:pt x="460755" y="422146"/>
                    <a:pt x="460758" y="422728"/>
                    <a:pt x="460750" y="423310"/>
                  </a:cubicBezTo>
                  <a:cubicBezTo>
                    <a:pt x="460425" y="450980"/>
                    <a:pt x="437730" y="473146"/>
                    <a:pt x="410061" y="472821"/>
                  </a:cubicBezTo>
                  <a:lnTo>
                    <a:pt x="50695" y="472821"/>
                  </a:lnTo>
                  <a:cubicBezTo>
                    <a:pt x="50112" y="472828"/>
                    <a:pt x="49530" y="472824"/>
                    <a:pt x="48950" y="472811"/>
                  </a:cubicBezTo>
                  <a:cubicBezTo>
                    <a:pt x="21286" y="472173"/>
                    <a:pt x="-624" y="449229"/>
                    <a:pt x="14" y="421565"/>
                  </a:cubicBezTo>
                  <a:lnTo>
                    <a:pt x="14" y="91570"/>
                  </a:lnTo>
                  <a:cubicBezTo>
                    <a:pt x="-5" y="90793"/>
                    <a:pt x="-5" y="90016"/>
                    <a:pt x="14" y="89239"/>
                  </a:cubicBezTo>
                  <a:cubicBezTo>
                    <a:pt x="658" y="61892"/>
                    <a:pt x="23348" y="40246"/>
                    <a:pt x="50693" y="40890"/>
                  </a:cubicBezTo>
                  <a:lnTo>
                    <a:pt x="109436" y="40890"/>
                  </a:lnTo>
                  <a:lnTo>
                    <a:pt x="109436" y="11518"/>
                  </a:lnTo>
                  <a:cubicBezTo>
                    <a:pt x="109436" y="5157"/>
                    <a:pt x="114593" y="0"/>
                    <a:pt x="120954" y="0"/>
                  </a:cubicBezTo>
                  <a:close/>
                </a:path>
              </a:pathLst>
            </a:custGeom>
            <a:solidFill>
              <a:schemeClr val="bg1"/>
            </a:solidFill>
            <a:ln w="1088" cap="flat">
              <a:noFill/>
              <a:prstDash val="solid"/>
              <a:miter/>
            </a:ln>
          </p:spPr>
          <p:txBody>
            <a:bodyPr rtlCol="0" anchor="ctr"/>
            <a:lstStyle/>
            <a:p>
              <a:endParaRPr lang="en-US">
                <a:latin typeface="Arial"/>
                <a:ea typeface="微软雅黑"/>
                <a:cs typeface="思源黑体旧字形 Light" panose="020B0300000000000000" charset="-128"/>
                <a:sym typeface="Arial"/>
              </a:endParaRPr>
            </a:p>
          </p:txBody>
        </p:sp>
        <p:sp>
          <p:nvSpPr>
            <p:cNvPr id="83" name="图形"/>
            <p:cNvSpPr/>
            <p:nvPr>
              <p:custDataLst>
                <p:tags r:id="rId8"/>
              </p:custDataLst>
            </p:nvPr>
          </p:nvSpPr>
          <p:spPr>
            <a:xfrm>
              <a:off x="7259" y="5200"/>
              <a:ext cx="625" cy="627"/>
            </a:xfrm>
            <a:custGeom>
              <a:avLst/>
              <a:gdLst>
                <a:gd name="connsiteX0" fmla="*/ 379861 w 508437"/>
                <a:gd name="connsiteY0" fmla="*/ 421940 h 509556"/>
                <a:gd name="connsiteX1" fmla="*/ 347582 w 508437"/>
                <a:gd name="connsiteY1" fmla="*/ 454219 h 509556"/>
                <a:gd name="connsiteX2" fmla="*/ 379861 w 508437"/>
                <a:gd name="connsiteY2" fmla="*/ 486499 h 509556"/>
                <a:gd name="connsiteX3" fmla="*/ 412141 w 508437"/>
                <a:gd name="connsiteY3" fmla="*/ 454219 h 509556"/>
                <a:gd name="connsiteX4" fmla="*/ 379861 w 508437"/>
                <a:gd name="connsiteY4" fmla="*/ 421940 h 509556"/>
                <a:gd name="connsiteX5" fmla="*/ 171772 w 508437"/>
                <a:gd name="connsiteY5" fmla="*/ 421940 h 509556"/>
                <a:gd name="connsiteX6" fmla="*/ 139493 w 508437"/>
                <a:gd name="connsiteY6" fmla="*/ 454219 h 509556"/>
                <a:gd name="connsiteX7" fmla="*/ 171772 w 508437"/>
                <a:gd name="connsiteY7" fmla="*/ 486499 h 509556"/>
                <a:gd name="connsiteX8" fmla="*/ 204052 w 508437"/>
                <a:gd name="connsiteY8" fmla="*/ 454219 h 509556"/>
                <a:gd name="connsiteX9" fmla="*/ 171772 w 508437"/>
                <a:gd name="connsiteY9" fmla="*/ 421940 h 509556"/>
                <a:gd name="connsiteX10" fmla="*/ 379861 w 508437"/>
                <a:gd name="connsiteY10" fmla="*/ 398883 h 509556"/>
                <a:gd name="connsiteX11" fmla="*/ 435198 w 508437"/>
                <a:gd name="connsiteY11" fmla="*/ 454219 h 509556"/>
                <a:gd name="connsiteX12" fmla="*/ 379861 w 508437"/>
                <a:gd name="connsiteY12" fmla="*/ 509556 h 509556"/>
                <a:gd name="connsiteX13" fmla="*/ 324525 w 508437"/>
                <a:gd name="connsiteY13" fmla="*/ 454219 h 509556"/>
                <a:gd name="connsiteX14" fmla="*/ 379861 w 508437"/>
                <a:gd name="connsiteY14" fmla="*/ 398883 h 509556"/>
                <a:gd name="connsiteX15" fmla="*/ 171772 w 508437"/>
                <a:gd name="connsiteY15" fmla="*/ 398883 h 509556"/>
                <a:gd name="connsiteX16" fmla="*/ 227109 w 508437"/>
                <a:gd name="connsiteY16" fmla="*/ 454219 h 509556"/>
                <a:gd name="connsiteX17" fmla="*/ 171772 w 508437"/>
                <a:gd name="connsiteY17" fmla="*/ 509556 h 509556"/>
                <a:gd name="connsiteX18" fmla="*/ 116436 w 508437"/>
                <a:gd name="connsiteY18" fmla="*/ 454219 h 509556"/>
                <a:gd name="connsiteX19" fmla="*/ 171772 w 508437"/>
                <a:gd name="connsiteY19" fmla="*/ 398883 h 509556"/>
                <a:gd name="connsiteX20" fmla="*/ 123930 w 508437"/>
                <a:gd name="connsiteY20" fmla="*/ 167162 h 509556"/>
                <a:gd name="connsiteX21" fmla="*/ 140646 w 508437"/>
                <a:gd name="connsiteY21" fmla="*/ 265153 h 509556"/>
                <a:gd name="connsiteX22" fmla="*/ 401188 w 508437"/>
                <a:gd name="connsiteY22" fmla="*/ 265153 h 509556"/>
                <a:gd name="connsiteX23" fmla="*/ 445573 w 508437"/>
                <a:gd name="connsiteY23" fmla="*/ 231721 h 509556"/>
                <a:gd name="connsiteX24" fmla="*/ 463441 w 508437"/>
                <a:gd name="connsiteY24" fmla="*/ 167162 h 509556"/>
                <a:gd name="connsiteX25" fmla="*/ 112978 w 508437"/>
                <a:gd name="connsiteY25" fmla="*/ 97991 h 509556"/>
                <a:gd name="connsiteX26" fmla="*/ 119895 w 508437"/>
                <a:gd name="connsiteY26" fmla="*/ 144105 h 509556"/>
                <a:gd name="connsiteX27" fmla="*/ 470359 w 508437"/>
                <a:gd name="connsiteY27" fmla="*/ 144105 h 509556"/>
                <a:gd name="connsiteX28" fmla="*/ 481887 w 508437"/>
                <a:gd name="connsiteY28" fmla="*/ 97991 h 509556"/>
                <a:gd name="connsiteX29" fmla="*/ 11528 w 508437"/>
                <a:gd name="connsiteY29" fmla="*/ 0 h 509556"/>
                <a:gd name="connsiteX30" fmla="*/ 12681 w 508437"/>
                <a:gd name="connsiteY30" fmla="*/ 0 h 509556"/>
                <a:gd name="connsiteX31" fmla="*/ 108943 w 508437"/>
                <a:gd name="connsiteY31" fmla="*/ 74935 h 509556"/>
                <a:gd name="connsiteX32" fmla="*/ 496875 w 508437"/>
                <a:gd name="connsiteY32" fmla="*/ 74935 h 509556"/>
                <a:gd name="connsiteX33" fmla="*/ 506097 w 508437"/>
                <a:gd name="connsiteY33" fmla="*/ 80699 h 509556"/>
                <a:gd name="connsiteX34" fmla="*/ 507827 w 508437"/>
                <a:gd name="connsiteY34" fmla="*/ 91650 h 509556"/>
                <a:gd name="connsiteX35" fmla="*/ 468054 w 508437"/>
                <a:gd name="connsiteY35" fmla="*/ 236332 h 509556"/>
                <a:gd name="connsiteX36" fmla="*/ 401189 w 508437"/>
                <a:gd name="connsiteY36" fmla="*/ 288210 h 509556"/>
                <a:gd name="connsiteX37" fmla="*/ 144682 w 508437"/>
                <a:gd name="connsiteY37" fmla="*/ 288210 h 509556"/>
                <a:gd name="connsiteX38" fmla="*/ 147564 w 508437"/>
                <a:gd name="connsiteY38" fmla="*/ 303197 h 509556"/>
                <a:gd name="connsiteX39" fmla="*/ 192525 w 508437"/>
                <a:gd name="connsiteY39" fmla="*/ 340088 h 509556"/>
                <a:gd name="connsiteX40" fmla="*/ 423669 w 508437"/>
                <a:gd name="connsiteY40" fmla="*/ 340088 h 509556"/>
                <a:gd name="connsiteX41" fmla="*/ 435198 w 508437"/>
                <a:gd name="connsiteY41" fmla="*/ 351617 h 509556"/>
                <a:gd name="connsiteX42" fmla="*/ 423669 w 508437"/>
                <a:gd name="connsiteY42" fmla="*/ 363145 h 509556"/>
                <a:gd name="connsiteX43" fmla="*/ 192525 w 508437"/>
                <a:gd name="connsiteY43" fmla="*/ 363145 h 509556"/>
                <a:gd name="connsiteX44" fmla="*/ 124507 w 508437"/>
                <a:gd name="connsiteY44" fmla="*/ 306656 h 509556"/>
                <a:gd name="connsiteX45" fmla="*/ 86463 w 508437"/>
                <a:gd name="connsiteY45" fmla="*/ 84158 h 509556"/>
                <a:gd name="connsiteX46" fmla="*/ 12681 w 508437"/>
                <a:gd name="connsiteY46" fmla="*/ 23057 h 509556"/>
                <a:gd name="connsiteX47" fmla="*/ 11528 w 508437"/>
                <a:gd name="connsiteY47" fmla="*/ 23057 h 509556"/>
                <a:gd name="connsiteX48" fmla="*/ 0 w 508437"/>
                <a:gd name="connsiteY48" fmla="*/ 11528 h 509556"/>
                <a:gd name="connsiteX49" fmla="*/ 11528 w 508437"/>
                <a:gd name="connsiteY49" fmla="*/ 0 h 509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508437" h="509556">
                  <a:moveTo>
                    <a:pt x="379861" y="421940"/>
                  </a:moveTo>
                  <a:cubicBezTo>
                    <a:pt x="362034" y="421940"/>
                    <a:pt x="347582" y="436392"/>
                    <a:pt x="347582" y="454219"/>
                  </a:cubicBezTo>
                  <a:cubicBezTo>
                    <a:pt x="347582" y="472046"/>
                    <a:pt x="362034" y="486499"/>
                    <a:pt x="379861" y="486499"/>
                  </a:cubicBezTo>
                  <a:cubicBezTo>
                    <a:pt x="397689" y="486499"/>
                    <a:pt x="412141" y="472046"/>
                    <a:pt x="412141" y="454219"/>
                  </a:cubicBezTo>
                  <a:cubicBezTo>
                    <a:pt x="412141" y="436392"/>
                    <a:pt x="397689" y="421940"/>
                    <a:pt x="379861" y="421940"/>
                  </a:cubicBezTo>
                  <a:close/>
                  <a:moveTo>
                    <a:pt x="171772" y="421940"/>
                  </a:moveTo>
                  <a:cubicBezTo>
                    <a:pt x="153945" y="421940"/>
                    <a:pt x="139493" y="436392"/>
                    <a:pt x="139493" y="454219"/>
                  </a:cubicBezTo>
                  <a:cubicBezTo>
                    <a:pt x="139493" y="472046"/>
                    <a:pt x="153945" y="486499"/>
                    <a:pt x="171772" y="486499"/>
                  </a:cubicBezTo>
                  <a:cubicBezTo>
                    <a:pt x="189601" y="486499"/>
                    <a:pt x="204053" y="472046"/>
                    <a:pt x="204052" y="454219"/>
                  </a:cubicBezTo>
                  <a:cubicBezTo>
                    <a:pt x="204052" y="436392"/>
                    <a:pt x="189599" y="421940"/>
                    <a:pt x="171772" y="421940"/>
                  </a:cubicBezTo>
                  <a:close/>
                  <a:moveTo>
                    <a:pt x="379861" y="398883"/>
                  </a:moveTo>
                  <a:cubicBezTo>
                    <a:pt x="410422" y="398883"/>
                    <a:pt x="435198" y="423658"/>
                    <a:pt x="435198" y="454219"/>
                  </a:cubicBezTo>
                  <a:cubicBezTo>
                    <a:pt x="435198" y="484781"/>
                    <a:pt x="410423" y="509556"/>
                    <a:pt x="379861" y="509556"/>
                  </a:cubicBezTo>
                  <a:cubicBezTo>
                    <a:pt x="349300" y="509556"/>
                    <a:pt x="324525" y="484781"/>
                    <a:pt x="324525" y="454219"/>
                  </a:cubicBezTo>
                  <a:cubicBezTo>
                    <a:pt x="324525" y="423658"/>
                    <a:pt x="349300" y="398883"/>
                    <a:pt x="379861" y="398883"/>
                  </a:cubicBezTo>
                  <a:close/>
                  <a:moveTo>
                    <a:pt x="171772" y="398883"/>
                  </a:moveTo>
                  <a:cubicBezTo>
                    <a:pt x="202334" y="398883"/>
                    <a:pt x="227109" y="423658"/>
                    <a:pt x="227109" y="454219"/>
                  </a:cubicBezTo>
                  <a:cubicBezTo>
                    <a:pt x="227109" y="484781"/>
                    <a:pt x="202334" y="509556"/>
                    <a:pt x="171772" y="509556"/>
                  </a:cubicBezTo>
                  <a:cubicBezTo>
                    <a:pt x="141211" y="509556"/>
                    <a:pt x="116436" y="484781"/>
                    <a:pt x="116436" y="454219"/>
                  </a:cubicBezTo>
                  <a:cubicBezTo>
                    <a:pt x="116436" y="423658"/>
                    <a:pt x="141211" y="398883"/>
                    <a:pt x="171772" y="398883"/>
                  </a:cubicBezTo>
                  <a:close/>
                  <a:moveTo>
                    <a:pt x="123930" y="167162"/>
                  </a:moveTo>
                  <a:lnTo>
                    <a:pt x="140646" y="265153"/>
                  </a:lnTo>
                  <a:lnTo>
                    <a:pt x="401188" y="265153"/>
                  </a:lnTo>
                  <a:cubicBezTo>
                    <a:pt x="421790" y="265175"/>
                    <a:pt x="439908" y="251528"/>
                    <a:pt x="445573" y="231721"/>
                  </a:cubicBezTo>
                  <a:lnTo>
                    <a:pt x="463441" y="167162"/>
                  </a:lnTo>
                  <a:close/>
                  <a:moveTo>
                    <a:pt x="112978" y="97991"/>
                  </a:moveTo>
                  <a:lnTo>
                    <a:pt x="119895" y="144105"/>
                  </a:lnTo>
                  <a:lnTo>
                    <a:pt x="470359" y="144105"/>
                  </a:lnTo>
                  <a:lnTo>
                    <a:pt x="481887" y="97991"/>
                  </a:lnTo>
                  <a:close/>
                  <a:moveTo>
                    <a:pt x="11528" y="0"/>
                  </a:moveTo>
                  <a:lnTo>
                    <a:pt x="12681" y="0"/>
                  </a:lnTo>
                  <a:cubicBezTo>
                    <a:pt x="59947" y="0"/>
                    <a:pt x="99720" y="28821"/>
                    <a:pt x="108943" y="74935"/>
                  </a:cubicBezTo>
                  <a:lnTo>
                    <a:pt x="496875" y="74935"/>
                  </a:lnTo>
                  <a:cubicBezTo>
                    <a:pt x="500631" y="75448"/>
                    <a:pt x="503989" y="77547"/>
                    <a:pt x="506097" y="80699"/>
                  </a:cubicBezTo>
                  <a:cubicBezTo>
                    <a:pt x="508410" y="83856"/>
                    <a:pt x="509054" y="87936"/>
                    <a:pt x="507827" y="91650"/>
                  </a:cubicBezTo>
                  <a:lnTo>
                    <a:pt x="468054" y="236332"/>
                  </a:lnTo>
                  <a:cubicBezTo>
                    <a:pt x="459662" y="266489"/>
                    <a:pt x="432486" y="287574"/>
                    <a:pt x="401189" y="288210"/>
                  </a:cubicBezTo>
                  <a:lnTo>
                    <a:pt x="144682" y="288210"/>
                  </a:lnTo>
                  <a:lnTo>
                    <a:pt x="147564" y="303197"/>
                  </a:lnTo>
                  <a:cubicBezTo>
                    <a:pt x="151284" y="324969"/>
                    <a:pt x="170446" y="340691"/>
                    <a:pt x="192525" y="340088"/>
                  </a:cubicBezTo>
                  <a:lnTo>
                    <a:pt x="423669" y="340088"/>
                  </a:lnTo>
                  <a:cubicBezTo>
                    <a:pt x="430036" y="340088"/>
                    <a:pt x="435198" y="345250"/>
                    <a:pt x="435198" y="351617"/>
                  </a:cubicBezTo>
                  <a:cubicBezTo>
                    <a:pt x="435198" y="357984"/>
                    <a:pt x="430036" y="363145"/>
                    <a:pt x="423669" y="363145"/>
                  </a:cubicBezTo>
                  <a:lnTo>
                    <a:pt x="192525" y="363145"/>
                  </a:lnTo>
                  <a:cubicBezTo>
                    <a:pt x="159122" y="363389"/>
                    <a:pt x="130401" y="339536"/>
                    <a:pt x="124507" y="306656"/>
                  </a:cubicBezTo>
                  <a:lnTo>
                    <a:pt x="86463" y="84158"/>
                  </a:lnTo>
                  <a:cubicBezTo>
                    <a:pt x="80459" y="48292"/>
                    <a:pt x="49038" y="22271"/>
                    <a:pt x="12681" y="23057"/>
                  </a:cubicBezTo>
                  <a:lnTo>
                    <a:pt x="11528" y="23057"/>
                  </a:lnTo>
                  <a:cubicBezTo>
                    <a:pt x="5161" y="23057"/>
                    <a:pt x="0" y="17896"/>
                    <a:pt x="0" y="11528"/>
                  </a:cubicBezTo>
                  <a:cubicBezTo>
                    <a:pt x="0" y="5161"/>
                    <a:pt x="5161" y="0"/>
                    <a:pt x="11528" y="0"/>
                  </a:cubicBezTo>
                  <a:close/>
                </a:path>
              </a:pathLst>
            </a:custGeom>
            <a:solidFill>
              <a:schemeClr val="bg1"/>
            </a:solidFill>
            <a:ln w="1093" cap="flat">
              <a:noFill/>
              <a:prstDash val="solid"/>
              <a:miter/>
            </a:ln>
          </p:spPr>
          <p:txBody>
            <a:bodyPr rtlCol="0" anchor="ctr"/>
            <a:lstStyle/>
            <a:p>
              <a:endParaRPr lang="en-US">
                <a:latin typeface="Arial"/>
                <a:ea typeface="微软雅黑"/>
                <a:cs typeface="思源黑体旧字形 Light" panose="020B0300000000000000" charset="-128"/>
                <a:sym typeface="Arial"/>
              </a:endParaRPr>
            </a:p>
          </p:txBody>
        </p:sp>
        <p:sp>
          <p:nvSpPr>
            <p:cNvPr id="84" name="图形"/>
            <p:cNvSpPr/>
            <p:nvPr>
              <p:custDataLst>
                <p:tags r:id="rId9"/>
              </p:custDataLst>
            </p:nvPr>
          </p:nvSpPr>
          <p:spPr>
            <a:xfrm>
              <a:off x="11349" y="4996"/>
              <a:ext cx="582" cy="582"/>
            </a:xfrm>
            <a:custGeom>
              <a:avLst/>
              <a:gdLst>
                <a:gd name="connsiteX0" fmla="*/ 405603 w 472844"/>
                <a:gd name="connsiteY0" fmla="*/ 311130 h 472845"/>
                <a:gd name="connsiteX1" fmla="*/ 412949 w 472844"/>
                <a:gd name="connsiteY1" fmla="*/ 316197 h 472845"/>
                <a:gd name="connsiteX2" fmla="*/ 409493 w 472844"/>
                <a:gd name="connsiteY2" fmla="*/ 332323 h 472845"/>
                <a:gd name="connsiteX3" fmla="*/ 323108 w 472844"/>
                <a:gd name="connsiteY3" fmla="*/ 389914 h 472845"/>
                <a:gd name="connsiteX4" fmla="*/ 316772 w 472844"/>
                <a:gd name="connsiteY4" fmla="*/ 391641 h 472845"/>
                <a:gd name="connsiteX5" fmla="*/ 306982 w 472844"/>
                <a:gd name="connsiteY5" fmla="*/ 386458 h 472845"/>
                <a:gd name="connsiteX6" fmla="*/ 272427 w 472844"/>
                <a:gd name="connsiteY6" fmla="*/ 334627 h 472845"/>
                <a:gd name="connsiteX7" fmla="*/ 275883 w 472844"/>
                <a:gd name="connsiteY7" fmla="*/ 318501 h 472845"/>
                <a:gd name="connsiteX8" fmla="*/ 292009 w 472844"/>
                <a:gd name="connsiteY8" fmla="*/ 321956 h 472845"/>
                <a:gd name="connsiteX9" fmla="*/ 320228 w 472844"/>
                <a:gd name="connsiteY9" fmla="*/ 363998 h 472845"/>
                <a:gd name="connsiteX10" fmla="*/ 396824 w 472844"/>
                <a:gd name="connsiteY10" fmla="*/ 312742 h 472845"/>
                <a:gd name="connsiteX11" fmla="*/ 405603 w 472844"/>
                <a:gd name="connsiteY11" fmla="*/ 311130 h 472845"/>
                <a:gd name="connsiteX12" fmla="*/ 341537 w 472844"/>
                <a:gd name="connsiteY12" fmla="*/ 233267 h 472845"/>
                <a:gd name="connsiteX13" fmla="*/ 233266 w 472844"/>
                <a:gd name="connsiteY13" fmla="*/ 341538 h 472845"/>
                <a:gd name="connsiteX14" fmla="*/ 341537 w 472844"/>
                <a:gd name="connsiteY14" fmla="*/ 449808 h 472845"/>
                <a:gd name="connsiteX15" fmla="*/ 449807 w 472844"/>
                <a:gd name="connsiteY15" fmla="*/ 341538 h 472845"/>
                <a:gd name="connsiteX16" fmla="*/ 341537 w 472844"/>
                <a:gd name="connsiteY16" fmla="*/ 233267 h 472845"/>
                <a:gd name="connsiteX17" fmla="*/ 230962 w 472844"/>
                <a:gd name="connsiteY17" fmla="*/ 145727 h 472845"/>
                <a:gd name="connsiteX18" fmla="*/ 147768 w 472844"/>
                <a:gd name="connsiteY18" fmla="*/ 213372 h 472845"/>
                <a:gd name="connsiteX19" fmla="*/ 213685 w 472844"/>
                <a:gd name="connsiteY19" fmla="*/ 313317 h 472845"/>
                <a:gd name="connsiteX20" fmla="*/ 314469 w 472844"/>
                <a:gd name="connsiteY20" fmla="*/ 213109 h 472845"/>
                <a:gd name="connsiteX21" fmla="*/ 230962 w 472844"/>
                <a:gd name="connsiteY21" fmla="*/ 145727 h 472845"/>
                <a:gd name="connsiteX22" fmla="*/ 210804 w 472844"/>
                <a:gd name="connsiteY22" fmla="*/ 23061 h 472845"/>
                <a:gd name="connsiteX23" fmla="*/ 205046 w 472844"/>
                <a:gd name="connsiteY23" fmla="*/ 57615 h 472845"/>
                <a:gd name="connsiteX24" fmla="*/ 196407 w 472844"/>
                <a:gd name="connsiteY24" fmla="*/ 66254 h 472845"/>
                <a:gd name="connsiteX25" fmla="*/ 139392 w 472844"/>
                <a:gd name="connsiteY25" fmla="*/ 89291 h 472845"/>
                <a:gd name="connsiteX26" fmla="*/ 126722 w 472844"/>
                <a:gd name="connsiteY26" fmla="*/ 89291 h 472845"/>
                <a:gd name="connsiteX27" fmla="*/ 97927 w 472844"/>
                <a:gd name="connsiteY27" fmla="*/ 69134 h 472845"/>
                <a:gd name="connsiteX28" fmla="*/ 69132 w 472844"/>
                <a:gd name="connsiteY28" fmla="*/ 97928 h 472845"/>
                <a:gd name="connsiteX29" fmla="*/ 89291 w 472844"/>
                <a:gd name="connsiteY29" fmla="*/ 126725 h 472845"/>
                <a:gd name="connsiteX30" fmla="*/ 89291 w 472844"/>
                <a:gd name="connsiteY30" fmla="*/ 139395 h 472845"/>
                <a:gd name="connsiteX31" fmla="*/ 66254 w 472844"/>
                <a:gd name="connsiteY31" fmla="*/ 196409 h 472845"/>
                <a:gd name="connsiteX32" fmla="*/ 57615 w 472844"/>
                <a:gd name="connsiteY32" fmla="*/ 205048 h 472845"/>
                <a:gd name="connsiteX33" fmla="*/ 23061 w 472844"/>
                <a:gd name="connsiteY33" fmla="*/ 210806 h 472845"/>
                <a:gd name="connsiteX34" fmla="*/ 23061 w 472844"/>
                <a:gd name="connsiteY34" fmla="*/ 251696 h 472845"/>
                <a:gd name="connsiteX35" fmla="*/ 57615 w 472844"/>
                <a:gd name="connsiteY35" fmla="*/ 257455 h 472845"/>
                <a:gd name="connsiteX36" fmla="*/ 66254 w 472844"/>
                <a:gd name="connsiteY36" fmla="*/ 266094 h 472845"/>
                <a:gd name="connsiteX37" fmla="*/ 89291 w 472844"/>
                <a:gd name="connsiteY37" fmla="*/ 323108 h 472845"/>
                <a:gd name="connsiteX38" fmla="*/ 89291 w 472844"/>
                <a:gd name="connsiteY38" fmla="*/ 335778 h 472845"/>
                <a:gd name="connsiteX39" fmla="*/ 69134 w 472844"/>
                <a:gd name="connsiteY39" fmla="*/ 364573 h 472845"/>
                <a:gd name="connsiteX40" fmla="*/ 97928 w 472844"/>
                <a:gd name="connsiteY40" fmla="*/ 393368 h 472845"/>
                <a:gd name="connsiteX41" fmla="*/ 126723 w 472844"/>
                <a:gd name="connsiteY41" fmla="*/ 373211 h 472845"/>
                <a:gd name="connsiteX42" fmla="*/ 139394 w 472844"/>
                <a:gd name="connsiteY42" fmla="*/ 372635 h 472845"/>
                <a:gd name="connsiteX43" fmla="*/ 196408 w 472844"/>
                <a:gd name="connsiteY43" fmla="*/ 395672 h 472845"/>
                <a:gd name="connsiteX44" fmla="*/ 205047 w 472844"/>
                <a:gd name="connsiteY44" fmla="*/ 404311 h 472845"/>
                <a:gd name="connsiteX45" fmla="*/ 210805 w 472844"/>
                <a:gd name="connsiteY45" fmla="*/ 437713 h 472845"/>
                <a:gd name="connsiteX46" fmla="*/ 251691 w 472844"/>
                <a:gd name="connsiteY46" fmla="*/ 437713 h 472845"/>
                <a:gd name="connsiteX47" fmla="*/ 251691 w 472844"/>
                <a:gd name="connsiteY47" fmla="*/ 435987 h 472845"/>
                <a:gd name="connsiteX48" fmla="*/ 210226 w 472844"/>
                <a:gd name="connsiteY48" fmla="*/ 341538 h 472845"/>
                <a:gd name="connsiteX49" fmla="*/ 210801 w 472844"/>
                <a:gd name="connsiteY49" fmla="*/ 336355 h 472845"/>
                <a:gd name="connsiteX50" fmla="*/ 123263 w 472844"/>
                <a:gd name="connsiteY50" fmla="*/ 230387 h 472845"/>
                <a:gd name="connsiteX51" fmla="*/ 230958 w 472844"/>
                <a:gd name="connsiteY51" fmla="*/ 122692 h 472845"/>
                <a:gd name="connsiteX52" fmla="*/ 336926 w 472844"/>
                <a:gd name="connsiteY52" fmla="*/ 209655 h 472845"/>
                <a:gd name="connsiteX53" fmla="*/ 340957 w 472844"/>
                <a:gd name="connsiteY53" fmla="*/ 209655 h 472845"/>
                <a:gd name="connsiteX54" fmla="*/ 435406 w 472844"/>
                <a:gd name="connsiteY54" fmla="*/ 251120 h 472845"/>
                <a:gd name="connsiteX55" fmla="*/ 437710 w 472844"/>
                <a:gd name="connsiteY55" fmla="*/ 251120 h 472845"/>
                <a:gd name="connsiteX56" fmla="*/ 437710 w 472844"/>
                <a:gd name="connsiteY56" fmla="*/ 210230 h 472845"/>
                <a:gd name="connsiteX57" fmla="*/ 404307 w 472844"/>
                <a:gd name="connsiteY57" fmla="*/ 204471 h 472845"/>
                <a:gd name="connsiteX58" fmla="*/ 396245 w 472844"/>
                <a:gd name="connsiteY58" fmla="*/ 195833 h 472845"/>
                <a:gd name="connsiteX59" fmla="*/ 373209 w 472844"/>
                <a:gd name="connsiteY59" fmla="*/ 138818 h 472845"/>
                <a:gd name="connsiteX60" fmla="*/ 373209 w 472844"/>
                <a:gd name="connsiteY60" fmla="*/ 126148 h 472845"/>
                <a:gd name="connsiteX61" fmla="*/ 393366 w 472844"/>
                <a:gd name="connsiteY61" fmla="*/ 97353 h 472845"/>
                <a:gd name="connsiteX62" fmla="*/ 364571 w 472844"/>
                <a:gd name="connsiteY62" fmla="*/ 68558 h 472845"/>
                <a:gd name="connsiteX63" fmla="*/ 335776 w 472844"/>
                <a:gd name="connsiteY63" fmla="*/ 89291 h 472845"/>
                <a:gd name="connsiteX64" fmla="*/ 323106 w 472844"/>
                <a:gd name="connsiteY64" fmla="*/ 89291 h 472845"/>
                <a:gd name="connsiteX65" fmla="*/ 266091 w 472844"/>
                <a:gd name="connsiteY65" fmla="*/ 66254 h 472845"/>
                <a:gd name="connsiteX66" fmla="*/ 257452 w 472844"/>
                <a:gd name="connsiteY66" fmla="*/ 57615 h 472845"/>
                <a:gd name="connsiteX67" fmla="*/ 251694 w 472844"/>
                <a:gd name="connsiteY67" fmla="*/ 23061 h 472845"/>
                <a:gd name="connsiteX68" fmla="*/ 201590 w 472844"/>
                <a:gd name="connsiteY68" fmla="*/ 23 h 472845"/>
                <a:gd name="connsiteX69" fmla="*/ 261485 w 472844"/>
                <a:gd name="connsiteY69" fmla="*/ 23 h 472845"/>
                <a:gd name="connsiteX70" fmla="*/ 272428 w 472844"/>
                <a:gd name="connsiteY70" fmla="*/ 9238 h 472845"/>
                <a:gd name="connsiteX71" fmla="*/ 278764 w 472844"/>
                <a:gd name="connsiteY71" fmla="*/ 45520 h 472845"/>
                <a:gd name="connsiteX72" fmla="*/ 328868 w 472844"/>
                <a:gd name="connsiteY72" fmla="*/ 65677 h 472845"/>
                <a:gd name="connsiteX73" fmla="*/ 359390 w 472844"/>
                <a:gd name="connsiteY73" fmla="*/ 43792 h 472845"/>
                <a:gd name="connsiteX74" fmla="*/ 374364 w 472844"/>
                <a:gd name="connsiteY74" fmla="*/ 44944 h 472845"/>
                <a:gd name="connsiteX75" fmla="*/ 416981 w 472844"/>
                <a:gd name="connsiteY75" fmla="*/ 87561 h 472845"/>
                <a:gd name="connsiteX76" fmla="*/ 418133 w 472844"/>
                <a:gd name="connsiteY76" fmla="*/ 102535 h 472845"/>
                <a:gd name="connsiteX77" fmla="*/ 396248 w 472844"/>
                <a:gd name="connsiteY77" fmla="*/ 133058 h 472845"/>
                <a:gd name="connsiteX78" fmla="*/ 416405 w 472844"/>
                <a:gd name="connsiteY78" fmla="*/ 183162 h 472845"/>
                <a:gd name="connsiteX79" fmla="*/ 452687 w 472844"/>
                <a:gd name="connsiteY79" fmla="*/ 189497 h 472845"/>
                <a:gd name="connsiteX80" fmla="*/ 460750 w 472844"/>
                <a:gd name="connsiteY80" fmla="*/ 201016 h 472845"/>
                <a:gd name="connsiteX81" fmla="*/ 460750 w 472844"/>
                <a:gd name="connsiteY81" fmla="*/ 260334 h 472845"/>
                <a:gd name="connsiteX82" fmla="*/ 452687 w 472844"/>
                <a:gd name="connsiteY82" fmla="*/ 271852 h 472845"/>
                <a:gd name="connsiteX83" fmla="*/ 452112 w 472844"/>
                <a:gd name="connsiteY83" fmla="*/ 271852 h 472845"/>
                <a:gd name="connsiteX84" fmla="*/ 472844 w 472844"/>
                <a:gd name="connsiteY84" fmla="*/ 341539 h 472845"/>
                <a:gd name="connsiteX85" fmla="*/ 341538 w 472844"/>
                <a:gd name="connsiteY85" fmla="*/ 472845 h 472845"/>
                <a:gd name="connsiteX86" fmla="*/ 272429 w 472844"/>
                <a:gd name="connsiteY86" fmla="*/ 452688 h 472845"/>
                <a:gd name="connsiteX87" fmla="*/ 261486 w 472844"/>
                <a:gd name="connsiteY87" fmla="*/ 460751 h 472845"/>
                <a:gd name="connsiteX88" fmla="*/ 201591 w 472844"/>
                <a:gd name="connsiteY88" fmla="*/ 460751 h 472845"/>
                <a:gd name="connsiteX89" fmla="*/ 190073 w 472844"/>
                <a:gd name="connsiteY89" fmla="*/ 452688 h 472845"/>
                <a:gd name="connsiteX90" fmla="*/ 183738 w 472844"/>
                <a:gd name="connsiteY90" fmla="*/ 416982 h 472845"/>
                <a:gd name="connsiteX91" fmla="*/ 133634 w 472844"/>
                <a:gd name="connsiteY91" fmla="*/ 396249 h 472845"/>
                <a:gd name="connsiteX92" fmla="*/ 103111 w 472844"/>
                <a:gd name="connsiteY92" fmla="*/ 418134 h 472845"/>
                <a:gd name="connsiteX93" fmla="*/ 88137 w 472844"/>
                <a:gd name="connsiteY93" fmla="*/ 416982 h 472845"/>
                <a:gd name="connsiteX94" fmla="*/ 45520 w 472844"/>
                <a:gd name="connsiteY94" fmla="*/ 374365 h 472845"/>
                <a:gd name="connsiteX95" fmla="*/ 44368 w 472844"/>
                <a:gd name="connsiteY95" fmla="*/ 359391 h 472845"/>
                <a:gd name="connsiteX96" fmla="*/ 66252 w 472844"/>
                <a:gd name="connsiteY96" fmla="*/ 328868 h 472845"/>
                <a:gd name="connsiteX97" fmla="*/ 45520 w 472844"/>
                <a:gd name="connsiteY97" fmla="*/ 278764 h 472845"/>
                <a:gd name="connsiteX98" fmla="*/ 9238 w 472844"/>
                <a:gd name="connsiteY98" fmla="*/ 272429 h 472845"/>
                <a:gd name="connsiteX99" fmla="*/ 23 w 472844"/>
                <a:gd name="connsiteY99" fmla="*/ 261486 h 472845"/>
                <a:gd name="connsiteX100" fmla="*/ 23 w 472844"/>
                <a:gd name="connsiteY100" fmla="*/ 201591 h 472845"/>
                <a:gd name="connsiteX101" fmla="*/ 9238 w 472844"/>
                <a:gd name="connsiteY101" fmla="*/ 190073 h 472845"/>
                <a:gd name="connsiteX102" fmla="*/ 45521 w 472844"/>
                <a:gd name="connsiteY102" fmla="*/ 183739 h 472845"/>
                <a:gd name="connsiteX103" fmla="*/ 66253 w 472844"/>
                <a:gd name="connsiteY103" fmla="*/ 133635 h 472845"/>
                <a:gd name="connsiteX104" fmla="*/ 44369 w 472844"/>
                <a:gd name="connsiteY104" fmla="*/ 103112 h 472845"/>
                <a:gd name="connsiteX105" fmla="*/ 45521 w 472844"/>
                <a:gd name="connsiteY105" fmla="*/ 88138 h 472845"/>
                <a:gd name="connsiteX106" fmla="*/ 88138 w 472844"/>
                <a:gd name="connsiteY106" fmla="*/ 45521 h 472845"/>
                <a:gd name="connsiteX107" fmla="*/ 103112 w 472844"/>
                <a:gd name="connsiteY107" fmla="*/ 44369 h 472845"/>
                <a:gd name="connsiteX108" fmla="*/ 133633 w 472844"/>
                <a:gd name="connsiteY108" fmla="*/ 66252 h 472845"/>
                <a:gd name="connsiteX109" fmla="*/ 183737 w 472844"/>
                <a:gd name="connsiteY109" fmla="*/ 45520 h 472845"/>
                <a:gd name="connsiteX110" fmla="*/ 190072 w 472844"/>
                <a:gd name="connsiteY110" fmla="*/ 9238 h 472845"/>
                <a:gd name="connsiteX111" fmla="*/ 201590 w 472844"/>
                <a:gd name="connsiteY111" fmla="*/ 23 h 472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472844" h="472845">
                  <a:moveTo>
                    <a:pt x="405603" y="311130"/>
                  </a:moveTo>
                  <a:cubicBezTo>
                    <a:pt x="408521" y="311756"/>
                    <a:pt x="411200" y="313494"/>
                    <a:pt x="412949" y="316197"/>
                  </a:cubicBezTo>
                  <a:cubicBezTo>
                    <a:pt x="416448" y="321605"/>
                    <a:pt x="414900" y="328824"/>
                    <a:pt x="409493" y="332323"/>
                  </a:cubicBezTo>
                  <a:lnTo>
                    <a:pt x="323108" y="389914"/>
                  </a:lnTo>
                  <a:cubicBezTo>
                    <a:pt x="321208" y="391092"/>
                    <a:pt x="319007" y="391692"/>
                    <a:pt x="316772" y="391641"/>
                  </a:cubicBezTo>
                  <a:cubicBezTo>
                    <a:pt x="312863" y="391597"/>
                    <a:pt x="309216" y="389667"/>
                    <a:pt x="306982" y="386458"/>
                  </a:cubicBezTo>
                  <a:lnTo>
                    <a:pt x="272427" y="334627"/>
                  </a:lnTo>
                  <a:cubicBezTo>
                    <a:pt x="268928" y="329219"/>
                    <a:pt x="270476" y="321999"/>
                    <a:pt x="275883" y="318501"/>
                  </a:cubicBezTo>
                  <a:cubicBezTo>
                    <a:pt x="281291" y="315002"/>
                    <a:pt x="288510" y="316550"/>
                    <a:pt x="292009" y="321956"/>
                  </a:cubicBezTo>
                  <a:lnTo>
                    <a:pt x="320228" y="363998"/>
                  </a:lnTo>
                  <a:lnTo>
                    <a:pt x="396824" y="312742"/>
                  </a:lnTo>
                  <a:cubicBezTo>
                    <a:pt x="399528" y="310993"/>
                    <a:pt x="402685" y="310504"/>
                    <a:pt x="405603" y="311130"/>
                  </a:cubicBezTo>
                  <a:close/>
                  <a:moveTo>
                    <a:pt x="341537" y="233267"/>
                  </a:moveTo>
                  <a:cubicBezTo>
                    <a:pt x="281741" y="233267"/>
                    <a:pt x="233266" y="281741"/>
                    <a:pt x="233266" y="341538"/>
                  </a:cubicBezTo>
                  <a:cubicBezTo>
                    <a:pt x="233266" y="401333"/>
                    <a:pt x="281740" y="449808"/>
                    <a:pt x="341537" y="449808"/>
                  </a:cubicBezTo>
                  <a:cubicBezTo>
                    <a:pt x="401333" y="449808"/>
                    <a:pt x="449807" y="401333"/>
                    <a:pt x="449807" y="341538"/>
                  </a:cubicBezTo>
                  <a:cubicBezTo>
                    <a:pt x="449807" y="281742"/>
                    <a:pt x="401332" y="233267"/>
                    <a:pt x="341537" y="233267"/>
                  </a:cubicBezTo>
                  <a:close/>
                  <a:moveTo>
                    <a:pt x="230962" y="145727"/>
                  </a:moveTo>
                  <a:cubicBezTo>
                    <a:pt x="190666" y="145603"/>
                    <a:pt x="155867" y="173897"/>
                    <a:pt x="147768" y="213372"/>
                  </a:cubicBezTo>
                  <a:cubicBezTo>
                    <a:pt x="138371" y="259173"/>
                    <a:pt x="167883" y="303921"/>
                    <a:pt x="213685" y="313317"/>
                  </a:cubicBezTo>
                  <a:cubicBezTo>
                    <a:pt x="225128" y="263265"/>
                    <a:pt x="264352" y="224265"/>
                    <a:pt x="314469" y="213109"/>
                  </a:cubicBezTo>
                  <a:cubicBezTo>
                    <a:pt x="305841" y="173870"/>
                    <a:pt x="271140" y="145870"/>
                    <a:pt x="230962" y="145727"/>
                  </a:cubicBezTo>
                  <a:close/>
                  <a:moveTo>
                    <a:pt x="210804" y="23061"/>
                  </a:moveTo>
                  <a:lnTo>
                    <a:pt x="205046" y="57615"/>
                  </a:lnTo>
                  <a:cubicBezTo>
                    <a:pt x="204349" y="62067"/>
                    <a:pt x="200858" y="65558"/>
                    <a:pt x="196407" y="66254"/>
                  </a:cubicBezTo>
                  <a:cubicBezTo>
                    <a:pt x="176253" y="70707"/>
                    <a:pt x="156983" y="78492"/>
                    <a:pt x="139392" y="89291"/>
                  </a:cubicBezTo>
                  <a:cubicBezTo>
                    <a:pt x="135549" y="91823"/>
                    <a:pt x="130566" y="91823"/>
                    <a:pt x="126722" y="89291"/>
                  </a:cubicBezTo>
                  <a:lnTo>
                    <a:pt x="97927" y="69134"/>
                  </a:lnTo>
                  <a:lnTo>
                    <a:pt x="69132" y="97928"/>
                  </a:lnTo>
                  <a:lnTo>
                    <a:pt x="89291" y="126725"/>
                  </a:lnTo>
                  <a:cubicBezTo>
                    <a:pt x="92172" y="130457"/>
                    <a:pt x="92172" y="135663"/>
                    <a:pt x="89291" y="139395"/>
                  </a:cubicBezTo>
                  <a:cubicBezTo>
                    <a:pt x="78683" y="157080"/>
                    <a:pt x="70909" y="176318"/>
                    <a:pt x="66254" y="196409"/>
                  </a:cubicBezTo>
                  <a:cubicBezTo>
                    <a:pt x="65745" y="200953"/>
                    <a:pt x="62159" y="204539"/>
                    <a:pt x="57615" y="205048"/>
                  </a:cubicBezTo>
                  <a:lnTo>
                    <a:pt x="23061" y="210806"/>
                  </a:lnTo>
                  <a:lnTo>
                    <a:pt x="23061" y="251696"/>
                  </a:lnTo>
                  <a:lnTo>
                    <a:pt x="57615" y="257455"/>
                  </a:lnTo>
                  <a:cubicBezTo>
                    <a:pt x="62067" y="258151"/>
                    <a:pt x="65558" y="261643"/>
                    <a:pt x="66254" y="266094"/>
                  </a:cubicBezTo>
                  <a:cubicBezTo>
                    <a:pt x="70707" y="286247"/>
                    <a:pt x="78492" y="305517"/>
                    <a:pt x="89291" y="323108"/>
                  </a:cubicBezTo>
                  <a:cubicBezTo>
                    <a:pt x="91822" y="326952"/>
                    <a:pt x="91822" y="331934"/>
                    <a:pt x="89291" y="335778"/>
                  </a:cubicBezTo>
                  <a:lnTo>
                    <a:pt x="69134" y="364573"/>
                  </a:lnTo>
                  <a:lnTo>
                    <a:pt x="97928" y="393368"/>
                  </a:lnTo>
                  <a:lnTo>
                    <a:pt x="126723" y="373211"/>
                  </a:lnTo>
                  <a:cubicBezTo>
                    <a:pt x="130451" y="370502"/>
                    <a:pt x="135435" y="370275"/>
                    <a:pt x="139394" y="372635"/>
                  </a:cubicBezTo>
                  <a:cubicBezTo>
                    <a:pt x="156959" y="383482"/>
                    <a:pt x="176238" y="391272"/>
                    <a:pt x="196408" y="395672"/>
                  </a:cubicBezTo>
                  <a:cubicBezTo>
                    <a:pt x="200952" y="396181"/>
                    <a:pt x="204538" y="399767"/>
                    <a:pt x="205047" y="404311"/>
                  </a:cubicBezTo>
                  <a:lnTo>
                    <a:pt x="210805" y="437713"/>
                  </a:lnTo>
                  <a:lnTo>
                    <a:pt x="251691" y="437713"/>
                  </a:lnTo>
                  <a:lnTo>
                    <a:pt x="251691" y="435987"/>
                  </a:lnTo>
                  <a:cubicBezTo>
                    <a:pt x="225218" y="411724"/>
                    <a:pt x="210170" y="377447"/>
                    <a:pt x="210226" y="341538"/>
                  </a:cubicBezTo>
                  <a:cubicBezTo>
                    <a:pt x="210134" y="339791"/>
                    <a:pt x="210329" y="338040"/>
                    <a:pt x="210801" y="336355"/>
                  </a:cubicBezTo>
                  <a:cubicBezTo>
                    <a:pt x="159693" y="327092"/>
                    <a:pt x="122712" y="282325"/>
                    <a:pt x="123263" y="230387"/>
                  </a:cubicBezTo>
                  <a:cubicBezTo>
                    <a:pt x="123263" y="170909"/>
                    <a:pt x="171480" y="122692"/>
                    <a:pt x="230958" y="122692"/>
                  </a:cubicBezTo>
                  <a:cubicBezTo>
                    <a:pt x="282390" y="123003"/>
                    <a:pt x="326586" y="159272"/>
                    <a:pt x="336926" y="209655"/>
                  </a:cubicBezTo>
                  <a:lnTo>
                    <a:pt x="340957" y="209655"/>
                  </a:lnTo>
                  <a:cubicBezTo>
                    <a:pt x="376852" y="209670"/>
                    <a:pt x="411101" y="224707"/>
                    <a:pt x="435406" y="251120"/>
                  </a:cubicBezTo>
                  <a:lnTo>
                    <a:pt x="437710" y="251120"/>
                  </a:lnTo>
                  <a:lnTo>
                    <a:pt x="437710" y="210230"/>
                  </a:lnTo>
                  <a:lnTo>
                    <a:pt x="404307" y="204471"/>
                  </a:lnTo>
                  <a:cubicBezTo>
                    <a:pt x="399701" y="203895"/>
                    <a:pt x="397397" y="200440"/>
                    <a:pt x="396245" y="195833"/>
                  </a:cubicBezTo>
                  <a:cubicBezTo>
                    <a:pt x="391793" y="175679"/>
                    <a:pt x="384007" y="156409"/>
                    <a:pt x="373209" y="138818"/>
                  </a:cubicBezTo>
                  <a:cubicBezTo>
                    <a:pt x="370677" y="134974"/>
                    <a:pt x="370677" y="129992"/>
                    <a:pt x="373209" y="126148"/>
                  </a:cubicBezTo>
                  <a:lnTo>
                    <a:pt x="393366" y="97353"/>
                  </a:lnTo>
                  <a:lnTo>
                    <a:pt x="364571" y="68558"/>
                  </a:lnTo>
                  <a:lnTo>
                    <a:pt x="335776" y="89291"/>
                  </a:lnTo>
                  <a:cubicBezTo>
                    <a:pt x="332043" y="92172"/>
                    <a:pt x="326837" y="92172"/>
                    <a:pt x="323106" y="89291"/>
                  </a:cubicBezTo>
                  <a:cubicBezTo>
                    <a:pt x="305420" y="78683"/>
                    <a:pt x="286182" y="70909"/>
                    <a:pt x="266091" y="66254"/>
                  </a:cubicBezTo>
                  <a:cubicBezTo>
                    <a:pt x="261548" y="65745"/>
                    <a:pt x="257962" y="62159"/>
                    <a:pt x="257452" y="57615"/>
                  </a:cubicBezTo>
                  <a:lnTo>
                    <a:pt x="251694" y="23061"/>
                  </a:lnTo>
                  <a:close/>
                  <a:moveTo>
                    <a:pt x="201590" y="23"/>
                  </a:moveTo>
                  <a:lnTo>
                    <a:pt x="261485" y="23"/>
                  </a:lnTo>
                  <a:cubicBezTo>
                    <a:pt x="267007" y="-317"/>
                    <a:pt x="271823" y="3738"/>
                    <a:pt x="272428" y="9238"/>
                  </a:cubicBezTo>
                  <a:lnTo>
                    <a:pt x="278764" y="45520"/>
                  </a:lnTo>
                  <a:cubicBezTo>
                    <a:pt x="296222" y="50178"/>
                    <a:pt x="313047" y="56946"/>
                    <a:pt x="328868" y="65677"/>
                  </a:cubicBezTo>
                  <a:lnTo>
                    <a:pt x="359390" y="43792"/>
                  </a:lnTo>
                  <a:cubicBezTo>
                    <a:pt x="364044" y="40655"/>
                    <a:pt x="370244" y="41132"/>
                    <a:pt x="374364" y="44944"/>
                  </a:cubicBezTo>
                  <a:lnTo>
                    <a:pt x="416981" y="87561"/>
                  </a:lnTo>
                  <a:cubicBezTo>
                    <a:pt x="420431" y="91832"/>
                    <a:pt x="420888" y="97787"/>
                    <a:pt x="418133" y="102535"/>
                  </a:cubicBezTo>
                  <a:lnTo>
                    <a:pt x="396248" y="133058"/>
                  </a:lnTo>
                  <a:cubicBezTo>
                    <a:pt x="405123" y="148810"/>
                    <a:pt x="411900" y="165654"/>
                    <a:pt x="416405" y="183162"/>
                  </a:cubicBezTo>
                  <a:lnTo>
                    <a:pt x="452687" y="189497"/>
                  </a:lnTo>
                  <a:cubicBezTo>
                    <a:pt x="457965" y="190649"/>
                    <a:pt x="461474" y="195662"/>
                    <a:pt x="460750" y="201016"/>
                  </a:cubicBezTo>
                  <a:lnTo>
                    <a:pt x="460750" y="260334"/>
                  </a:lnTo>
                  <a:cubicBezTo>
                    <a:pt x="461475" y="265688"/>
                    <a:pt x="457965" y="270700"/>
                    <a:pt x="452687" y="271852"/>
                  </a:cubicBezTo>
                  <a:lnTo>
                    <a:pt x="452112" y="271852"/>
                  </a:lnTo>
                  <a:cubicBezTo>
                    <a:pt x="465681" y="292556"/>
                    <a:pt x="472890" y="316783"/>
                    <a:pt x="472844" y="341539"/>
                  </a:cubicBezTo>
                  <a:cubicBezTo>
                    <a:pt x="472844" y="414057"/>
                    <a:pt x="414056" y="472845"/>
                    <a:pt x="341538" y="472845"/>
                  </a:cubicBezTo>
                  <a:cubicBezTo>
                    <a:pt x="317059" y="472788"/>
                    <a:pt x="293098" y="465799"/>
                    <a:pt x="272429" y="452688"/>
                  </a:cubicBezTo>
                  <a:cubicBezTo>
                    <a:pt x="271298" y="457726"/>
                    <a:pt x="266633" y="461163"/>
                    <a:pt x="261486" y="460751"/>
                  </a:cubicBezTo>
                  <a:lnTo>
                    <a:pt x="201591" y="460751"/>
                  </a:lnTo>
                  <a:cubicBezTo>
                    <a:pt x="196237" y="461476"/>
                    <a:pt x="191225" y="457966"/>
                    <a:pt x="190073" y="452688"/>
                  </a:cubicBezTo>
                  <a:lnTo>
                    <a:pt x="183738" y="416982"/>
                  </a:lnTo>
                  <a:cubicBezTo>
                    <a:pt x="166174" y="412373"/>
                    <a:pt x="149319" y="405398"/>
                    <a:pt x="133634" y="396249"/>
                  </a:cubicBezTo>
                  <a:lnTo>
                    <a:pt x="103111" y="418134"/>
                  </a:lnTo>
                  <a:cubicBezTo>
                    <a:pt x="98457" y="421271"/>
                    <a:pt x="92256" y="420794"/>
                    <a:pt x="88137" y="416982"/>
                  </a:cubicBezTo>
                  <a:lnTo>
                    <a:pt x="45520" y="374365"/>
                  </a:lnTo>
                  <a:cubicBezTo>
                    <a:pt x="42069" y="370094"/>
                    <a:pt x="41612" y="364139"/>
                    <a:pt x="44368" y="359391"/>
                  </a:cubicBezTo>
                  <a:lnTo>
                    <a:pt x="66252" y="328868"/>
                  </a:lnTo>
                  <a:cubicBezTo>
                    <a:pt x="57201" y="313134"/>
                    <a:pt x="50232" y="296292"/>
                    <a:pt x="45520" y="278764"/>
                  </a:cubicBezTo>
                  <a:lnTo>
                    <a:pt x="9238" y="272429"/>
                  </a:lnTo>
                  <a:cubicBezTo>
                    <a:pt x="3738" y="271823"/>
                    <a:pt x="-317" y="267007"/>
                    <a:pt x="23" y="261486"/>
                  </a:cubicBezTo>
                  <a:lnTo>
                    <a:pt x="23" y="201591"/>
                  </a:lnTo>
                  <a:cubicBezTo>
                    <a:pt x="-344" y="195947"/>
                    <a:pt x="3651" y="190954"/>
                    <a:pt x="9238" y="190073"/>
                  </a:cubicBezTo>
                  <a:lnTo>
                    <a:pt x="45521" y="183739"/>
                  </a:lnTo>
                  <a:cubicBezTo>
                    <a:pt x="50130" y="166176"/>
                    <a:pt x="57105" y="149320"/>
                    <a:pt x="66253" y="133635"/>
                  </a:cubicBezTo>
                  <a:lnTo>
                    <a:pt x="44369" y="103112"/>
                  </a:lnTo>
                  <a:cubicBezTo>
                    <a:pt x="41232" y="98458"/>
                    <a:pt x="41709" y="92257"/>
                    <a:pt x="45521" y="88138"/>
                  </a:cubicBezTo>
                  <a:lnTo>
                    <a:pt x="88138" y="45521"/>
                  </a:lnTo>
                  <a:cubicBezTo>
                    <a:pt x="92408" y="42070"/>
                    <a:pt x="98364" y="41613"/>
                    <a:pt x="103112" y="44369"/>
                  </a:cubicBezTo>
                  <a:lnTo>
                    <a:pt x="133633" y="66252"/>
                  </a:lnTo>
                  <a:cubicBezTo>
                    <a:pt x="149366" y="57201"/>
                    <a:pt x="166209" y="50232"/>
                    <a:pt x="183737" y="45520"/>
                  </a:cubicBezTo>
                  <a:lnTo>
                    <a:pt x="190072" y="9238"/>
                  </a:lnTo>
                  <a:cubicBezTo>
                    <a:pt x="190953" y="3651"/>
                    <a:pt x="195946" y="-344"/>
                    <a:pt x="201590" y="23"/>
                  </a:cubicBezTo>
                  <a:close/>
                </a:path>
              </a:pathLst>
            </a:custGeom>
            <a:solidFill>
              <a:schemeClr val="bg1"/>
            </a:solidFill>
            <a:ln w="1088" cap="flat">
              <a:noFill/>
              <a:prstDash val="solid"/>
              <a:miter/>
            </a:ln>
          </p:spPr>
          <p:txBody>
            <a:bodyPr rtlCol="0" anchor="ctr"/>
            <a:lstStyle/>
            <a:p>
              <a:endParaRPr lang="en-US">
                <a:latin typeface="Arial"/>
                <a:ea typeface="微软雅黑"/>
                <a:cs typeface="思源黑体旧字形 Light" panose="020B0300000000000000" charset="-128"/>
                <a:sym typeface="Arial"/>
              </a:endParaRPr>
            </a:p>
          </p:txBody>
        </p:sp>
      </p:grpSp>
    </p:spTree>
    <p:custDataLst>
      <p:tags r:id="rId1"/>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500" fill="hold">
                                          <p:stCondLst>
                                            <p:cond delay="0"/>
                                          </p:stCondLst>
                                        </p:cTn>
                                        <p:tgtEl>
                                          <p:spTgt spid="10"/>
                                        </p:tgtEl>
                                        <p:attrNameLst>
                                          <p:attrName>style.visibility</p:attrName>
                                        </p:attrNameLst>
                                      </p:cBhvr>
                                      <p:to>
                                        <p:strVal val="visible"/>
                                      </p:to>
                                    </p:set>
                                    <p:animEffect transition="in" filter="plus(i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3" name="图形"/>
          <p:cNvGrpSpPr/>
          <p:nvPr/>
        </p:nvGrpSpPr>
        <p:grpSpPr>
          <a:xfrm>
            <a:off x="527686" y="2042161"/>
            <a:ext cx="11128375" cy="3750310"/>
            <a:chOff x="831" y="3216"/>
            <a:chExt cx="17525" cy="5906"/>
          </a:xfrm>
        </p:grpSpPr>
        <p:pic>
          <p:nvPicPr>
            <p:cNvPr id="724" name="图形" descr="E:/006包图网/素材/乡村建设/5ccf9e2b57ed5.jpg5ccf9e2b57ed5"/>
            <p:cNvPicPr>
              <a:picLocks noChangeAspect="1"/>
            </p:cNvPicPr>
            <p:nvPr>
              <p:custDataLst>
                <p:tags r:id="rId2"/>
              </p:custDataLst>
            </p:nvPr>
          </p:nvPicPr>
          <p:blipFill>
            <a:blip r:embed="rId16"/>
            <a:srcRect l="7518" r="7518"/>
            <a:stretch>
              <a:fillRect/>
            </a:stretch>
          </p:blipFill>
          <p:spPr>
            <a:xfrm flipH="1">
              <a:off x="831" y="3218"/>
              <a:ext cx="7475" cy="5866"/>
            </a:xfrm>
            <a:prstGeom prst="rect">
              <a:avLst/>
            </a:prstGeom>
          </p:spPr>
        </p:pic>
        <p:sp>
          <p:nvSpPr>
            <p:cNvPr id="725" name="图形"/>
            <p:cNvSpPr/>
            <p:nvPr>
              <p:custDataLst>
                <p:tags r:id="rId3"/>
              </p:custDataLst>
            </p:nvPr>
          </p:nvSpPr>
          <p:spPr>
            <a:xfrm>
              <a:off x="14361" y="3218"/>
              <a:ext cx="3995" cy="5904"/>
            </a:xfrm>
            <a:prstGeom prst="rect">
              <a:avLst/>
            </a:prstGeom>
            <a:solidFill>
              <a:schemeClr val="bg1"/>
            </a:solidFill>
            <a:ln>
              <a:noFill/>
            </a:ln>
            <a:effectLst>
              <a:outerShdw blurRad="889000" dist="38100" dir="2700000" algn="tl"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TW" altLang="en-US" sz="1800" b="0" i="0" u="none" strike="noStrike" kern="1200" cap="none" spc="0" normalizeH="0" baseline="0" noProof="0">
                <a:ln>
                  <a:noFill/>
                </a:ln>
                <a:solidFill>
                  <a:prstClr val="white"/>
                </a:solidFill>
                <a:effectLst/>
                <a:uLnTx/>
                <a:uFillTx/>
                <a:latin typeface="Arial"/>
                <a:ea typeface="微软雅黑"/>
                <a:cs typeface="思源黑体旧字形 Light" panose="020B0300000000000000" charset="-128"/>
                <a:sym typeface="Arial"/>
              </a:endParaRPr>
            </a:p>
          </p:txBody>
        </p:sp>
        <p:sp>
          <p:nvSpPr>
            <p:cNvPr id="726" name="图形"/>
            <p:cNvSpPr/>
            <p:nvPr>
              <p:custDataLst>
                <p:tags r:id="rId4"/>
              </p:custDataLst>
            </p:nvPr>
          </p:nvSpPr>
          <p:spPr>
            <a:xfrm>
              <a:off x="5963" y="3216"/>
              <a:ext cx="4165" cy="5904"/>
            </a:xfrm>
            <a:prstGeom prst="rect">
              <a:avLst/>
            </a:prstGeom>
            <a:solidFill>
              <a:schemeClr val="bg1"/>
            </a:solidFill>
            <a:ln>
              <a:noFill/>
            </a:ln>
            <a:effectLst>
              <a:outerShdw blurRad="889000" dist="38100" dir="2700000" algn="tl"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TW" altLang="en-US" sz="1800" b="0" i="0" u="none" strike="noStrike" kern="1200" cap="none" spc="0" normalizeH="0" baseline="0" noProof="0">
                <a:ln>
                  <a:noFill/>
                </a:ln>
                <a:solidFill>
                  <a:prstClr val="white"/>
                </a:solidFill>
                <a:effectLst/>
                <a:uLnTx/>
                <a:uFillTx/>
                <a:latin typeface="Arial"/>
                <a:ea typeface="微软雅黑"/>
                <a:cs typeface="思源黑体旧字形 Light" panose="020B0300000000000000" charset="-128"/>
                <a:sym typeface="Arial"/>
              </a:endParaRPr>
            </a:p>
          </p:txBody>
        </p:sp>
        <p:sp>
          <p:nvSpPr>
            <p:cNvPr id="727" name="图形"/>
            <p:cNvSpPr/>
            <p:nvPr>
              <p:custDataLst>
                <p:tags r:id="rId5"/>
              </p:custDataLst>
            </p:nvPr>
          </p:nvSpPr>
          <p:spPr>
            <a:xfrm>
              <a:off x="10128" y="3216"/>
              <a:ext cx="4213" cy="5906"/>
            </a:xfrm>
            <a:custGeom>
              <a:avLst/>
              <a:gdLst>
                <a:gd name="connsiteX0" fmla="*/ 0 w 2675037"/>
                <a:gd name="connsiteY0" fmla="*/ 0 h 6858000"/>
                <a:gd name="connsiteX1" fmla="*/ 2675037 w 2675037"/>
                <a:gd name="connsiteY1" fmla="*/ 0 h 6858000"/>
                <a:gd name="connsiteX2" fmla="*/ 2675037 w 2675037"/>
                <a:gd name="connsiteY2" fmla="*/ 6858000 h 6858000"/>
                <a:gd name="connsiteX3" fmla="*/ 0 w 267503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675037" h="6858000">
                  <a:moveTo>
                    <a:pt x="0" y="0"/>
                  </a:moveTo>
                  <a:lnTo>
                    <a:pt x="2675037" y="0"/>
                  </a:lnTo>
                  <a:lnTo>
                    <a:pt x="2675037" y="6858000"/>
                  </a:lnTo>
                  <a:lnTo>
                    <a:pt x="0" y="6858000"/>
                  </a:lnTo>
                  <a:close/>
                </a:path>
              </a:pathLst>
            </a:custGeom>
            <a:gradFill>
              <a:gsLst>
                <a:gs pos="16000">
                  <a:schemeClr val="accent2"/>
                </a:gs>
                <a:gs pos="100000">
                  <a:schemeClr val="accent1"/>
                </a:gs>
              </a:gsLst>
              <a:lin ang="2700000" scaled="0"/>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思源黑体旧字形 Light" panose="020B0300000000000000" charset="-128"/>
                <a:sym typeface="Arial"/>
              </a:endParaRPr>
            </a:p>
          </p:txBody>
        </p:sp>
        <p:sp>
          <p:nvSpPr>
            <p:cNvPr id="728" name="图形"/>
            <p:cNvSpPr txBox="1"/>
            <p:nvPr>
              <p:custDataLst>
                <p:tags r:id="rId6"/>
              </p:custDataLst>
            </p:nvPr>
          </p:nvSpPr>
          <p:spPr>
            <a:xfrm>
              <a:off x="6545" y="5042"/>
              <a:ext cx="2714" cy="630"/>
            </a:xfrm>
            <a:prstGeom prst="rect">
              <a:avLst/>
            </a:prstGeom>
            <a:noFill/>
          </p:spPr>
          <p:txBody>
            <a:bodyPr wrap="none" rtlCol="0">
              <a:spAutoFit/>
            </a:bodyPr>
            <a:lstStyle/>
            <a:p>
              <a:pPr algn="l"/>
              <a:r>
                <a:rPr lang="zh-CN" altLang="en-US" sz="2000">
                  <a:latin typeface="Arial"/>
                  <a:ea typeface="微软雅黑"/>
                  <a:cs typeface="思源黑体旧字形 Light" panose="020B0300000000000000" charset="-128"/>
                  <a:sym typeface="Arial"/>
                </a:rPr>
                <a:t>预设标题文本</a:t>
              </a:r>
              <a:endParaRPr lang="zh-CN" altLang="en-US" sz="2000" b="1" dirty="0">
                <a:solidFill>
                  <a:schemeClr val="accent1"/>
                </a:solidFill>
                <a:latin typeface="Arial"/>
                <a:ea typeface="微软雅黑"/>
                <a:cs typeface="思源黑体旧字形 Light" panose="020B0300000000000000" charset="-128"/>
                <a:sym typeface="Arial"/>
              </a:endParaRPr>
            </a:p>
          </p:txBody>
        </p:sp>
        <p:sp>
          <p:nvSpPr>
            <p:cNvPr id="729" name="图形"/>
            <p:cNvSpPr/>
            <p:nvPr>
              <p:custDataLst>
                <p:tags r:id="rId7"/>
              </p:custDataLst>
            </p:nvPr>
          </p:nvSpPr>
          <p:spPr>
            <a:xfrm rot="5400000" flipV="1">
              <a:off x="9469" y="5088"/>
              <a:ext cx="727" cy="627"/>
            </a:xfrm>
            <a:custGeom>
              <a:avLst/>
              <a:gdLst>
                <a:gd name="connsiteX0" fmla="*/ 980144 w 980144"/>
                <a:gd name="connsiteY0" fmla="*/ 844952 h 844952"/>
                <a:gd name="connsiteX1" fmla="*/ 490072 w 980144"/>
                <a:gd name="connsiteY1" fmla="*/ 0 h 844952"/>
                <a:gd name="connsiteX2" fmla="*/ 0 w 980144"/>
                <a:gd name="connsiteY2" fmla="*/ 844952 h 844952"/>
                <a:gd name="connsiteX3" fmla="*/ 490072 w 980144"/>
                <a:gd name="connsiteY3" fmla="*/ 844952 h 844952"/>
                <a:gd name="connsiteX0-1" fmla="*/ 980144 w 980144"/>
                <a:gd name="connsiteY0-2" fmla="*/ 844952 h 844952"/>
                <a:gd name="connsiteX1-3" fmla="*/ 490072 w 980144"/>
                <a:gd name="connsiteY1-4" fmla="*/ 0 h 844952"/>
                <a:gd name="connsiteX2-5" fmla="*/ 0 w 980144"/>
                <a:gd name="connsiteY2-6" fmla="*/ 844952 h 844952"/>
                <a:gd name="connsiteX3-7" fmla="*/ 490072 w 980144"/>
                <a:gd name="connsiteY3-8" fmla="*/ 844952 h 844952"/>
                <a:gd name="connsiteX4" fmla="*/ 980144 w 980144"/>
                <a:gd name="connsiteY4" fmla="*/ 844952 h 844952"/>
                <a:gd name="connsiteX0-9" fmla="*/ 980144 w 980144"/>
                <a:gd name="connsiteY0-10" fmla="*/ 844952 h 844952"/>
                <a:gd name="connsiteX1-11" fmla="*/ 490072 w 980144"/>
                <a:gd name="connsiteY1-12" fmla="*/ 0 h 844952"/>
                <a:gd name="connsiteX2-13" fmla="*/ 0 w 980144"/>
                <a:gd name="connsiteY2-14" fmla="*/ 844952 h 844952"/>
                <a:gd name="connsiteX3-15" fmla="*/ 490072 w 980144"/>
                <a:gd name="connsiteY3-16" fmla="*/ 844952 h 844952"/>
                <a:gd name="connsiteX4-17" fmla="*/ 980144 w 980144"/>
                <a:gd name="connsiteY4-18" fmla="*/ 844952 h 844952"/>
                <a:gd name="connsiteX0-19" fmla="*/ 980144 w 980144"/>
                <a:gd name="connsiteY0-20" fmla="*/ 844952 h 844952"/>
                <a:gd name="connsiteX1-21" fmla="*/ 490072 w 980144"/>
                <a:gd name="connsiteY1-22" fmla="*/ 0 h 844952"/>
                <a:gd name="connsiteX2-23" fmla="*/ 0 w 980144"/>
                <a:gd name="connsiteY2-24" fmla="*/ 844952 h 844952"/>
                <a:gd name="connsiteX3-25" fmla="*/ 490072 w 980144"/>
                <a:gd name="connsiteY3-26" fmla="*/ 844952 h 844952"/>
                <a:gd name="connsiteX4-27" fmla="*/ 980144 w 980144"/>
                <a:gd name="connsiteY4-28" fmla="*/ 844952 h 844952"/>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980144" h="844952">
                  <a:moveTo>
                    <a:pt x="980144" y="844952"/>
                  </a:moveTo>
                  <a:cubicBezTo>
                    <a:pt x="685723" y="627309"/>
                    <a:pt x="628283" y="385283"/>
                    <a:pt x="490072" y="0"/>
                  </a:cubicBezTo>
                  <a:cubicBezTo>
                    <a:pt x="424251" y="415763"/>
                    <a:pt x="309661" y="612069"/>
                    <a:pt x="0" y="844952"/>
                  </a:cubicBezTo>
                  <a:lnTo>
                    <a:pt x="490072" y="844952"/>
                  </a:lnTo>
                  <a:lnTo>
                    <a:pt x="980144" y="8449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cs typeface="思源黑体旧字形 Light" panose="020B0300000000000000" charset="-128"/>
                <a:sym typeface="Arial"/>
              </a:endParaRPr>
            </a:p>
          </p:txBody>
        </p:sp>
        <p:sp>
          <p:nvSpPr>
            <p:cNvPr id="730" name="图形"/>
            <p:cNvSpPr/>
            <p:nvPr>
              <p:custDataLst>
                <p:tags r:id="rId8"/>
              </p:custDataLst>
            </p:nvPr>
          </p:nvSpPr>
          <p:spPr>
            <a:xfrm rot="5400000" flipV="1">
              <a:off x="13681" y="5088"/>
              <a:ext cx="727" cy="627"/>
            </a:xfrm>
            <a:custGeom>
              <a:avLst/>
              <a:gdLst>
                <a:gd name="connsiteX0" fmla="*/ 980144 w 980144"/>
                <a:gd name="connsiteY0" fmla="*/ 844952 h 844952"/>
                <a:gd name="connsiteX1" fmla="*/ 490072 w 980144"/>
                <a:gd name="connsiteY1" fmla="*/ 0 h 844952"/>
                <a:gd name="connsiteX2" fmla="*/ 0 w 980144"/>
                <a:gd name="connsiteY2" fmla="*/ 844952 h 844952"/>
                <a:gd name="connsiteX3" fmla="*/ 490072 w 980144"/>
                <a:gd name="connsiteY3" fmla="*/ 844952 h 844952"/>
                <a:gd name="connsiteX0-1" fmla="*/ 980144 w 980144"/>
                <a:gd name="connsiteY0-2" fmla="*/ 844952 h 844952"/>
                <a:gd name="connsiteX1-3" fmla="*/ 490072 w 980144"/>
                <a:gd name="connsiteY1-4" fmla="*/ 0 h 844952"/>
                <a:gd name="connsiteX2-5" fmla="*/ 0 w 980144"/>
                <a:gd name="connsiteY2-6" fmla="*/ 844952 h 844952"/>
                <a:gd name="connsiteX3-7" fmla="*/ 490072 w 980144"/>
                <a:gd name="connsiteY3-8" fmla="*/ 844952 h 844952"/>
                <a:gd name="connsiteX4" fmla="*/ 980144 w 980144"/>
                <a:gd name="connsiteY4" fmla="*/ 844952 h 844952"/>
                <a:gd name="connsiteX0-9" fmla="*/ 980144 w 980144"/>
                <a:gd name="connsiteY0-10" fmla="*/ 844952 h 844952"/>
                <a:gd name="connsiteX1-11" fmla="*/ 490072 w 980144"/>
                <a:gd name="connsiteY1-12" fmla="*/ 0 h 844952"/>
                <a:gd name="connsiteX2-13" fmla="*/ 0 w 980144"/>
                <a:gd name="connsiteY2-14" fmla="*/ 844952 h 844952"/>
                <a:gd name="connsiteX3-15" fmla="*/ 490072 w 980144"/>
                <a:gd name="connsiteY3-16" fmla="*/ 844952 h 844952"/>
                <a:gd name="connsiteX4-17" fmla="*/ 980144 w 980144"/>
                <a:gd name="connsiteY4-18" fmla="*/ 844952 h 844952"/>
                <a:gd name="connsiteX0-19" fmla="*/ 980144 w 980144"/>
                <a:gd name="connsiteY0-20" fmla="*/ 844952 h 844952"/>
                <a:gd name="connsiteX1-21" fmla="*/ 490072 w 980144"/>
                <a:gd name="connsiteY1-22" fmla="*/ 0 h 844952"/>
                <a:gd name="connsiteX2-23" fmla="*/ 0 w 980144"/>
                <a:gd name="connsiteY2-24" fmla="*/ 844952 h 844952"/>
                <a:gd name="connsiteX3-25" fmla="*/ 490072 w 980144"/>
                <a:gd name="connsiteY3-26" fmla="*/ 844952 h 844952"/>
                <a:gd name="connsiteX4-27" fmla="*/ 980144 w 980144"/>
                <a:gd name="connsiteY4-28" fmla="*/ 844952 h 844952"/>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980144" h="844952">
                  <a:moveTo>
                    <a:pt x="980144" y="844952"/>
                  </a:moveTo>
                  <a:cubicBezTo>
                    <a:pt x="685723" y="627309"/>
                    <a:pt x="628283" y="385283"/>
                    <a:pt x="490072" y="0"/>
                  </a:cubicBezTo>
                  <a:cubicBezTo>
                    <a:pt x="424251" y="415763"/>
                    <a:pt x="309661" y="612069"/>
                    <a:pt x="0" y="844952"/>
                  </a:cubicBezTo>
                  <a:lnTo>
                    <a:pt x="490072" y="844952"/>
                  </a:lnTo>
                  <a:lnTo>
                    <a:pt x="980144" y="84495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cs typeface="思源黑体旧字形 Light" panose="020B0300000000000000" charset="-128"/>
                <a:sym typeface="Arial"/>
              </a:endParaRPr>
            </a:p>
          </p:txBody>
        </p:sp>
        <p:sp>
          <p:nvSpPr>
            <p:cNvPr id="731" name="图形"/>
            <p:cNvSpPr txBox="1"/>
            <p:nvPr>
              <p:custDataLst>
                <p:tags r:id="rId9"/>
              </p:custDataLst>
            </p:nvPr>
          </p:nvSpPr>
          <p:spPr>
            <a:xfrm>
              <a:off x="10328" y="5042"/>
              <a:ext cx="2714" cy="630"/>
            </a:xfrm>
            <a:prstGeom prst="rect">
              <a:avLst/>
            </a:prstGeom>
            <a:noFill/>
          </p:spPr>
          <p:txBody>
            <a:bodyPr wrap="none" rtlCol="0">
              <a:spAutoFit/>
            </a:bodyPr>
            <a:lstStyle/>
            <a:p>
              <a:pPr algn="l"/>
              <a:r>
                <a:rPr lang="zh-CN" altLang="en-US" sz="2000">
                  <a:solidFill>
                    <a:schemeClr val="bg1"/>
                  </a:solidFill>
                  <a:latin typeface="Arial"/>
                  <a:ea typeface="微软雅黑"/>
                  <a:cs typeface="思源黑体旧字形 Light" panose="020B0300000000000000" charset="-128"/>
                  <a:sym typeface="Arial"/>
                </a:rPr>
                <a:t>预设标题文本</a:t>
              </a:r>
              <a:endParaRPr lang="zh-CN" altLang="en-US" sz="2000" b="1" noProof="0" dirty="0">
                <a:ln>
                  <a:noFill/>
                </a:ln>
                <a:solidFill>
                  <a:schemeClr val="bg1"/>
                </a:solidFill>
                <a:effectLst/>
                <a:uLnTx/>
                <a:uFillTx/>
                <a:latin typeface="Arial"/>
                <a:ea typeface="微软雅黑"/>
                <a:cs typeface="思源黑体旧字形 Light" panose="020B0300000000000000" charset="-128"/>
                <a:sym typeface="Arial"/>
              </a:endParaRPr>
            </a:p>
          </p:txBody>
        </p:sp>
        <p:sp>
          <p:nvSpPr>
            <p:cNvPr id="732" name="图形"/>
            <p:cNvSpPr txBox="1"/>
            <p:nvPr>
              <p:custDataLst>
                <p:tags r:id="rId10"/>
              </p:custDataLst>
            </p:nvPr>
          </p:nvSpPr>
          <p:spPr>
            <a:xfrm>
              <a:off x="14685" y="5042"/>
              <a:ext cx="2714" cy="630"/>
            </a:xfrm>
            <a:prstGeom prst="rect">
              <a:avLst/>
            </a:prstGeom>
            <a:noFill/>
          </p:spPr>
          <p:txBody>
            <a:bodyPr wrap="none" rtlCol="0">
              <a:spAutoFit/>
            </a:bodyPr>
            <a:lstStyle/>
            <a:p>
              <a:pPr algn="l"/>
              <a:r>
                <a:rPr lang="zh-CN" altLang="en-US" sz="2000">
                  <a:latin typeface="Arial"/>
                  <a:ea typeface="微软雅黑"/>
                  <a:cs typeface="思源黑体旧字形 Light" panose="020B0300000000000000" charset="-128"/>
                  <a:sym typeface="Arial"/>
                </a:rPr>
                <a:t>预设标题文本</a:t>
              </a:r>
              <a:endParaRPr lang="zh-CN" altLang="en-US" sz="2000" b="1" dirty="0">
                <a:solidFill>
                  <a:schemeClr val="accent1"/>
                </a:solidFill>
                <a:latin typeface="Arial"/>
                <a:ea typeface="微软雅黑"/>
                <a:cs typeface="思源黑体旧字形 Light" panose="020B0300000000000000" charset="-128"/>
                <a:sym typeface="Arial"/>
              </a:endParaRPr>
            </a:p>
          </p:txBody>
        </p:sp>
        <p:sp>
          <p:nvSpPr>
            <p:cNvPr id="733" name="图形"/>
            <p:cNvSpPr/>
            <p:nvPr>
              <p:custDataLst>
                <p:tags r:id="rId11"/>
              </p:custDataLst>
            </p:nvPr>
          </p:nvSpPr>
          <p:spPr>
            <a:xfrm rot="5400000" flipV="1">
              <a:off x="5291" y="5088"/>
              <a:ext cx="727" cy="627"/>
            </a:xfrm>
            <a:custGeom>
              <a:avLst/>
              <a:gdLst>
                <a:gd name="connsiteX0" fmla="*/ 980144 w 980144"/>
                <a:gd name="connsiteY0" fmla="*/ 844952 h 844952"/>
                <a:gd name="connsiteX1" fmla="*/ 490072 w 980144"/>
                <a:gd name="connsiteY1" fmla="*/ 0 h 844952"/>
                <a:gd name="connsiteX2" fmla="*/ 0 w 980144"/>
                <a:gd name="connsiteY2" fmla="*/ 844952 h 844952"/>
                <a:gd name="connsiteX3" fmla="*/ 490072 w 980144"/>
                <a:gd name="connsiteY3" fmla="*/ 844952 h 844952"/>
                <a:gd name="connsiteX0-1" fmla="*/ 980144 w 980144"/>
                <a:gd name="connsiteY0-2" fmla="*/ 844952 h 844952"/>
                <a:gd name="connsiteX1-3" fmla="*/ 490072 w 980144"/>
                <a:gd name="connsiteY1-4" fmla="*/ 0 h 844952"/>
                <a:gd name="connsiteX2-5" fmla="*/ 0 w 980144"/>
                <a:gd name="connsiteY2-6" fmla="*/ 844952 h 844952"/>
                <a:gd name="connsiteX3-7" fmla="*/ 490072 w 980144"/>
                <a:gd name="connsiteY3-8" fmla="*/ 844952 h 844952"/>
                <a:gd name="connsiteX4" fmla="*/ 980144 w 980144"/>
                <a:gd name="connsiteY4" fmla="*/ 844952 h 844952"/>
                <a:gd name="connsiteX0-9" fmla="*/ 980144 w 980144"/>
                <a:gd name="connsiteY0-10" fmla="*/ 844952 h 844952"/>
                <a:gd name="connsiteX1-11" fmla="*/ 490072 w 980144"/>
                <a:gd name="connsiteY1-12" fmla="*/ 0 h 844952"/>
                <a:gd name="connsiteX2-13" fmla="*/ 0 w 980144"/>
                <a:gd name="connsiteY2-14" fmla="*/ 844952 h 844952"/>
                <a:gd name="connsiteX3-15" fmla="*/ 490072 w 980144"/>
                <a:gd name="connsiteY3-16" fmla="*/ 844952 h 844952"/>
                <a:gd name="connsiteX4-17" fmla="*/ 980144 w 980144"/>
                <a:gd name="connsiteY4-18" fmla="*/ 844952 h 844952"/>
                <a:gd name="connsiteX0-19" fmla="*/ 980144 w 980144"/>
                <a:gd name="connsiteY0-20" fmla="*/ 844952 h 844952"/>
                <a:gd name="connsiteX1-21" fmla="*/ 490072 w 980144"/>
                <a:gd name="connsiteY1-22" fmla="*/ 0 h 844952"/>
                <a:gd name="connsiteX2-23" fmla="*/ 0 w 980144"/>
                <a:gd name="connsiteY2-24" fmla="*/ 844952 h 844952"/>
                <a:gd name="connsiteX3-25" fmla="*/ 490072 w 980144"/>
                <a:gd name="connsiteY3-26" fmla="*/ 844952 h 844952"/>
                <a:gd name="connsiteX4-27" fmla="*/ 980144 w 980144"/>
                <a:gd name="connsiteY4-28" fmla="*/ 844952 h 844952"/>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980144" h="844952">
                  <a:moveTo>
                    <a:pt x="980144" y="844952"/>
                  </a:moveTo>
                  <a:cubicBezTo>
                    <a:pt x="685723" y="627309"/>
                    <a:pt x="628283" y="385283"/>
                    <a:pt x="490072" y="0"/>
                  </a:cubicBezTo>
                  <a:cubicBezTo>
                    <a:pt x="424251" y="415763"/>
                    <a:pt x="309661" y="612069"/>
                    <a:pt x="0" y="844952"/>
                  </a:cubicBezTo>
                  <a:lnTo>
                    <a:pt x="490072" y="844952"/>
                  </a:lnTo>
                  <a:lnTo>
                    <a:pt x="980144" y="84495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cs typeface="思源黑体旧字形 Light" panose="020B0300000000000000" charset="-128"/>
                <a:sym typeface="Arial"/>
              </a:endParaRPr>
            </a:p>
          </p:txBody>
        </p:sp>
        <p:sp>
          <p:nvSpPr>
            <p:cNvPr id="734" name="图形"/>
            <p:cNvSpPr txBox="1"/>
            <p:nvPr>
              <p:custDataLst>
                <p:tags r:id="rId12"/>
              </p:custDataLst>
            </p:nvPr>
          </p:nvSpPr>
          <p:spPr>
            <a:xfrm>
              <a:off x="6545" y="5672"/>
              <a:ext cx="3237" cy="269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Pct val="25000"/>
                <a:buFontTx/>
                <a:buNone/>
                <a:defRPr/>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在此处添加您的文本内容在此处添加您的文本内容在此处添加您的文本内容在此处添加您的文本内容添加文本内容</a:t>
              </a:r>
              <a:endParaRPr lang="zh-CN" altLang="en-US" sz="1400" noProof="0" dirty="0">
                <a:ln>
                  <a:noFill/>
                </a:ln>
                <a:solidFill>
                  <a:schemeClr val="tx1">
                    <a:lumMod val="85000"/>
                    <a:lumOff val="15000"/>
                  </a:schemeClr>
                </a:solidFill>
                <a:effectLst/>
                <a:uLnTx/>
                <a:uFillTx/>
                <a:latin typeface="Arial"/>
                <a:ea typeface="微软雅黑"/>
                <a:cs typeface="思源黑体旧字形 Light" panose="020B0300000000000000" charset="-128"/>
                <a:sym typeface="Arial"/>
              </a:endParaRPr>
            </a:p>
          </p:txBody>
        </p:sp>
        <p:sp>
          <p:nvSpPr>
            <p:cNvPr id="735" name="图形"/>
            <p:cNvSpPr txBox="1"/>
            <p:nvPr>
              <p:custDataLst>
                <p:tags r:id="rId13"/>
              </p:custDataLst>
            </p:nvPr>
          </p:nvSpPr>
          <p:spPr>
            <a:xfrm>
              <a:off x="14685" y="5672"/>
              <a:ext cx="3237" cy="269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Pct val="25000"/>
                <a:buFontTx/>
                <a:buNone/>
                <a:defRPr/>
              </a:pPr>
              <a:r>
                <a:rPr lang="zh-CN" altLang="en-US" sz="14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在此处添加您的文本内容在此处添加您的文本内容在此处添加您的文本内容在此处添加您的文本内容添加文本内容</a:t>
              </a:r>
              <a:endParaRPr lang="zh-CN" altLang="en-US" sz="1400" noProof="0" dirty="0">
                <a:ln>
                  <a:noFill/>
                </a:ln>
                <a:solidFill>
                  <a:schemeClr val="tx1">
                    <a:lumMod val="85000"/>
                    <a:lumOff val="15000"/>
                  </a:schemeClr>
                </a:solidFill>
                <a:effectLst/>
                <a:uLnTx/>
                <a:uFillTx/>
                <a:latin typeface="Arial"/>
                <a:ea typeface="微软雅黑"/>
                <a:cs typeface="思源黑体旧字形 Light" panose="020B0300000000000000" charset="-128"/>
                <a:sym typeface="Arial"/>
              </a:endParaRPr>
            </a:p>
          </p:txBody>
        </p:sp>
        <p:sp>
          <p:nvSpPr>
            <p:cNvPr id="736" name="图形"/>
            <p:cNvSpPr txBox="1"/>
            <p:nvPr>
              <p:custDataLst>
                <p:tags r:id="rId14"/>
              </p:custDataLst>
            </p:nvPr>
          </p:nvSpPr>
          <p:spPr>
            <a:xfrm>
              <a:off x="10495" y="5672"/>
              <a:ext cx="3237" cy="269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Pct val="25000"/>
                <a:buFontTx/>
                <a:buNone/>
                <a:defRPr/>
              </a:pPr>
              <a:r>
                <a:rPr lang="zh-CN" altLang="en-US" sz="1400">
                  <a:solidFill>
                    <a:schemeClr val="bg1"/>
                  </a:solidFill>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在此处添加您的文本内容在此处添加您的文本内容在此处添加您的文本内容在此处添加您的文本内容添加文本内容</a:t>
              </a:r>
              <a:endParaRPr lang="zh-CN" altLang="en-US" sz="1400" noProof="0" dirty="0">
                <a:ln>
                  <a:noFill/>
                </a:ln>
                <a:solidFill>
                  <a:schemeClr val="bg1"/>
                </a:solidFill>
                <a:effectLst/>
                <a:uLnTx/>
                <a:uFillTx/>
                <a:latin typeface="Arial"/>
                <a:ea typeface="微软雅黑"/>
                <a:cs typeface="思源黑体旧字形 Light" panose="020B0300000000000000" charset="-128"/>
                <a:sym typeface="Arial"/>
              </a:endParaRPr>
            </a:p>
          </p:txBody>
        </p:sp>
      </p:grpSp>
    </p:spTree>
    <p:custDataLst>
      <p:tags r:id="rId1"/>
    </p:custDataLst>
  </p:cSld>
  <p:clrMapOvr>
    <a:masterClrMapping/>
  </p:clrMapOvr>
  <p:transition advTm="2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723"/>
                                        </p:tgtEl>
                                        <p:attrNameLst>
                                          <p:attrName>style.visibility</p:attrName>
                                        </p:attrNameLst>
                                      </p:cBhvr>
                                      <p:to>
                                        <p:strVal val="visible"/>
                                      </p:to>
                                    </p:set>
                                    <p:animEffect transition="in" filter="checkerboard(across)">
                                      <p:cBhvr>
                                        <p:cTn id="7" dur="500"/>
                                        <p:tgtEl>
                                          <p:spTgt spid="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图形"/>
          <p:cNvGrpSpPr/>
          <p:nvPr/>
        </p:nvGrpSpPr>
        <p:grpSpPr>
          <a:xfrm>
            <a:off x="1023621" y="2221230"/>
            <a:ext cx="10106660" cy="3177540"/>
            <a:chOff x="1611" y="3512"/>
            <a:chExt cx="15916" cy="5004"/>
          </a:xfrm>
        </p:grpSpPr>
        <p:grpSp>
          <p:nvGrpSpPr>
            <p:cNvPr id="68" name="组合 67"/>
            <p:cNvGrpSpPr/>
            <p:nvPr/>
          </p:nvGrpSpPr>
          <p:grpSpPr>
            <a:xfrm>
              <a:off x="4111" y="4931"/>
              <a:ext cx="10698" cy="2274"/>
              <a:chOff x="2610522" y="3131222"/>
              <a:chExt cx="6793156" cy="1443916"/>
            </a:xfrm>
          </p:grpSpPr>
          <p:cxnSp>
            <p:nvCxnSpPr>
              <p:cNvPr id="69" name="图形"/>
              <p:cNvCxnSpPr>
                <a:stCxn id="73" idx="5"/>
                <a:endCxn id="76" idx="1"/>
              </p:cNvCxnSpPr>
              <p:nvPr>
                <p:custDataLst>
                  <p:tags r:id="rId22"/>
                </p:custDataLst>
              </p:nvPr>
            </p:nvCxnSpPr>
            <p:spPr>
              <a:xfrm>
                <a:off x="2610522" y="3131222"/>
                <a:ext cx="1181026" cy="1443916"/>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图形"/>
              <p:cNvCxnSpPr/>
              <p:nvPr>
                <p:custDataLst>
                  <p:tags r:id="rId23"/>
                </p:custDataLst>
              </p:nvPr>
            </p:nvCxnSpPr>
            <p:spPr>
              <a:xfrm>
                <a:off x="6351942" y="3131222"/>
                <a:ext cx="1181026" cy="1443916"/>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图形"/>
              <p:cNvCxnSpPr/>
              <p:nvPr>
                <p:custDataLst>
                  <p:tags r:id="rId24"/>
                </p:custDataLst>
              </p:nvPr>
            </p:nvCxnSpPr>
            <p:spPr>
              <a:xfrm flipH="1">
                <a:off x="8222652" y="3131222"/>
                <a:ext cx="1181026" cy="1443916"/>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图形"/>
              <p:cNvCxnSpPr/>
              <p:nvPr>
                <p:custDataLst>
                  <p:tags r:id="rId25"/>
                </p:custDataLst>
              </p:nvPr>
            </p:nvCxnSpPr>
            <p:spPr>
              <a:xfrm flipH="1">
                <a:off x="4481232" y="3131222"/>
                <a:ext cx="1181026" cy="1443916"/>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73" name="图形"/>
            <p:cNvSpPr/>
            <p:nvPr>
              <p:custDataLst>
                <p:tags r:id="rId2"/>
              </p:custDataLst>
            </p:nvPr>
          </p:nvSpPr>
          <p:spPr>
            <a:xfrm>
              <a:off x="2800" y="3620"/>
              <a:ext cx="1536" cy="1536"/>
            </a:xfrm>
            <a:prstGeom prst="ellipse">
              <a:avLst/>
            </a:prstGeom>
            <a:gradFill>
              <a:gsLst>
                <a:gs pos="12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a:ea typeface="微软雅黑"/>
                <a:cs typeface="+mn-ea"/>
                <a:sym typeface="Arial"/>
              </a:endParaRPr>
            </a:p>
          </p:txBody>
        </p:sp>
        <p:sp>
          <p:nvSpPr>
            <p:cNvPr id="74" name="图形"/>
            <p:cNvSpPr/>
            <p:nvPr>
              <p:custDataLst>
                <p:tags r:id="rId3"/>
              </p:custDataLst>
            </p:nvPr>
          </p:nvSpPr>
          <p:spPr>
            <a:xfrm>
              <a:off x="8692" y="3620"/>
              <a:ext cx="1536" cy="1536"/>
            </a:xfrm>
            <a:prstGeom prst="ellipse">
              <a:avLst/>
            </a:prstGeom>
            <a:gradFill>
              <a:gsLst>
                <a:gs pos="12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a:ea typeface="微软雅黑"/>
                <a:cs typeface="+mn-ea"/>
                <a:sym typeface="Arial"/>
              </a:endParaRPr>
            </a:p>
          </p:txBody>
        </p:sp>
        <p:sp>
          <p:nvSpPr>
            <p:cNvPr id="75" name="图形"/>
            <p:cNvSpPr/>
            <p:nvPr>
              <p:custDataLst>
                <p:tags r:id="rId4"/>
              </p:custDataLst>
            </p:nvPr>
          </p:nvSpPr>
          <p:spPr>
            <a:xfrm>
              <a:off x="14584" y="3620"/>
              <a:ext cx="1536" cy="1536"/>
            </a:xfrm>
            <a:prstGeom prst="ellipse">
              <a:avLst/>
            </a:prstGeom>
            <a:gradFill>
              <a:gsLst>
                <a:gs pos="12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a:ea typeface="微软雅黑"/>
                <a:cs typeface="+mn-ea"/>
                <a:sym typeface="Arial"/>
              </a:endParaRPr>
            </a:p>
          </p:txBody>
        </p:sp>
        <p:sp>
          <p:nvSpPr>
            <p:cNvPr id="76" name="图形"/>
            <p:cNvSpPr/>
            <p:nvPr>
              <p:custDataLst>
                <p:tags r:id="rId5"/>
              </p:custDataLst>
            </p:nvPr>
          </p:nvSpPr>
          <p:spPr>
            <a:xfrm>
              <a:off x="5746" y="6980"/>
              <a:ext cx="1536" cy="1536"/>
            </a:xfrm>
            <a:prstGeom prst="ellipse">
              <a:avLst/>
            </a:prstGeom>
            <a:gradFill>
              <a:gsLst>
                <a:gs pos="12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a:ea typeface="微软雅黑"/>
                <a:cs typeface="+mn-ea"/>
                <a:sym typeface="Arial"/>
              </a:endParaRPr>
            </a:p>
          </p:txBody>
        </p:sp>
        <p:sp>
          <p:nvSpPr>
            <p:cNvPr id="77" name="图形"/>
            <p:cNvSpPr/>
            <p:nvPr>
              <p:custDataLst>
                <p:tags r:id="rId6"/>
              </p:custDataLst>
            </p:nvPr>
          </p:nvSpPr>
          <p:spPr>
            <a:xfrm>
              <a:off x="11638" y="6980"/>
              <a:ext cx="1536" cy="1536"/>
            </a:xfrm>
            <a:prstGeom prst="ellipse">
              <a:avLst/>
            </a:prstGeom>
            <a:gradFill>
              <a:gsLst>
                <a:gs pos="1200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Arial"/>
                <a:ea typeface="微软雅黑"/>
                <a:cs typeface="+mn-ea"/>
                <a:sym typeface="Arial"/>
              </a:endParaRPr>
            </a:p>
          </p:txBody>
        </p:sp>
        <p:sp>
          <p:nvSpPr>
            <p:cNvPr id="78" name="图形"/>
            <p:cNvSpPr/>
            <p:nvPr>
              <p:custDataLst>
                <p:tags r:id="rId7"/>
              </p:custDataLst>
            </p:nvPr>
          </p:nvSpPr>
          <p:spPr>
            <a:xfrm>
              <a:off x="3320" y="4140"/>
              <a:ext cx="496" cy="495"/>
            </a:xfrm>
            <a:custGeom>
              <a:avLst/>
              <a:gdLst>
                <a:gd name="T0" fmla="*/ 6597 w 6827"/>
                <a:gd name="T1" fmla="*/ 449 h 6827"/>
                <a:gd name="T2" fmla="*/ 6377 w 6827"/>
                <a:gd name="T3" fmla="*/ 449 h 6827"/>
                <a:gd name="T4" fmla="*/ 6377 w 6827"/>
                <a:gd name="T5" fmla="*/ 230 h 6827"/>
                <a:gd name="T6" fmla="*/ 6148 w 6827"/>
                <a:gd name="T7" fmla="*/ 0 h 6827"/>
                <a:gd name="T8" fmla="*/ 5918 w 6827"/>
                <a:gd name="T9" fmla="*/ 230 h 6827"/>
                <a:gd name="T10" fmla="*/ 5918 w 6827"/>
                <a:gd name="T11" fmla="*/ 584 h 6827"/>
                <a:gd name="T12" fmla="*/ 5877 w 6827"/>
                <a:gd name="T13" fmla="*/ 625 h 6827"/>
                <a:gd name="T14" fmla="*/ 5665 w 6827"/>
                <a:gd name="T15" fmla="*/ 483 h 6827"/>
                <a:gd name="T16" fmla="*/ 5435 w 6827"/>
                <a:gd name="T17" fmla="*/ 713 h 6827"/>
                <a:gd name="T18" fmla="*/ 5435 w 6827"/>
                <a:gd name="T19" fmla="*/ 1067 h 6827"/>
                <a:gd name="T20" fmla="*/ 5260 w 6827"/>
                <a:gd name="T21" fmla="*/ 1242 h 6827"/>
                <a:gd name="T22" fmla="*/ 3180 w 6827"/>
                <a:gd name="T23" fmla="*/ 466 h 6827"/>
                <a:gd name="T24" fmla="*/ 0 w 6827"/>
                <a:gd name="T25" fmla="*/ 3646 h 6827"/>
                <a:gd name="T26" fmla="*/ 970 w 6827"/>
                <a:gd name="T27" fmla="*/ 5931 h 6827"/>
                <a:gd name="T28" fmla="*/ 465 w 6827"/>
                <a:gd name="T29" fmla="*/ 6317 h 6827"/>
                <a:gd name="T30" fmla="*/ 422 w 6827"/>
                <a:gd name="T31" fmla="*/ 6639 h 6827"/>
                <a:gd name="T32" fmla="*/ 604 w 6827"/>
                <a:gd name="T33" fmla="*/ 6729 h 6827"/>
                <a:gd name="T34" fmla="*/ 744 w 6827"/>
                <a:gd name="T35" fmla="*/ 6682 h 6827"/>
                <a:gd name="T36" fmla="*/ 1332 w 6827"/>
                <a:gd name="T37" fmla="*/ 6233 h 6827"/>
                <a:gd name="T38" fmla="*/ 3180 w 6827"/>
                <a:gd name="T39" fmla="*/ 6827 h 6827"/>
                <a:gd name="T40" fmla="*/ 5029 w 6827"/>
                <a:gd name="T41" fmla="*/ 6233 h 6827"/>
                <a:gd name="T42" fmla="*/ 5617 w 6827"/>
                <a:gd name="T43" fmla="*/ 6682 h 6827"/>
                <a:gd name="T44" fmla="*/ 5756 w 6827"/>
                <a:gd name="T45" fmla="*/ 6729 h 6827"/>
                <a:gd name="T46" fmla="*/ 5939 w 6827"/>
                <a:gd name="T47" fmla="*/ 6639 h 6827"/>
                <a:gd name="T48" fmla="*/ 5896 w 6827"/>
                <a:gd name="T49" fmla="*/ 6317 h 6827"/>
                <a:gd name="T50" fmla="*/ 5390 w 6827"/>
                <a:gd name="T51" fmla="*/ 5931 h 6827"/>
                <a:gd name="T52" fmla="*/ 6361 w 6827"/>
                <a:gd name="T53" fmla="*/ 3646 h 6827"/>
                <a:gd name="T54" fmla="*/ 5585 w 6827"/>
                <a:gd name="T55" fmla="*/ 1567 h 6827"/>
                <a:gd name="T56" fmla="*/ 5760 w 6827"/>
                <a:gd name="T57" fmla="*/ 1391 h 6827"/>
                <a:gd name="T58" fmla="*/ 6114 w 6827"/>
                <a:gd name="T59" fmla="*/ 1391 h 6827"/>
                <a:gd name="T60" fmla="*/ 6344 w 6827"/>
                <a:gd name="T61" fmla="*/ 1162 h 6827"/>
                <a:gd name="T62" fmla="*/ 6202 w 6827"/>
                <a:gd name="T63" fmla="*/ 950 h 6827"/>
                <a:gd name="T64" fmla="*/ 6243 w 6827"/>
                <a:gd name="T65" fmla="*/ 908 h 6827"/>
                <a:gd name="T66" fmla="*/ 6597 w 6827"/>
                <a:gd name="T67" fmla="*/ 908 h 6827"/>
                <a:gd name="T68" fmla="*/ 6827 w 6827"/>
                <a:gd name="T69" fmla="*/ 679 h 6827"/>
                <a:gd name="T70" fmla="*/ 6597 w 6827"/>
                <a:gd name="T71" fmla="*/ 449 h 6827"/>
                <a:gd name="T72" fmla="*/ 5901 w 6827"/>
                <a:gd name="T73" fmla="*/ 3646 h 6827"/>
                <a:gd name="T74" fmla="*/ 3180 w 6827"/>
                <a:gd name="T75" fmla="*/ 6367 h 6827"/>
                <a:gd name="T76" fmla="*/ 459 w 6827"/>
                <a:gd name="T77" fmla="*/ 3646 h 6827"/>
                <a:gd name="T78" fmla="*/ 3180 w 6827"/>
                <a:gd name="T79" fmla="*/ 925 h 6827"/>
                <a:gd name="T80" fmla="*/ 4934 w 6827"/>
                <a:gd name="T81" fmla="*/ 1568 h 6827"/>
                <a:gd name="T82" fmla="*/ 4358 w 6827"/>
                <a:gd name="T83" fmla="*/ 2144 h 6827"/>
                <a:gd name="T84" fmla="*/ 3180 w 6827"/>
                <a:gd name="T85" fmla="*/ 1736 h 6827"/>
                <a:gd name="T86" fmla="*/ 1270 w 6827"/>
                <a:gd name="T87" fmla="*/ 3646 h 6827"/>
                <a:gd name="T88" fmla="*/ 3180 w 6827"/>
                <a:gd name="T89" fmla="*/ 5556 h 6827"/>
                <a:gd name="T90" fmla="*/ 5090 w 6827"/>
                <a:gd name="T91" fmla="*/ 3646 h 6827"/>
                <a:gd name="T92" fmla="*/ 4683 w 6827"/>
                <a:gd name="T93" fmla="*/ 2468 h 6827"/>
                <a:gd name="T94" fmla="*/ 5259 w 6827"/>
                <a:gd name="T95" fmla="*/ 1892 h 6827"/>
                <a:gd name="T96" fmla="*/ 5901 w 6827"/>
                <a:gd name="T97" fmla="*/ 3646 h 6827"/>
                <a:gd name="T98" fmla="*/ 3180 w 6827"/>
                <a:gd name="T99" fmla="*/ 4259 h 6827"/>
                <a:gd name="T100" fmla="*/ 3793 w 6827"/>
                <a:gd name="T101" fmla="*/ 3646 h 6827"/>
                <a:gd name="T102" fmla="*/ 3744 w 6827"/>
                <a:gd name="T103" fmla="*/ 3407 h 6827"/>
                <a:gd name="T104" fmla="*/ 4355 w 6827"/>
                <a:gd name="T105" fmla="*/ 2796 h 6827"/>
                <a:gd name="T106" fmla="*/ 4631 w 6827"/>
                <a:gd name="T107" fmla="*/ 3646 h 6827"/>
                <a:gd name="T108" fmla="*/ 3180 w 6827"/>
                <a:gd name="T109" fmla="*/ 5097 h 6827"/>
                <a:gd name="T110" fmla="*/ 1730 w 6827"/>
                <a:gd name="T111" fmla="*/ 3646 h 6827"/>
                <a:gd name="T112" fmla="*/ 3180 w 6827"/>
                <a:gd name="T113" fmla="*/ 2196 h 6827"/>
                <a:gd name="T114" fmla="*/ 4030 w 6827"/>
                <a:gd name="T115" fmla="*/ 2471 h 6827"/>
                <a:gd name="T116" fmla="*/ 3419 w 6827"/>
                <a:gd name="T117" fmla="*/ 3083 h 6827"/>
                <a:gd name="T118" fmla="*/ 3180 w 6827"/>
                <a:gd name="T119" fmla="*/ 3034 h 6827"/>
                <a:gd name="T120" fmla="*/ 2568 w 6827"/>
                <a:gd name="T121" fmla="*/ 3646 h 6827"/>
                <a:gd name="T122" fmla="*/ 3180 w 6827"/>
                <a:gd name="T123" fmla="*/ 4259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27" h="6827">
                  <a:moveTo>
                    <a:pt x="6597" y="449"/>
                  </a:moveTo>
                  <a:lnTo>
                    <a:pt x="6377" y="449"/>
                  </a:lnTo>
                  <a:lnTo>
                    <a:pt x="6377" y="230"/>
                  </a:lnTo>
                  <a:cubicBezTo>
                    <a:pt x="6377" y="103"/>
                    <a:pt x="6275" y="0"/>
                    <a:pt x="6148" y="0"/>
                  </a:cubicBezTo>
                  <a:cubicBezTo>
                    <a:pt x="6021" y="0"/>
                    <a:pt x="5918" y="103"/>
                    <a:pt x="5918" y="230"/>
                  </a:cubicBezTo>
                  <a:lnTo>
                    <a:pt x="5918" y="584"/>
                  </a:lnTo>
                  <a:lnTo>
                    <a:pt x="5877" y="625"/>
                  </a:lnTo>
                  <a:cubicBezTo>
                    <a:pt x="5843" y="542"/>
                    <a:pt x="5761" y="483"/>
                    <a:pt x="5665" y="483"/>
                  </a:cubicBezTo>
                  <a:cubicBezTo>
                    <a:pt x="5538" y="483"/>
                    <a:pt x="5435" y="586"/>
                    <a:pt x="5435" y="713"/>
                  </a:cubicBezTo>
                  <a:lnTo>
                    <a:pt x="5435" y="1067"/>
                  </a:lnTo>
                  <a:lnTo>
                    <a:pt x="5260" y="1242"/>
                  </a:lnTo>
                  <a:cubicBezTo>
                    <a:pt x="4702" y="759"/>
                    <a:pt x="3975" y="466"/>
                    <a:pt x="3180" y="466"/>
                  </a:cubicBezTo>
                  <a:cubicBezTo>
                    <a:pt x="1427" y="466"/>
                    <a:pt x="0" y="1893"/>
                    <a:pt x="0" y="3646"/>
                  </a:cubicBezTo>
                  <a:cubicBezTo>
                    <a:pt x="0" y="4542"/>
                    <a:pt x="372" y="5352"/>
                    <a:pt x="970" y="5931"/>
                  </a:cubicBezTo>
                  <a:lnTo>
                    <a:pt x="465" y="6317"/>
                  </a:lnTo>
                  <a:cubicBezTo>
                    <a:pt x="364" y="6394"/>
                    <a:pt x="345" y="6538"/>
                    <a:pt x="422" y="6639"/>
                  </a:cubicBezTo>
                  <a:cubicBezTo>
                    <a:pt x="467" y="6698"/>
                    <a:pt x="535" y="6729"/>
                    <a:pt x="604" y="6729"/>
                  </a:cubicBezTo>
                  <a:cubicBezTo>
                    <a:pt x="653" y="6729"/>
                    <a:pt x="702" y="6714"/>
                    <a:pt x="744" y="6682"/>
                  </a:cubicBezTo>
                  <a:lnTo>
                    <a:pt x="1332" y="6233"/>
                  </a:lnTo>
                  <a:cubicBezTo>
                    <a:pt x="1853" y="6606"/>
                    <a:pt x="2491" y="6827"/>
                    <a:pt x="3180" y="6827"/>
                  </a:cubicBezTo>
                  <a:cubicBezTo>
                    <a:pt x="3869" y="6827"/>
                    <a:pt x="4508" y="6606"/>
                    <a:pt x="5029" y="6233"/>
                  </a:cubicBezTo>
                  <a:lnTo>
                    <a:pt x="5617" y="6682"/>
                  </a:lnTo>
                  <a:cubicBezTo>
                    <a:pt x="5659" y="6714"/>
                    <a:pt x="5708" y="6729"/>
                    <a:pt x="5756" y="6729"/>
                  </a:cubicBezTo>
                  <a:cubicBezTo>
                    <a:pt x="5825" y="6729"/>
                    <a:pt x="5894" y="6698"/>
                    <a:pt x="5939" y="6639"/>
                  </a:cubicBezTo>
                  <a:cubicBezTo>
                    <a:pt x="6016" y="6538"/>
                    <a:pt x="5997" y="6394"/>
                    <a:pt x="5896" y="6317"/>
                  </a:cubicBezTo>
                  <a:lnTo>
                    <a:pt x="5390" y="5931"/>
                  </a:lnTo>
                  <a:cubicBezTo>
                    <a:pt x="5988" y="5352"/>
                    <a:pt x="6361" y="4542"/>
                    <a:pt x="6361" y="3646"/>
                  </a:cubicBezTo>
                  <a:cubicBezTo>
                    <a:pt x="6361" y="2852"/>
                    <a:pt x="6068" y="2125"/>
                    <a:pt x="5585" y="1567"/>
                  </a:cubicBezTo>
                  <a:lnTo>
                    <a:pt x="5760" y="1391"/>
                  </a:lnTo>
                  <a:lnTo>
                    <a:pt x="6114" y="1391"/>
                  </a:lnTo>
                  <a:cubicBezTo>
                    <a:pt x="6241" y="1391"/>
                    <a:pt x="6344" y="1289"/>
                    <a:pt x="6344" y="1162"/>
                  </a:cubicBezTo>
                  <a:cubicBezTo>
                    <a:pt x="6344" y="1066"/>
                    <a:pt x="6285" y="984"/>
                    <a:pt x="6202" y="950"/>
                  </a:cubicBezTo>
                  <a:lnTo>
                    <a:pt x="6243" y="908"/>
                  </a:lnTo>
                  <a:lnTo>
                    <a:pt x="6597" y="908"/>
                  </a:lnTo>
                  <a:cubicBezTo>
                    <a:pt x="6724" y="908"/>
                    <a:pt x="6827" y="806"/>
                    <a:pt x="6827" y="679"/>
                  </a:cubicBezTo>
                  <a:cubicBezTo>
                    <a:pt x="6827" y="552"/>
                    <a:pt x="6724" y="449"/>
                    <a:pt x="6597" y="449"/>
                  </a:cubicBezTo>
                  <a:close/>
                  <a:moveTo>
                    <a:pt x="5901" y="3646"/>
                  </a:moveTo>
                  <a:cubicBezTo>
                    <a:pt x="5901" y="5147"/>
                    <a:pt x="4681" y="6367"/>
                    <a:pt x="3180" y="6367"/>
                  </a:cubicBezTo>
                  <a:cubicBezTo>
                    <a:pt x="1680" y="6367"/>
                    <a:pt x="459" y="5147"/>
                    <a:pt x="459" y="3646"/>
                  </a:cubicBezTo>
                  <a:cubicBezTo>
                    <a:pt x="459" y="2146"/>
                    <a:pt x="1680" y="925"/>
                    <a:pt x="3180" y="925"/>
                  </a:cubicBezTo>
                  <a:cubicBezTo>
                    <a:pt x="3848" y="925"/>
                    <a:pt x="4460" y="1167"/>
                    <a:pt x="4934" y="1568"/>
                  </a:cubicBezTo>
                  <a:lnTo>
                    <a:pt x="4358" y="2144"/>
                  </a:lnTo>
                  <a:cubicBezTo>
                    <a:pt x="4033" y="1889"/>
                    <a:pt x="3624" y="1736"/>
                    <a:pt x="3180" y="1736"/>
                  </a:cubicBezTo>
                  <a:cubicBezTo>
                    <a:pt x="2127" y="1736"/>
                    <a:pt x="1270" y="2593"/>
                    <a:pt x="1270" y="3646"/>
                  </a:cubicBezTo>
                  <a:cubicBezTo>
                    <a:pt x="1270" y="4700"/>
                    <a:pt x="2127" y="5556"/>
                    <a:pt x="3180" y="5556"/>
                  </a:cubicBezTo>
                  <a:cubicBezTo>
                    <a:pt x="4234" y="5556"/>
                    <a:pt x="5090" y="4700"/>
                    <a:pt x="5090" y="3646"/>
                  </a:cubicBezTo>
                  <a:cubicBezTo>
                    <a:pt x="5090" y="3202"/>
                    <a:pt x="4938" y="2793"/>
                    <a:pt x="4683" y="2468"/>
                  </a:cubicBezTo>
                  <a:lnTo>
                    <a:pt x="5259" y="1892"/>
                  </a:lnTo>
                  <a:cubicBezTo>
                    <a:pt x="5659" y="2366"/>
                    <a:pt x="5901" y="2979"/>
                    <a:pt x="5901" y="3646"/>
                  </a:cubicBezTo>
                  <a:close/>
                  <a:moveTo>
                    <a:pt x="3180" y="4259"/>
                  </a:moveTo>
                  <a:cubicBezTo>
                    <a:pt x="3518" y="4259"/>
                    <a:pt x="3793" y="3984"/>
                    <a:pt x="3793" y="3646"/>
                  </a:cubicBezTo>
                  <a:cubicBezTo>
                    <a:pt x="3793" y="3562"/>
                    <a:pt x="3775" y="3481"/>
                    <a:pt x="3744" y="3407"/>
                  </a:cubicBezTo>
                  <a:lnTo>
                    <a:pt x="4355" y="2796"/>
                  </a:lnTo>
                  <a:cubicBezTo>
                    <a:pt x="4529" y="3035"/>
                    <a:pt x="4631" y="3329"/>
                    <a:pt x="4631" y="3646"/>
                  </a:cubicBezTo>
                  <a:cubicBezTo>
                    <a:pt x="4631" y="4446"/>
                    <a:pt x="3980" y="5097"/>
                    <a:pt x="3180" y="5097"/>
                  </a:cubicBezTo>
                  <a:cubicBezTo>
                    <a:pt x="2380" y="5097"/>
                    <a:pt x="1730" y="4446"/>
                    <a:pt x="1730" y="3646"/>
                  </a:cubicBezTo>
                  <a:cubicBezTo>
                    <a:pt x="1730" y="2846"/>
                    <a:pt x="2380" y="2196"/>
                    <a:pt x="3180" y="2196"/>
                  </a:cubicBezTo>
                  <a:cubicBezTo>
                    <a:pt x="3498" y="2196"/>
                    <a:pt x="3791" y="2298"/>
                    <a:pt x="4030" y="2471"/>
                  </a:cubicBezTo>
                  <a:lnTo>
                    <a:pt x="3419" y="3083"/>
                  </a:lnTo>
                  <a:cubicBezTo>
                    <a:pt x="3346" y="3051"/>
                    <a:pt x="3265" y="3034"/>
                    <a:pt x="3180" y="3034"/>
                  </a:cubicBezTo>
                  <a:cubicBezTo>
                    <a:pt x="2843" y="3034"/>
                    <a:pt x="2568" y="3309"/>
                    <a:pt x="2568" y="3646"/>
                  </a:cubicBezTo>
                  <a:cubicBezTo>
                    <a:pt x="2568" y="3984"/>
                    <a:pt x="2843" y="4259"/>
                    <a:pt x="3180" y="425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a:ea typeface="微软雅黑"/>
                <a:cs typeface="+mn-ea"/>
                <a:sym typeface="Arial"/>
              </a:endParaRPr>
            </a:p>
          </p:txBody>
        </p:sp>
        <p:sp>
          <p:nvSpPr>
            <p:cNvPr id="79" name="图形"/>
            <p:cNvSpPr/>
            <p:nvPr>
              <p:custDataLst>
                <p:tags r:id="rId8"/>
              </p:custDataLst>
            </p:nvPr>
          </p:nvSpPr>
          <p:spPr>
            <a:xfrm>
              <a:off x="9212" y="4140"/>
              <a:ext cx="496" cy="495"/>
            </a:xfrm>
            <a:custGeom>
              <a:avLst/>
              <a:gdLst>
                <a:gd name="T0" fmla="*/ 6597 w 6827"/>
                <a:gd name="T1" fmla="*/ 449 h 6827"/>
                <a:gd name="T2" fmla="*/ 6377 w 6827"/>
                <a:gd name="T3" fmla="*/ 449 h 6827"/>
                <a:gd name="T4" fmla="*/ 6377 w 6827"/>
                <a:gd name="T5" fmla="*/ 230 h 6827"/>
                <a:gd name="T6" fmla="*/ 6148 w 6827"/>
                <a:gd name="T7" fmla="*/ 0 h 6827"/>
                <a:gd name="T8" fmla="*/ 5918 w 6827"/>
                <a:gd name="T9" fmla="*/ 230 h 6827"/>
                <a:gd name="T10" fmla="*/ 5918 w 6827"/>
                <a:gd name="T11" fmla="*/ 584 h 6827"/>
                <a:gd name="T12" fmla="*/ 5877 w 6827"/>
                <a:gd name="T13" fmla="*/ 625 h 6827"/>
                <a:gd name="T14" fmla="*/ 5665 w 6827"/>
                <a:gd name="T15" fmla="*/ 483 h 6827"/>
                <a:gd name="T16" fmla="*/ 5435 w 6827"/>
                <a:gd name="T17" fmla="*/ 713 h 6827"/>
                <a:gd name="T18" fmla="*/ 5435 w 6827"/>
                <a:gd name="T19" fmla="*/ 1067 h 6827"/>
                <a:gd name="T20" fmla="*/ 5260 w 6827"/>
                <a:gd name="T21" fmla="*/ 1242 h 6827"/>
                <a:gd name="T22" fmla="*/ 3180 w 6827"/>
                <a:gd name="T23" fmla="*/ 466 h 6827"/>
                <a:gd name="T24" fmla="*/ 0 w 6827"/>
                <a:gd name="T25" fmla="*/ 3646 h 6827"/>
                <a:gd name="T26" fmla="*/ 970 w 6827"/>
                <a:gd name="T27" fmla="*/ 5931 h 6827"/>
                <a:gd name="T28" fmla="*/ 465 w 6827"/>
                <a:gd name="T29" fmla="*/ 6317 h 6827"/>
                <a:gd name="T30" fmla="*/ 422 w 6827"/>
                <a:gd name="T31" fmla="*/ 6639 h 6827"/>
                <a:gd name="T32" fmla="*/ 604 w 6827"/>
                <a:gd name="T33" fmla="*/ 6729 h 6827"/>
                <a:gd name="T34" fmla="*/ 744 w 6827"/>
                <a:gd name="T35" fmla="*/ 6682 h 6827"/>
                <a:gd name="T36" fmla="*/ 1332 w 6827"/>
                <a:gd name="T37" fmla="*/ 6233 h 6827"/>
                <a:gd name="T38" fmla="*/ 3180 w 6827"/>
                <a:gd name="T39" fmla="*/ 6827 h 6827"/>
                <a:gd name="T40" fmla="*/ 5029 w 6827"/>
                <a:gd name="T41" fmla="*/ 6233 h 6827"/>
                <a:gd name="T42" fmla="*/ 5617 w 6827"/>
                <a:gd name="T43" fmla="*/ 6682 h 6827"/>
                <a:gd name="T44" fmla="*/ 5756 w 6827"/>
                <a:gd name="T45" fmla="*/ 6729 h 6827"/>
                <a:gd name="T46" fmla="*/ 5939 w 6827"/>
                <a:gd name="T47" fmla="*/ 6639 h 6827"/>
                <a:gd name="T48" fmla="*/ 5896 w 6827"/>
                <a:gd name="T49" fmla="*/ 6317 h 6827"/>
                <a:gd name="T50" fmla="*/ 5390 w 6827"/>
                <a:gd name="T51" fmla="*/ 5931 h 6827"/>
                <a:gd name="T52" fmla="*/ 6361 w 6827"/>
                <a:gd name="T53" fmla="*/ 3646 h 6827"/>
                <a:gd name="T54" fmla="*/ 5585 w 6827"/>
                <a:gd name="T55" fmla="*/ 1567 h 6827"/>
                <a:gd name="T56" fmla="*/ 5760 w 6827"/>
                <a:gd name="T57" fmla="*/ 1391 h 6827"/>
                <a:gd name="T58" fmla="*/ 6114 w 6827"/>
                <a:gd name="T59" fmla="*/ 1391 h 6827"/>
                <a:gd name="T60" fmla="*/ 6344 w 6827"/>
                <a:gd name="T61" fmla="*/ 1162 h 6827"/>
                <a:gd name="T62" fmla="*/ 6202 w 6827"/>
                <a:gd name="T63" fmla="*/ 950 h 6827"/>
                <a:gd name="T64" fmla="*/ 6243 w 6827"/>
                <a:gd name="T65" fmla="*/ 908 h 6827"/>
                <a:gd name="T66" fmla="*/ 6597 w 6827"/>
                <a:gd name="T67" fmla="*/ 908 h 6827"/>
                <a:gd name="T68" fmla="*/ 6827 w 6827"/>
                <a:gd name="T69" fmla="*/ 679 h 6827"/>
                <a:gd name="T70" fmla="*/ 6597 w 6827"/>
                <a:gd name="T71" fmla="*/ 449 h 6827"/>
                <a:gd name="T72" fmla="*/ 5901 w 6827"/>
                <a:gd name="T73" fmla="*/ 3646 h 6827"/>
                <a:gd name="T74" fmla="*/ 3180 w 6827"/>
                <a:gd name="T75" fmla="*/ 6367 h 6827"/>
                <a:gd name="T76" fmla="*/ 459 w 6827"/>
                <a:gd name="T77" fmla="*/ 3646 h 6827"/>
                <a:gd name="T78" fmla="*/ 3180 w 6827"/>
                <a:gd name="T79" fmla="*/ 925 h 6827"/>
                <a:gd name="T80" fmla="*/ 4934 w 6827"/>
                <a:gd name="T81" fmla="*/ 1568 h 6827"/>
                <a:gd name="T82" fmla="*/ 4358 w 6827"/>
                <a:gd name="T83" fmla="*/ 2144 h 6827"/>
                <a:gd name="T84" fmla="*/ 3180 w 6827"/>
                <a:gd name="T85" fmla="*/ 1736 h 6827"/>
                <a:gd name="T86" fmla="*/ 1270 w 6827"/>
                <a:gd name="T87" fmla="*/ 3646 h 6827"/>
                <a:gd name="T88" fmla="*/ 3180 w 6827"/>
                <a:gd name="T89" fmla="*/ 5556 h 6827"/>
                <a:gd name="T90" fmla="*/ 5090 w 6827"/>
                <a:gd name="T91" fmla="*/ 3646 h 6827"/>
                <a:gd name="T92" fmla="*/ 4683 w 6827"/>
                <a:gd name="T93" fmla="*/ 2468 h 6827"/>
                <a:gd name="T94" fmla="*/ 5259 w 6827"/>
                <a:gd name="T95" fmla="*/ 1892 h 6827"/>
                <a:gd name="T96" fmla="*/ 5901 w 6827"/>
                <a:gd name="T97" fmla="*/ 3646 h 6827"/>
                <a:gd name="T98" fmla="*/ 3180 w 6827"/>
                <a:gd name="T99" fmla="*/ 4259 h 6827"/>
                <a:gd name="T100" fmla="*/ 3793 w 6827"/>
                <a:gd name="T101" fmla="*/ 3646 h 6827"/>
                <a:gd name="T102" fmla="*/ 3744 w 6827"/>
                <a:gd name="T103" fmla="*/ 3407 h 6827"/>
                <a:gd name="T104" fmla="*/ 4355 w 6827"/>
                <a:gd name="T105" fmla="*/ 2796 h 6827"/>
                <a:gd name="T106" fmla="*/ 4631 w 6827"/>
                <a:gd name="T107" fmla="*/ 3646 h 6827"/>
                <a:gd name="T108" fmla="*/ 3180 w 6827"/>
                <a:gd name="T109" fmla="*/ 5097 h 6827"/>
                <a:gd name="T110" fmla="*/ 1730 w 6827"/>
                <a:gd name="T111" fmla="*/ 3646 h 6827"/>
                <a:gd name="T112" fmla="*/ 3180 w 6827"/>
                <a:gd name="T113" fmla="*/ 2196 h 6827"/>
                <a:gd name="T114" fmla="*/ 4030 w 6827"/>
                <a:gd name="T115" fmla="*/ 2471 h 6827"/>
                <a:gd name="T116" fmla="*/ 3419 w 6827"/>
                <a:gd name="T117" fmla="*/ 3083 h 6827"/>
                <a:gd name="T118" fmla="*/ 3180 w 6827"/>
                <a:gd name="T119" fmla="*/ 3034 h 6827"/>
                <a:gd name="T120" fmla="*/ 2568 w 6827"/>
                <a:gd name="T121" fmla="*/ 3646 h 6827"/>
                <a:gd name="T122" fmla="*/ 3180 w 6827"/>
                <a:gd name="T123" fmla="*/ 4259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27" h="6827">
                  <a:moveTo>
                    <a:pt x="6597" y="449"/>
                  </a:moveTo>
                  <a:lnTo>
                    <a:pt x="6377" y="449"/>
                  </a:lnTo>
                  <a:lnTo>
                    <a:pt x="6377" y="230"/>
                  </a:lnTo>
                  <a:cubicBezTo>
                    <a:pt x="6377" y="103"/>
                    <a:pt x="6275" y="0"/>
                    <a:pt x="6148" y="0"/>
                  </a:cubicBezTo>
                  <a:cubicBezTo>
                    <a:pt x="6021" y="0"/>
                    <a:pt x="5918" y="103"/>
                    <a:pt x="5918" y="230"/>
                  </a:cubicBezTo>
                  <a:lnTo>
                    <a:pt x="5918" y="584"/>
                  </a:lnTo>
                  <a:lnTo>
                    <a:pt x="5877" y="625"/>
                  </a:lnTo>
                  <a:cubicBezTo>
                    <a:pt x="5843" y="542"/>
                    <a:pt x="5761" y="483"/>
                    <a:pt x="5665" y="483"/>
                  </a:cubicBezTo>
                  <a:cubicBezTo>
                    <a:pt x="5538" y="483"/>
                    <a:pt x="5435" y="586"/>
                    <a:pt x="5435" y="713"/>
                  </a:cubicBezTo>
                  <a:lnTo>
                    <a:pt x="5435" y="1067"/>
                  </a:lnTo>
                  <a:lnTo>
                    <a:pt x="5260" y="1242"/>
                  </a:lnTo>
                  <a:cubicBezTo>
                    <a:pt x="4702" y="759"/>
                    <a:pt x="3975" y="466"/>
                    <a:pt x="3180" y="466"/>
                  </a:cubicBezTo>
                  <a:cubicBezTo>
                    <a:pt x="1427" y="466"/>
                    <a:pt x="0" y="1893"/>
                    <a:pt x="0" y="3646"/>
                  </a:cubicBezTo>
                  <a:cubicBezTo>
                    <a:pt x="0" y="4542"/>
                    <a:pt x="372" y="5352"/>
                    <a:pt x="970" y="5931"/>
                  </a:cubicBezTo>
                  <a:lnTo>
                    <a:pt x="465" y="6317"/>
                  </a:lnTo>
                  <a:cubicBezTo>
                    <a:pt x="364" y="6394"/>
                    <a:pt x="345" y="6538"/>
                    <a:pt x="422" y="6639"/>
                  </a:cubicBezTo>
                  <a:cubicBezTo>
                    <a:pt x="467" y="6698"/>
                    <a:pt x="535" y="6729"/>
                    <a:pt x="604" y="6729"/>
                  </a:cubicBezTo>
                  <a:cubicBezTo>
                    <a:pt x="653" y="6729"/>
                    <a:pt x="702" y="6714"/>
                    <a:pt x="744" y="6682"/>
                  </a:cubicBezTo>
                  <a:lnTo>
                    <a:pt x="1332" y="6233"/>
                  </a:lnTo>
                  <a:cubicBezTo>
                    <a:pt x="1853" y="6606"/>
                    <a:pt x="2491" y="6827"/>
                    <a:pt x="3180" y="6827"/>
                  </a:cubicBezTo>
                  <a:cubicBezTo>
                    <a:pt x="3869" y="6827"/>
                    <a:pt x="4508" y="6606"/>
                    <a:pt x="5029" y="6233"/>
                  </a:cubicBezTo>
                  <a:lnTo>
                    <a:pt x="5617" y="6682"/>
                  </a:lnTo>
                  <a:cubicBezTo>
                    <a:pt x="5659" y="6714"/>
                    <a:pt x="5708" y="6729"/>
                    <a:pt x="5756" y="6729"/>
                  </a:cubicBezTo>
                  <a:cubicBezTo>
                    <a:pt x="5825" y="6729"/>
                    <a:pt x="5894" y="6698"/>
                    <a:pt x="5939" y="6639"/>
                  </a:cubicBezTo>
                  <a:cubicBezTo>
                    <a:pt x="6016" y="6538"/>
                    <a:pt x="5997" y="6394"/>
                    <a:pt x="5896" y="6317"/>
                  </a:cubicBezTo>
                  <a:lnTo>
                    <a:pt x="5390" y="5931"/>
                  </a:lnTo>
                  <a:cubicBezTo>
                    <a:pt x="5988" y="5352"/>
                    <a:pt x="6361" y="4542"/>
                    <a:pt x="6361" y="3646"/>
                  </a:cubicBezTo>
                  <a:cubicBezTo>
                    <a:pt x="6361" y="2852"/>
                    <a:pt x="6068" y="2125"/>
                    <a:pt x="5585" y="1567"/>
                  </a:cubicBezTo>
                  <a:lnTo>
                    <a:pt x="5760" y="1391"/>
                  </a:lnTo>
                  <a:lnTo>
                    <a:pt x="6114" y="1391"/>
                  </a:lnTo>
                  <a:cubicBezTo>
                    <a:pt x="6241" y="1391"/>
                    <a:pt x="6344" y="1289"/>
                    <a:pt x="6344" y="1162"/>
                  </a:cubicBezTo>
                  <a:cubicBezTo>
                    <a:pt x="6344" y="1066"/>
                    <a:pt x="6285" y="984"/>
                    <a:pt x="6202" y="950"/>
                  </a:cubicBezTo>
                  <a:lnTo>
                    <a:pt x="6243" y="908"/>
                  </a:lnTo>
                  <a:lnTo>
                    <a:pt x="6597" y="908"/>
                  </a:lnTo>
                  <a:cubicBezTo>
                    <a:pt x="6724" y="908"/>
                    <a:pt x="6827" y="806"/>
                    <a:pt x="6827" y="679"/>
                  </a:cubicBezTo>
                  <a:cubicBezTo>
                    <a:pt x="6827" y="552"/>
                    <a:pt x="6724" y="449"/>
                    <a:pt x="6597" y="449"/>
                  </a:cubicBezTo>
                  <a:close/>
                  <a:moveTo>
                    <a:pt x="5901" y="3646"/>
                  </a:moveTo>
                  <a:cubicBezTo>
                    <a:pt x="5901" y="5147"/>
                    <a:pt x="4681" y="6367"/>
                    <a:pt x="3180" y="6367"/>
                  </a:cubicBezTo>
                  <a:cubicBezTo>
                    <a:pt x="1680" y="6367"/>
                    <a:pt x="459" y="5147"/>
                    <a:pt x="459" y="3646"/>
                  </a:cubicBezTo>
                  <a:cubicBezTo>
                    <a:pt x="459" y="2146"/>
                    <a:pt x="1680" y="925"/>
                    <a:pt x="3180" y="925"/>
                  </a:cubicBezTo>
                  <a:cubicBezTo>
                    <a:pt x="3848" y="925"/>
                    <a:pt x="4460" y="1167"/>
                    <a:pt x="4934" y="1568"/>
                  </a:cubicBezTo>
                  <a:lnTo>
                    <a:pt x="4358" y="2144"/>
                  </a:lnTo>
                  <a:cubicBezTo>
                    <a:pt x="4033" y="1889"/>
                    <a:pt x="3624" y="1736"/>
                    <a:pt x="3180" y="1736"/>
                  </a:cubicBezTo>
                  <a:cubicBezTo>
                    <a:pt x="2127" y="1736"/>
                    <a:pt x="1270" y="2593"/>
                    <a:pt x="1270" y="3646"/>
                  </a:cubicBezTo>
                  <a:cubicBezTo>
                    <a:pt x="1270" y="4700"/>
                    <a:pt x="2127" y="5556"/>
                    <a:pt x="3180" y="5556"/>
                  </a:cubicBezTo>
                  <a:cubicBezTo>
                    <a:pt x="4234" y="5556"/>
                    <a:pt x="5090" y="4700"/>
                    <a:pt x="5090" y="3646"/>
                  </a:cubicBezTo>
                  <a:cubicBezTo>
                    <a:pt x="5090" y="3202"/>
                    <a:pt x="4938" y="2793"/>
                    <a:pt x="4683" y="2468"/>
                  </a:cubicBezTo>
                  <a:lnTo>
                    <a:pt x="5259" y="1892"/>
                  </a:lnTo>
                  <a:cubicBezTo>
                    <a:pt x="5659" y="2366"/>
                    <a:pt x="5901" y="2979"/>
                    <a:pt x="5901" y="3646"/>
                  </a:cubicBezTo>
                  <a:close/>
                  <a:moveTo>
                    <a:pt x="3180" y="4259"/>
                  </a:moveTo>
                  <a:cubicBezTo>
                    <a:pt x="3518" y="4259"/>
                    <a:pt x="3793" y="3984"/>
                    <a:pt x="3793" y="3646"/>
                  </a:cubicBezTo>
                  <a:cubicBezTo>
                    <a:pt x="3793" y="3562"/>
                    <a:pt x="3775" y="3481"/>
                    <a:pt x="3744" y="3407"/>
                  </a:cubicBezTo>
                  <a:lnTo>
                    <a:pt x="4355" y="2796"/>
                  </a:lnTo>
                  <a:cubicBezTo>
                    <a:pt x="4529" y="3035"/>
                    <a:pt x="4631" y="3329"/>
                    <a:pt x="4631" y="3646"/>
                  </a:cubicBezTo>
                  <a:cubicBezTo>
                    <a:pt x="4631" y="4446"/>
                    <a:pt x="3980" y="5097"/>
                    <a:pt x="3180" y="5097"/>
                  </a:cubicBezTo>
                  <a:cubicBezTo>
                    <a:pt x="2380" y="5097"/>
                    <a:pt x="1730" y="4446"/>
                    <a:pt x="1730" y="3646"/>
                  </a:cubicBezTo>
                  <a:cubicBezTo>
                    <a:pt x="1730" y="2846"/>
                    <a:pt x="2380" y="2196"/>
                    <a:pt x="3180" y="2196"/>
                  </a:cubicBezTo>
                  <a:cubicBezTo>
                    <a:pt x="3498" y="2196"/>
                    <a:pt x="3791" y="2298"/>
                    <a:pt x="4030" y="2471"/>
                  </a:cubicBezTo>
                  <a:lnTo>
                    <a:pt x="3419" y="3083"/>
                  </a:lnTo>
                  <a:cubicBezTo>
                    <a:pt x="3346" y="3051"/>
                    <a:pt x="3265" y="3034"/>
                    <a:pt x="3180" y="3034"/>
                  </a:cubicBezTo>
                  <a:cubicBezTo>
                    <a:pt x="2843" y="3034"/>
                    <a:pt x="2568" y="3309"/>
                    <a:pt x="2568" y="3646"/>
                  </a:cubicBezTo>
                  <a:cubicBezTo>
                    <a:pt x="2568" y="3984"/>
                    <a:pt x="2843" y="4259"/>
                    <a:pt x="3180" y="425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a:ea typeface="微软雅黑"/>
                <a:cs typeface="+mn-ea"/>
                <a:sym typeface="Arial"/>
              </a:endParaRPr>
            </a:p>
          </p:txBody>
        </p:sp>
        <p:sp>
          <p:nvSpPr>
            <p:cNvPr id="80" name="图形"/>
            <p:cNvSpPr/>
            <p:nvPr>
              <p:custDataLst>
                <p:tags r:id="rId9"/>
              </p:custDataLst>
            </p:nvPr>
          </p:nvSpPr>
          <p:spPr>
            <a:xfrm>
              <a:off x="15104" y="4140"/>
              <a:ext cx="496" cy="495"/>
            </a:xfrm>
            <a:custGeom>
              <a:avLst/>
              <a:gdLst>
                <a:gd name="T0" fmla="*/ 6597 w 6827"/>
                <a:gd name="T1" fmla="*/ 449 h 6827"/>
                <a:gd name="T2" fmla="*/ 6377 w 6827"/>
                <a:gd name="T3" fmla="*/ 449 h 6827"/>
                <a:gd name="T4" fmla="*/ 6377 w 6827"/>
                <a:gd name="T5" fmla="*/ 230 h 6827"/>
                <a:gd name="T6" fmla="*/ 6148 w 6827"/>
                <a:gd name="T7" fmla="*/ 0 h 6827"/>
                <a:gd name="T8" fmla="*/ 5918 w 6827"/>
                <a:gd name="T9" fmla="*/ 230 h 6827"/>
                <a:gd name="T10" fmla="*/ 5918 w 6827"/>
                <a:gd name="T11" fmla="*/ 584 h 6827"/>
                <a:gd name="T12" fmla="*/ 5877 w 6827"/>
                <a:gd name="T13" fmla="*/ 625 h 6827"/>
                <a:gd name="T14" fmla="*/ 5665 w 6827"/>
                <a:gd name="T15" fmla="*/ 483 h 6827"/>
                <a:gd name="T16" fmla="*/ 5435 w 6827"/>
                <a:gd name="T17" fmla="*/ 713 h 6827"/>
                <a:gd name="T18" fmla="*/ 5435 w 6827"/>
                <a:gd name="T19" fmla="*/ 1067 h 6827"/>
                <a:gd name="T20" fmla="*/ 5260 w 6827"/>
                <a:gd name="T21" fmla="*/ 1242 h 6827"/>
                <a:gd name="T22" fmla="*/ 3180 w 6827"/>
                <a:gd name="T23" fmla="*/ 466 h 6827"/>
                <a:gd name="T24" fmla="*/ 0 w 6827"/>
                <a:gd name="T25" fmla="*/ 3646 h 6827"/>
                <a:gd name="T26" fmla="*/ 970 w 6827"/>
                <a:gd name="T27" fmla="*/ 5931 h 6827"/>
                <a:gd name="T28" fmla="*/ 465 w 6827"/>
                <a:gd name="T29" fmla="*/ 6317 h 6827"/>
                <a:gd name="T30" fmla="*/ 422 w 6827"/>
                <a:gd name="T31" fmla="*/ 6639 h 6827"/>
                <a:gd name="T32" fmla="*/ 604 w 6827"/>
                <a:gd name="T33" fmla="*/ 6729 h 6827"/>
                <a:gd name="T34" fmla="*/ 744 w 6827"/>
                <a:gd name="T35" fmla="*/ 6682 h 6827"/>
                <a:gd name="T36" fmla="*/ 1332 w 6827"/>
                <a:gd name="T37" fmla="*/ 6233 h 6827"/>
                <a:gd name="T38" fmla="*/ 3180 w 6827"/>
                <a:gd name="T39" fmla="*/ 6827 h 6827"/>
                <a:gd name="T40" fmla="*/ 5029 w 6827"/>
                <a:gd name="T41" fmla="*/ 6233 h 6827"/>
                <a:gd name="T42" fmla="*/ 5617 w 6827"/>
                <a:gd name="T43" fmla="*/ 6682 h 6827"/>
                <a:gd name="T44" fmla="*/ 5756 w 6827"/>
                <a:gd name="T45" fmla="*/ 6729 h 6827"/>
                <a:gd name="T46" fmla="*/ 5939 w 6827"/>
                <a:gd name="T47" fmla="*/ 6639 h 6827"/>
                <a:gd name="T48" fmla="*/ 5896 w 6827"/>
                <a:gd name="T49" fmla="*/ 6317 h 6827"/>
                <a:gd name="T50" fmla="*/ 5390 w 6827"/>
                <a:gd name="T51" fmla="*/ 5931 h 6827"/>
                <a:gd name="T52" fmla="*/ 6361 w 6827"/>
                <a:gd name="T53" fmla="*/ 3646 h 6827"/>
                <a:gd name="T54" fmla="*/ 5585 w 6827"/>
                <a:gd name="T55" fmla="*/ 1567 h 6827"/>
                <a:gd name="T56" fmla="*/ 5760 w 6827"/>
                <a:gd name="T57" fmla="*/ 1391 h 6827"/>
                <a:gd name="T58" fmla="*/ 6114 w 6827"/>
                <a:gd name="T59" fmla="*/ 1391 h 6827"/>
                <a:gd name="T60" fmla="*/ 6344 w 6827"/>
                <a:gd name="T61" fmla="*/ 1162 h 6827"/>
                <a:gd name="T62" fmla="*/ 6202 w 6827"/>
                <a:gd name="T63" fmla="*/ 950 h 6827"/>
                <a:gd name="T64" fmla="*/ 6243 w 6827"/>
                <a:gd name="T65" fmla="*/ 908 h 6827"/>
                <a:gd name="T66" fmla="*/ 6597 w 6827"/>
                <a:gd name="T67" fmla="*/ 908 h 6827"/>
                <a:gd name="T68" fmla="*/ 6827 w 6827"/>
                <a:gd name="T69" fmla="*/ 679 h 6827"/>
                <a:gd name="T70" fmla="*/ 6597 w 6827"/>
                <a:gd name="T71" fmla="*/ 449 h 6827"/>
                <a:gd name="T72" fmla="*/ 5901 w 6827"/>
                <a:gd name="T73" fmla="*/ 3646 h 6827"/>
                <a:gd name="T74" fmla="*/ 3180 w 6827"/>
                <a:gd name="T75" fmla="*/ 6367 h 6827"/>
                <a:gd name="T76" fmla="*/ 459 w 6827"/>
                <a:gd name="T77" fmla="*/ 3646 h 6827"/>
                <a:gd name="T78" fmla="*/ 3180 w 6827"/>
                <a:gd name="T79" fmla="*/ 925 h 6827"/>
                <a:gd name="T80" fmla="*/ 4934 w 6827"/>
                <a:gd name="T81" fmla="*/ 1568 h 6827"/>
                <a:gd name="T82" fmla="*/ 4358 w 6827"/>
                <a:gd name="T83" fmla="*/ 2144 h 6827"/>
                <a:gd name="T84" fmla="*/ 3180 w 6827"/>
                <a:gd name="T85" fmla="*/ 1736 h 6827"/>
                <a:gd name="T86" fmla="*/ 1270 w 6827"/>
                <a:gd name="T87" fmla="*/ 3646 h 6827"/>
                <a:gd name="T88" fmla="*/ 3180 w 6827"/>
                <a:gd name="T89" fmla="*/ 5556 h 6827"/>
                <a:gd name="T90" fmla="*/ 5090 w 6827"/>
                <a:gd name="T91" fmla="*/ 3646 h 6827"/>
                <a:gd name="T92" fmla="*/ 4683 w 6827"/>
                <a:gd name="T93" fmla="*/ 2468 h 6827"/>
                <a:gd name="T94" fmla="*/ 5259 w 6827"/>
                <a:gd name="T95" fmla="*/ 1892 h 6827"/>
                <a:gd name="T96" fmla="*/ 5901 w 6827"/>
                <a:gd name="T97" fmla="*/ 3646 h 6827"/>
                <a:gd name="T98" fmla="*/ 3180 w 6827"/>
                <a:gd name="T99" fmla="*/ 4259 h 6827"/>
                <a:gd name="T100" fmla="*/ 3793 w 6827"/>
                <a:gd name="T101" fmla="*/ 3646 h 6827"/>
                <a:gd name="T102" fmla="*/ 3744 w 6827"/>
                <a:gd name="T103" fmla="*/ 3407 h 6827"/>
                <a:gd name="T104" fmla="*/ 4355 w 6827"/>
                <a:gd name="T105" fmla="*/ 2796 h 6827"/>
                <a:gd name="T106" fmla="*/ 4631 w 6827"/>
                <a:gd name="T107" fmla="*/ 3646 h 6827"/>
                <a:gd name="T108" fmla="*/ 3180 w 6827"/>
                <a:gd name="T109" fmla="*/ 5097 h 6827"/>
                <a:gd name="T110" fmla="*/ 1730 w 6827"/>
                <a:gd name="T111" fmla="*/ 3646 h 6827"/>
                <a:gd name="T112" fmla="*/ 3180 w 6827"/>
                <a:gd name="T113" fmla="*/ 2196 h 6827"/>
                <a:gd name="T114" fmla="*/ 4030 w 6827"/>
                <a:gd name="T115" fmla="*/ 2471 h 6827"/>
                <a:gd name="T116" fmla="*/ 3419 w 6827"/>
                <a:gd name="T117" fmla="*/ 3083 h 6827"/>
                <a:gd name="T118" fmla="*/ 3180 w 6827"/>
                <a:gd name="T119" fmla="*/ 3034 h 6827"/>
                <a:gd name="T120" fmla="*/ 2568 w 6827"/>
                <a:gd name="T121" fmla="*/ 3646 h 6827"/>
                <a:gd name="T122" fmla="*/ 3180 w 6827"/>
                <a:gd name="T123" fmla="*/ 4259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27" h="6827">
                  <a:moveTo>
                    <a:pt x="6597" y="449"/>
                  </a:moveTo>
                  <a:lnTo>
                    <a:pt x="6377" y="449"/>
                  </a:lnTo>
                  <a:lnTo>
                    <a:pt x="6377" y="230"/>
                  </a:lnTo>
                  <a:cubicBezTo>
                    <a:pt x="6377" y="103"/>
                    <a:pt x="6275" y="0"/>
                    <a:pt x="6148" y="0"/>
                  </a:cubicBezTo>
                  <a:cubicBezTo>
                    <a:pt x="6021" y="0"/>
                    <a:pt x="5918" y="103"/>
                    <a:pt x="5918" y="230"/>
                  </a:cubicBezTo>
                  <a:lnTo>
                    <a:pt x="5918" y="584"/>
                  </a:lnTo>
                  <a:lnTo>
                    <a:pt x="5877" y="625"/>
                  </a:lnTo>
                  <a:cubicBezTo>
                    <a:pt x="5843" y="542"/>
                    <a:pt x="5761" y="483"/>
                    <a:pt x="5665" y="483"/>
                  </a:cubicBezTo>
                  <a:cubicBezTo>
                    <a:pt x="5538" y="483"/>
                    <a:pt x="5435" y="586"/>
                    <a:pt x="5435" y="713"/>
                  </a:cubicBezTo>
                  <a:lnTo>
                    <a:pt x="5435" y="1067"/>
                  </a:lnTo>
                  <a:lnTo>
                    <a:pt x="5260" y="1242"/>
                  </a:lnTo>
                  <a:cubicBezTo>
                    <a:pt x="4702" y="759"/>
                    <a:pt x="3975" y="466"/>
                    <a:pt x="3180" y="466"/>
                  </a:cubicBezTo>
                  <a:cubicBezTo>
                    <a:pt x="1427" y="466"/>
                    <a:pt x="0" y="1893"/>
                    <a:pt x="0" y="3646"/>
                  </a:cubicBezTo>
                  <a:cubicBezTo>
                    <a:pt x="0" y="4542"/>
                    <a:pt x="372" y="5352"/>
                    <a:pt x="970" y="5931"/>
                  </a:cubicBezTo>
                  <a:lnTo>
                    <a:pt x="465" y="6317"/>
                  </a:lnTo>
                  <a:cubicBezTo>
                    <a:pt x="364" y="6394"/>
                    <a:pt x="345" y="6538"/>
                    <a:pt x="422" y="6639"/>
                  </a:cubicBezTo>
                  <a:cubicBezTo>
                    <a:pt x="467" y="6698"/>
                    <a:pt x="535" y="6729"/>
                    <a:pt x="604" y="6729"/>
                  </a:cubicBezTo>
                  <a:cubicBezTo>
                    <a:pt x="653" y="6729"/>
                    <a:pt x="702" y="6714"/>
                    <a:pt x="744" y="6682"/>
                  </a:cubicBezTo>
                  <a:lnTo>
                    <a:pt x="1332" y="6233"/>
                  </a:lnTo>
                  <a:cubicBezTo>
                    <a:pt x="1853" y="6606"/>
                    <a:pt x="2491" y="6827"/>
                    <a:pt x="3180" y="6827"/>
                  </a:cubicBezTo>
                  <a:cubicBezTo>
                    <a:pt x="3869" y="6827"/>
                    <a:pt x="4508" y="6606"/>
                    <a:pt x="5029" y="6233"/>
                  </a:cubicBezTo>
                  <a:lnTo>
                    <a:pt x="5617" y="6682"/>
                  </a:lnTo>
                  <a:cubicBezTo>
                    <a:pt x="5659" y="6714"/>
                    <a:pt x="5708" y="6729"/>
                    <a:pt x="5756" y="6729"/>
                  </a:cubicBezTo>
                  <a:cubicBezTo>
                    <a:pt x="5825" y="6729"/>
                    <a:pt x="5894" y="6698"/>
                    <a:pt x="5939" y="6639"/>
                  </a:cubicBezTo>
                  <a:cubicBezTo>
                    <a:pt x="6016" y="6538"/>
                    <a:pt x="5997" y="6394"/>
                    <a:pt x="5896" y="6317"/>
                  </a:cubicBezTo>
                  <a:lnTo>
                    <a:pt x="5390" y="5931"/>
                  </a:lnTo>
                  <a:cubicBezTo>
                    <a:pt x="5988" y="5352"/>
                    <a:pt x="6361" y="4542"/>
                    <a:pt x="6361" y="3646"/>
                  </a:cubicBezTo>
                  <a:cubicBezTo>
                    <a:pt x="6361" y="2852"/>
                    <a:pt x="6068" y="2125"/>
                    <a:pt x="5585" y="1567"/>
                  </a:cubicBezTo>
                  <a:lnTo>
                    <a:pt x="5760" y="1391"/>
                  </a:lnTo>
                  <a:lnTo>
                    <a:pt x="6114" y="1391"/>
                  </a:lnTo>
                  <a:cubicBezTo>
                    <a:pt x="6241" y="1391"/>
                    <a:pt x="6344" y="1289"/>
                    <a:pt x="6344" y="1162"/>
                  </a:cubicBezTo>
                  <a:cubicBezTo>
                    <a:pt x="6344" y="1066"/>
                    <a:pt x="6285" y="984"/>
                    <a:pt x="6202" y="950"/>
                  </a:cubicBezTo>
                  <a:lnTo>
                    <a:pt x="6243" y="908"/>
                  </a:lnTo>
                  <a:lnTo>
                    <a:pt x="6597" y="908"/>
                  </a:lnTo>
                  <a:cubicBezTo>
                    <a:pt x="6724" y="908"/>
                    <a:pt x="6827" y="806"/>
                    <a:pt x="6827" y="679"/>
                  </a:cubicBezTo>
                  <a:cubicBezTo>
                    <a:pt x="6827" y="552"/>
                    <a:pt x="6724" y="449"/>
                    <a:pt x="6597" y="449"/>
                  </a:cubicBezTo>
                  <a:close/>
                  <a:moveTo>
                    <a:pt x="5901" y="3646"/>
                  </a:moveTo>
                  <a:cubicBezTo>
                    <a:pt x="5901" y="5147"/>
                    <a:pt x="4681" y="6367"/>
                    <a:pt x="3180" y="6367"/>
                  </a:cubicBezTo>
                  <a:cubicBezTo>
                    <a:pt x="1680" y="6367"/>
                    <a:pt x="459" y="5147"/>
                    <a:pt x="459" y="3646"/>
                  </a:cubicBezTo>
                  <a:cubicBezTo>
                    <a:pt x="459" y="2146"/>
                    <a:pt x="1680" y="925"/>
                    <a:pt x="3180" y="925"/>
                  </a:cubicBezTo>
                  <a:cubicBezTo>
                    <a:pt x="3848" y="925"/>
                    <a:pt x="4460" y="1167"/>
                    <a:pt x="4934" y="1568"/>
                  </a:cubicBezTo>
                  <a:lnTo>
                    <a:pt x="4358" y="2144"/>
                  </a:lnTo>
                  <a:cubicBezTo>
                    <a:pt x="4033" y="1889"/>
                    <a:pt x="3624" y="1736"/>
                    <a:pt x="3180" y="1736"/>
                  </a:cubicBezTo>
                  <a:cubicBezTo>
                    <a:pt x="2127" y="1736"/>
                    <a:pt x="1270" y="2593"/>
                    <a:pt x="1270" y="3646"/>
                  </a:cubicBezTo>
                  <a:cubicBezTo>
                    <a:pt x="1270" y="4700"/>
                    <a:pt x="2127" y="5556"/>
                    <a:pt x="3180" y="5556"/>
                  </a:cubicBezTo>
                  <a:cubicBezTo>
                    <a:pt x="4234" y="5556"/>
                    <a:pt x="5090" y="4700"/>
                    <a:pt x="5090" y="3646"/>
                  </a:cubicBezTo>
                  <a:cubicBezTo>
                    <a:pt x="5090" y="3202"/>
                    <a:pt x="4938" y="2793"/>
                    <a:pt x="4683" y="2468"/>
                  </a:cubicBezTo>
                  <a:lnTo>
                    <a:pt x="5259" y="1892"/>
                  </a:lnTo>
                  <a:cubicBezTo>
                    <a:pt x="5659" y="2366"/>
                    <a:pt x="5901" y="2979"/>
                    <a:pt x="5901" y="3646"/>
                  </a:cubicBezTo>
                  <a:close/>
                  <a:moveTo>
                    <a:pt x="3180" y="4259"/>
                  </a:moveTo>
                  <a:cubicBezTo>
                    <a:pt x="3518" y="4259"/>
                    <a:pt x="3793" y="3984"/>
                    <a:pt x="3793" y="3646"/>
                  </a:cubicBezTo>
                  <a:cubicBezTo>
                    <a:pt x="3793" y="3562"/>
                    <a:pt x="3775" y="3481"/>
                    <a:pt x="3744" y="3407"/>
                  </a:cubicBezTo>
                  <a:lnTo>
                    <a:pt x="4355" y="2796"/>
                  </a:lnTo>
                  <a:cubicBezTo>
                    <a:pt x="4529" y="3035"/>
                    <a:pt x="4631" y="3329"/>
                    <a:pt x="4631" y="3646"/>
                  </a:cubicBezTo>
                  <a:cubicBezTo>
                    <a:pt x="4631" y="4446"/>
                    <a:pt x="3980" y="5097"/>
                    <a:pt x="3180" y="5097"/>
                  </a:cubicBezTo>
                  <a:cubicBezTo>
                    <a:pt x="2380" y="5097"/>
                    <a:pt x="1730" y="4446"/>
                    <a:pt x="1730" y="3646"/>
                  </a:cubicBezTo>
                  <a:cubicBezTo>
                    <a:pt x="1730" y="2846"/>
                    <a:pt x="2380" y="2196"/>
                    <a:pt x="3180" y="2196"/>
                  </a:cubicBezTo>
                  <a:cubicBezTo>
                    <a:pt x="3498" y="2196"/>
                    <a:pt x="3791" y="2298"/>
                    <a:pt x="4030" y="2471"/>
                  </a:cubicBezTo>
                  <a:lnTo>
                    <a:pt x="3419" y="3083"/>
                  </a:lnTo>
                  <a:cubicBezTo>
                    <a:pt x="3346" y="3051"/>
                    <a:pt x="3265" y="3034"/>
                    <a:pt x="3180" y="3034"/>
                  </a:cubicBezTo>
                  <a:cubicBezTo>
                    <a:pt x="2843" y="3034"/>
                    <a:pt x="2568" y="3309"/>
                    <a:pt x="2568" y="3646"/>
                  </a:cubicBezTo>
                  <a:cubicBezTo>
                    <a:pt x="2568" y="3984"/>
                    <a:pt x="2843" y="4259"/>
                    <a:pt x="3180" y="425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a:ea typeface="微软雅黑"/>
                <a:cs typeface="+mn-ea"/>
                <a:sym typeface="Arial"/>
              </a:endParaRPr>
            </a:p>
          </p:txBody>
        </p:sp>
        <p:sp>
          <p:nvSpPr>
            <p:cNvPr id="81" name="图形"/>
            <p:cNvSpPr/>
            <p:nvPr>
              <p:custDataLst>
                <p:tags r:id="rId10"/>
              </p:custDataLst>
            </p:nvPr>
          </p:nvSpPr>
          <p:spPr>
            <a:xfrm>
              <a:off x="6266" y="7500"/>
              <a:ext cx="496" cy="495"/>
            </a:xfrm>
            <a:custGeom>
              <a:avLst/>
              <a:gdLst>
                <a:gd name="T0" fmla="*/ 6597 w 6827"/>
                <a:gd name="T1" fmla="*/ 449 h 6827"/>
                <a:gd name="T2" fmla="*/ 6377 w 6827"/>
                <a:gd name="T3" fmla="*/ 449 h 6827"/>
                <a:gd name="T4" fmla="*/ 6377 w 6827"/>
                <a:gd name="T5" fmla="*/ 230 h 6827"/>
                <a:gd name="T6" fmla="*/ 6148 w 6827"/>
                <a:gd name="T7" fmla="*/ 0 h 6827"/>
                <a:gd name="T8" fmla="*/ 5918 w 6827"/>
                <a:gd name="T9" fmla="*/ 230 h 6827"/>
                <a:gd name="T10" fmla="*/ 5918 w 6827"/>
                <a:gd name="T11" fmla="*/ 584 h 6827"/>
                <a:gd name="T12" fmla="*/ 5877 w 6827"/>
                <a:gd name="T13" fmla="*/ 625 h 6827"/>
                <a:gd name="T14" fmla="*/ 5665 w 6827"/>
                <a:gd name="T15" fmla="*/ 483 h 6827"/>
                <a:gd name="T16" fmla="*/ 5435 w 6827"/>
                <a:gd name="T17" fmla="*/ 713 h 6827"/>
                <a:gd name="T18" fmla="*/ 5435 w 6827"/>
                <a:gd name="T19" fmla="*/ 1067 h 6827"/>
                <a:gd name="T20" fmla="*/ 5260 w 6827"/>
                <a:gd name="T21" fmla="*/ 1242 h 6827"/>
                <a:gd name="T22" fmla="*/ 3180 w 6827"/>
                <a:gd name="T23" fmla="*/ 466 h 6827"/>
                <a:gd name="T24" fmla="*/ 0 w 6827"/>
                <a:gd name="T25" fmla="*/ 3646 h 6827"/>
                <a:gd name="T26" fmla="*/ 970 w 6827"/>
                <a:gd name="T27" fmla="*/ 5931 h 6827"/>
                <a:gd name="T28" fmla="*/ 465 w 6827"/>
                <a:gd name="T29" fmla="*/ 6317 h 6827"/>
                <a:gd name="T30" fmla="*/ 422 w 6827"/>
                <a:gd name="T31" fmla="*/ 6639 h 6827"/>
                <a:gd name="T32" fmla="*/ 604 w 6827"/>
                <a:gd name="T33" fmla="*/ 6729 h 6827"/>
                <a:gd name="T34" fmla="*/ 744 w 6827"/>
                <a:gd name="T35" fmla="*/ 6682 h 6827"/>
                <a:gd name="T36" fmla="*/ 1332 w 6827"/>
                <a:gd name="T37" fmla="*/ 6233 h 6827"/>
                <a:gd name="T38" fmla="*/ 3180 w 6827"/>
                <a:gd name="T39" fmla="*/ 6827 h 6827"/>
                <a:gd name="T40" fmla="*/ 5029 w 6827"/>
                <a:gd name="T41" fmla="*/ 6233 h 6827"/>
                <a:gd name="T42" fmla="*/ 5617 w 6827"/>
                <a:gd name="T43" fmla="*/ 6682 h 6827"/>
                <a:gd name="T44" fmla="*/ 5756 w 6827"/>
                <a:gd name="T45" fmla="*/ 6729 h 6827"/>
                <a:gd name="T46" fmla="*/ 5939 w 6827"/>
                <a:gd name="T47" fmla="*/ 6639 h 6827"/>
                <a:gd name="T48" fmla="*/ 5896 w 6827"/>
                <a:gd name="T49" fmla="*/ 6317 h 6827"/>
                <a:gd name="T50" fmla="*/ 5390 w 6827"/>
                <a:gd name="T51" fmla="*/ 5931 h 6827"/>
                <a:gd name="T52" fmla="*/ 6361 w 6827"/>
                <a:gd name="T53" fmla="*/ 3646 h 6827"/>
                <a:gd name="T54" fmla="*/ 5585 w 6827"/>
                <a:gd name="T55" fmla="*/ 1567 h 6827"/>
                <a:gd name="T56" fmla="*/ 5760 w 6827"/>
                <a:gd name="T57" fmla="*/ 1391 h 6827"/>
                <a:gd name="T58" fmla="*/ 6114 w 6827"/>
                <a:gd name="T59" fmla="*/ 1391 h 6827"/>
                <a:gd name="T60" fmla="*/ 6344 w 6827"/>
                <a:gd name="T61" fmla="*/ 1162 h 6827"/>
                <a:gd name="T62" fmla="*/ 6202 w 6827"/>
                <a:gd name="T63" fmla="*/ 950 h 6827"/>
                <a:gd name="T64" fmla="*/ 6243 w 6827"/>
                <a:gd name="T65" fmla="*/ 908 h 6827"/>
                <a:gd name="T66" fmla="*/ 6597 w 6827"/>
                <a:gd name="T67" fmla="*/ 908 h 6827"/>
                <a:gd name="T68" fmla="*/ 6827 w 6827"/>
                <a:gd name="T69" fmla="*/ 679 h 6827"/>
                <a:gd name="T70" fmla="*/ 6597 w 6827"/>
                <a:gd name="T71" fmla="*/ 449 h 6827"/>
                <a:gd name="T72" fmla="*/ 5901 w 6827"/>
                <a:gd name="T73" fmla="*/ 3646 h 6827"/>
                <a:gd name="T74" fmla="*/ 3180 w 6827"/>
                <a:gd name="T75" fmla="*/ 6367 h 6827"/>
                <a:gd name="T76" fmla="*/ 459 w 6827"/>
                <a:gd name="T77" fmla="*/ 3646 h 6827"/>
                <a:gd name="T78" fmla="*/ 3180 w 6827"/>
                <a:gd name="T79" fmla="*/ 925 h 6827"/>
                <a:gd name="T80" fmla="*/ 4934 w 6827"/>
                <a:gd name="T81" fmla="*/ 1568 h 6827"/>
                <a:gd name="T82" fmla="*/ 4358 w 6827"/>
                <a:gd name="T83" fmla="*/ 2144 h 6827"/>
                <a:gd name="T84" fmla="*/ 3180 w 6827"/>
                <a:gd name="T85" fmla="*/ 1736 h 6827"/>
                <a:gd name="T86" fmla="*/ 1270 w 6827"/>
                <a:gd name="T87" fmla="*/ 3646 h 6827"/>
                <a:gd name="T88" fmla="*/ 3180 w 6827"/>
                <a:gd name="T89" fmla="*/ 5556 h 6827"/>
                <a:gd name="T90" fmla="*/ 5090 w 6827"/>
                <a:gd name="T91" fmla="*/ 3646 h 6827"/>
                <a:gd name="T92" fmla="*/ 4683 w 6827"/>
                <a:gd name="T93" fmla="*/ 2468 h 6827"/>
                <a:gd name="T94" fmla="*/ 5259 w 6827"/>
                <a:gd name="T95" fmla="*/ 1892 h 6827"/>
                <a:gd name="T96" fmla="*/ 5901 w 6827"/>
                <a:gd name="T97" fmla="*/ 3646 h 6827"/>
                <a:gd name="T98" fmla="*/ 3180 w 6827"/>
                <a:gd name="T99" fmla="*/ 4259 h 6827"/>
                <a:gd name="T100" fmla="*/ 3793 w 6827"/>
                <a:gd name="T101" fmla="*/ 3646 h 6827"/>
                <a:gd name="T102" fmla="*/ 3744 w 6827"/>
                <a:gd name="T103" fmla="*/ 3407 h 6827"/>
                <a:gd name="T104" fmla="*/ 4355 w 6827"/>
                <a:gd name="T105" fmla="*/ 2796 h 6827"/>
                <a:gd name="T106" fmla="*/ 4631 w 6827"/>
                <a:gd name="T107" fmla="*/ 3646 h 6827"/>
                <a:gd name="T108" fmla="*/ 3180 w 6827"/>
                <a:gd name="T109" fmla="*/ 5097 h 6827"/>
                <a:gd name="T110" fmla="*/ 1730 w 6827"/>
                <a:gd name="T111" fmla="*/ 3646 h 6827"/>
                <a:gd name="T112" fmla="*/ 3180 w 6827"/>
                <a:gd name="T113" fmla="*/ 2196 h 6827"/>
                <a:gd name="T114" fmla="*/ 4030 w 6827"/>
                <a:gd name="T115" fmla="*/ 2471 h 6827"/>
                <a:gd name="T116" fmla="*/ 3419 w 6827"/>
                <a:gd name="T117" fmla="*/ 3083 h 6827"/>
                <a:gd name="T118" fmla="*/ 3180 w 6827"/>
                <a:gd name="T119" fmla="*/ 3034 h 6827"/>
                <a:gd name="T120" fmla="*/ 2568 w 6827"/>
                <a:gd name="T121" fmla="*/ 3646 h 6827"/>
                <a:gd name="T122" fmla="*/ 3180 w 6827"/>
                <a:gd name="T123" fmla="*/ 4259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27" h="6827">
                  <a:moveTo>
                    <a:pt x="6597" y="449"/>
                  </a:moveTo>
                  <a:lnTo>
                    <a:pt x="6377" y="449"/>
                  </a:lnTo>
                  <a:lnTo>
                    <a:pt x="6377" y="230"/>
                  </a:lnTo>
                  <a:cubicBezTo>
                    <a:pt x="6377" y="103"/>
                    <a:pt x="6275" y="0"/>
                    <a:pt x="6148" y="0"/>
                  </a:cubicBezTo>
                  <a:cubicBezTo>
                    <a:pt x="6021" y="0"/>
                    <a:pt x="5918" y="103"/>
                    <a:pt x="5918" y="230"/>
                  </a:cubicBezTo>
                  <a:lnTo>
                    <a:pt x="5918" y="584"/>
                  </a:lnTo>
                  <a:lnTo>
                    <a:pt x="5877" y="625"/>
                  </a:lnTo>
                  <a:cubicBezTo>
                    <a:pt x="5843" y="542"/>
                    <a:pt x="5761" y="483"/>
                    <a:pt x="5665" y="483"/>
                  </a:cubicBezTo>
                  <a:cubicBezTo>
                    <a:pt x="5538" y="483"/>
                    <a:pt x="5435" y="586"/>
                    <a:pt x="5435" y="713"/>
                  </a:cubicBezTo>
                  <a:lnTo>
                    <a:pt x="5435" y="1067"/>
                  </a:lnTo>
                  <a:lnTo>
                    <a:pt x="5260" y="1242"/>
                  </a:lnTo>
                  <a:cubicBezTo>
                    <a:pt x="4702" y="759"/>
                    <a:pt x="3975" y="466"/>
                    <a:pt x="3180" y="466"/>
                  </a:cubicBezTo>
                  <a:cubicBezTo>
                    <a:pt x="1427" y="466"/>
                    <a:pt x="0" y="1893"/>
                    <a:pt x="0" y="3646"/>
                  </a:cubicBezTo>
                  <a:cubicBezTo>
                    <a:pt x="0" y="4542"/>
                    <a:pt x="372" y="5352"/>
                    <a:pt x="970" y="5931"/>
                  </a:cubicBezTo>
                  <a:lnTo>
                    <a:pt x="465" y="6317"/>
                  </a:lnTo>
                  <a:cubicBezTo>
                    <a:pt x="364" y="6394"/>
                    <a:pt x="345" y="6538"/>
                    <a:pt x="422" y="6639"/>
                  </a:cubicBezTo>
                  <a:cubicBezTo>
                    <a:pt x="467" y="6698"/>
                    <a:pt x="535" y="6729"/>
                    <a:pt x="604" y="6729"/>
                  </a:cubicBezTo>
                  <a:cubicBezTo>
                    <a:pt x="653" y="6729"/>
                    <a:pt x="702" y="6714"/>
                    <a:pt x="744" y="6682"/>
                  </a:cubicBezTo>
                  <a:lnTo>
                    <a:pt x="1332" y="6233"/>
                  </a:lnTo>
                  <a:cubicBezTo>
                    <a:pt x="1853" y="6606"/>
                    <a:pt x="2491" y="6827"/>
                    <a:pt x="3180" y="6827"/>
                  </a:cubicBezTo>
                  <a:cubicBezTo>
                    <a:pt x="3869" y="6827"/>
                    <a:pt x="4508" y="6606"/>
                    <a:pt x="5029" y="6233"/>
                  </a:cubicBezTo>
                  <a:lnTo>
                    <a:pt x="5617" y="6682"/>
                  </a:lnTo>
                  <a:cubicBezTo>
                    <a:pt x="5659" y="6714"/>
                    <a:pt x="5708" y="6729"/>
                    <a:pt x="5756" y="6729"/>
                  </a:cubicBezTo>
                  <a:cubicBezTo>
                    <a:pt x="5825" y="6729"/>
                    <a:pt x="5894" y="6698"/>
                    <a:pt x="5939" y="6639"/>
                  </a:cubicBezTo>
                  <a:cubicBezTo>
                    <a:pt x="6016" y="6538"/>
                    <a:pt x="5997" y="6394"/>
                    <a:pt x="5896" y="6317"/>
                  </a:cubicBezTo>
                  <a:lnTo>
                    <a:pt x="5390" y="5931"/>
                  </a:lnTo>
                  <a:cubicBezTo>
                    <a:pt x="5988" y="5352"/>
                    <a:pt x="6361" y="4542"/>
                    <a:pt x="6361" y="3646"/>
                  </a:cubicBezTo>
                  <a:cubicBezTo>
                    <a:pt x="6361" y="2852"/>
                    <a:pt x="6068" y="2125"/>
                    <a:pt x="5585" y="1567"/>
                  </a:cubicBezTo>
                  <a:lnTo>
                    <a:pt x="5760" y="1391"/>
                  </a:lnTo>
                  <a:lnTo>
                    <a:pt x="6114" y="1391"/>
                  </a:lnTo>
                  <a:cubicBezTo>
                    <a:pt x="6241" y="1391"/>
                    <a:pt x="6344" y="1289"/>
                    <a:pt x="6344" y="1162"/>
                  </a:cubicBezTo>
                  <a:cubicBezTo>
                    <a:pt x="6344" y="1066"/>
                    <a:pt x="6285" y="984"/>
                    <a:pt x="6202" y="950"/>
                  </a:cubicBezTo>
                  <a:lnTo>
                    <a:pt x="6243" y="908"/>
                  </a:lnTo>
                  <a:lnTo>
                    <a:pt x="6597" y="908"/>
                  </a:lnTo>
                  <a:cubicBezTo>
                    <a:pt x="6724" y="908"/>
                    <a:pt x="6827" y="806"/>
                    <a:pt x="6827" y="679"/>
                  </a:cubicBezTo>
                  <a:cubicBezTo>
                    <a:pt x="6827" y="552"/>
                    <a:pt x="6724" y="449"/>
                    <a:pt x="6597" y="449"/>
                  </a:cubicBezTo>
                  <a:close/>
                  <a:moveTo>
                    <a:pt x="5901" y="3646"/>
                  </a:moveTo>
                  <a:cubicBezTo>
                    <a:pt x="5901" y="5147"/>
                    <a:pt x="4681" y="6367"/>
                    <a:pt x="3180" y="6367"/>
                  </a:cubicBezTo>
                  <a:cubicBezTo>
                    <a:pt x="1680" y="6367"/>
                    <a:pt x="459" y="5147"/>
                    <a:pt x="459" y="3646"/>
                  </a:cubicBezTo>
                  <a:cubicBezTo>
                    <a:pt x="459" y="2146"/>
                    <a:pt x="1680" y="925"/>
                    <a:pt x="3180" y="925"/>
                  </a:cubicBezTo>
                  <a:cubicBezTo>
                    <a:pt x="3848" y="925"/>
                    <a:pt x="4460" y="1167"/>
                    <a:pt x="4934" y="1568"/>
                  </a:cubicBezTo>
                  <a:lnTo>
                    <a:pt x="4358" y="2144"/>
                  </a:lnTo>
                  <a:cubicBezTo>
                    <a:pt x="4033" y="1889"/>
                    <a:pt x="3624" y="1736"/>
                    <a:pt x="3180" y="1736"/>
                  </a:cubicBezTo>
                  <a:cubicBezTo>
                    <a:pt x="2127" y="1736"/>
                    <a:pt x="1270" y="2593"/>
                    <a:pt x="1270" y="3646"/>
                  </a:cubicBezTo>
                  <a:cubicBezTo>
                    <a:pt x="1270" y="4700"/>
                    <a:pt x="2127" y="5556"/>
                    <a:pt x="3180" y="5556"/>
                  </a:cubicBezTo>
                  <a:cubicBezTo>
                    <a:pt x="4234" y="5556"/>
                    <a:pt x="5090" y="4700"/>
                    <a:pt x="5090" y="3646"/>
                  </a:cubicBezTo>
                  <a:cubicBezTo>
                    <a:pt x="5090" y="3202"/>
                    <a:pt x="4938" y="2793"/>
                    <a:pt x="4683" y="2468"/>
                  </a:cubicBezTo>
                  <a:lnTo>
                    <a:pt x="5259" y="1892"/>
                  </a:lnTo>
                  <a:cubicBezTo>
                    <a:pt x="5659" y="2366"/>
                    <a:pt x="5901" y="2979"/>
                    <a:pt x="5901" y="3646"/>
                  </a:cubicBezTo>
                  <a:close/>
                  <a:moveTo>
                    <a:pt x="3180" y="4259"/>
                  </a:moveTo>
                  <a:cubicBezTo>
                    <a:pt x="3518" y="4259"/>
                    <a:pt x="3793" y="3984"/>
                    <a:pt x="3793" y="3646"/>
                  </a:cubicBezTo>
                  <a:cubicBezTo>
                    <a:pt x="3793" y="3562"/>
                    <a:pt x="3775" y="3481"/>
                    <a:pt x="3744" y="3407"/>
                  </a:cubicBezTo>
                  <a:lnTo>
                    <a:pt x="4355" y="2796"/>
                  </a:lnTo>
                  <a:cubicBezTo>
                    <a:pt x="4529" y="3035"/>
                    <a:pt x="4631" y="3329"/>
                    <a:pt x="4631" y="3646"/>
                  </a:cubicBezTo>
                  <a:cubicBezTo>
                    <a:pt x="4631" y="4446"/>
                    <a:pt x="3980" y="5097"/>
                    <a:pt x="3180" y="5097"/>
                  </a:cubicBezTo>
                  <a:cubicBezTo>
                    <a:pt x="2380" y="5097"/>
                    <a:pt x="1730" y="4446"/>
                    <a:pt x="1730" y="3646"/>
                  </a:cubicBezTo>
                  <a:cubicBezTo>
                    <a:pt x="1730" y="2846"/>
                    <a:pt x="2380" y="2196"/>
                    <a:pt x="3180" y="2196"/>
                  </a:cubicBezTo>
                  <a:cubicBezTo>
                    <a:pt x="3498" y="2196"/>
                    <a:pt x="3791" y="2298"/>
                    <a:pt x="4030" y="2471"/>
                  </a:cubicBezTo>
                  <a:lnTo>
                    <a:pt x="3419" y="3083"/>
                  </a:lnTo>
                  <a:cubicBezTo>
                    <a:pt x="3346" y="3051"/>
                    <a:pt x="3265" y="3034"/>
                    <a:pt x="3180" y="3034"/>
                  </a:cubicBezTo>
                  <a:cubicBezTo>
                    <a:pt x="2843" y="3034"/>
                    <a:pt x="2568" y="3309"/>
                    <a:pt x="2568" y="3646"/>
                  </a:cubicBezTo>
                  <a:cubicBezTo>
                    <a:pt x="2568" y="3984"/>
                    <a:pt x="2843" y="4259"/>
                    <a:pt x="3180" y="425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a:ea typeface="微软雅黑"/>
                <a:cs typeface="+mn-ea"/>
                <a:sym typeface="Arial"/>
              </a:endParaRPr>
            </a:p>
          </p:txBody>
        </p:sp>
        <p:sp>
          <p:nvSpPr>
            <p:cNvPr id="82" name="图形"/>
            <p:cNvSpPr/>
            <p:nvPr>
              <p:custDataLst>
                <p:tags r:id="rId11"/>
              </p:custDataLst>
            </p:nvPr>
          </p:nvSpPr>
          <p:spPr>
            <a:xfrm>
              <a:off x="12158" y="7500"/>
              <a:ext cx="496" cy="495"/>
            </a:xfrm>
            <a:custGeom>
              <a:avLst/>
              <a:gdLst>
                <a:gd name="T0" fmla="*/ 6597 w 6827"/>
                <a:gd name="T1" fmla="*/ 449 h 6827"/>
                <a:gd name="T2" fmla="*/ 6377 w 6827"/>
                <a:gd name="T3" fmla="*/ 449 h 6827"/>
                <a:gd name="T4" fmla="*/ 6377 w 6827"/>
                <a:gd name="T5" fmla="*/ 230 h 6827"/>
                <a:gd name="T6" fmla="*/ 6148 w 6827"/>
                <a:gd name="T7" fmla="*/ 0 h 6827"/>
                <a:gd name="T8" fmla="*/ 5918 w 6827"/>
                <a:gd name="T9" fmla="*/ 230 h 6827"/>
                <a:gd name="T10" fmla="*/ 5918 w 6827"/>
                <a:gd name="T11" fmla="*/ 584 h 6827"/>
                <a:gd name="T12" fmla="*/ 5877 w 6827"/>
                <a:gd name="T13" fmla="*/ 625 h 6827"/>
                <a:gd name="T14" fmla="*/ 5665 w 6827"/>
                <a:gd name="T15" fmla="*/ 483 h 6827"/>
                <a:gd name="T16" fmla="*/ 5435 w 6827"/>
                <a:gd name="T17" fmla="*/ 713 h 6827"/>
                <a:gd name="T18" fmla="*/ 5435 w 6827"/>
                <a:gd name="T19" fmla="*/ 1067 h 6827"/>
                <a:gd name="T20" fmla="*/ 5260 w 6827"/>
                <a:gd name="T21" fmla="*/ 1242 h 6827"/>
                <a:gd name="T22" fmla="*/ 3180 w 6827"/>
                <a:gd name="T23" fmla="*/ 466 h 6827"/>
                <a:gd name="T24" fmla="*/ 0 w 6827"/>
                <a:gd name="T25" fmla="*/ 3646 h 6827"/>
                <a:gd name="T26" fmla="*/ 970 w 6827"/>
                <a:gd name="T27" fmla="*/ 5931 h 6827"/>
                <a:gd name="T28" fmla="*/ 465 w 6827"/>
                <a:gd name="T29" fmla="*/ 6317 h 6827"/>
                <a:gd name="T30" fmla="*/ 422 w 6827"/>
                <a:gd name="T31" fmla="*/ 6639 h 6827"/>
                <a:gd name="T32" fmla="*/ 604 w 6827"/>
                <a:gd name="T33" fmla="*/ 6729 h 6827"/>
                <a:gd name="T34" fmla="*/ 744 w 6827"/>
                <a:gd name="T35" fmla="*/ 6682 h 6827"/>
                <a:gd name="T36" fmla="*/ 1332 w 6827"/>
                <a:gd name="T37" fmla="*/ 6233 h 6827"/>
                <a:gd name="T38" fmla="*/ 3180 w 6827"/>
                <a:gd name="T39" fmla="*/ 6827 h 6827"/>
                <a:gd name="T40" fmla="*/ 5029 w 6827"/>
                <a:gd name="T41" fmla="*/ 6233 h 6827"/>
                <a:gd name="T42" fmla="*/ 5617 w 6827"/>
                <a:gd name="T43" fmla="*/ 6682 h 6827"/>
                <a:gd name="T44" fmla="*/ 5756 w 6827"/>
                <a:gd name="T45" fmla="*/ 6729 h 6827"/>
                <a:gd name="T46" fmla="*/ 5939 w 6827"/>
                <a:gd name="T47" fmla="*/ 6639 h 6827"/>
                <a:gd name="T48" fmla="*/ 5896 w 6827"/>
                <a:gd name="T49" fmla="*/ 6317 h 6827"/>
                <a:gd name="T50" fmla="*/ 5390 w 6827"/>
                <a:gd name="T51" fmla="*/ 5931 h 6827"/>
                <a:gd name="T52" fmla="*/ 6361 w 6827"/>
                <a:gd name="T53" fmla="*/ 3646 h 6827"/>
                <a:gd name="T54" fmla="*/ 5585 w 6827"/>
                <a:gd name="T55" fmla="*/ 1567 h 6827"/>
                <a:gd name="T56" fmla="*/ 5760 w 6827"/>
                <a:gd name="T57" fmla="*/ 1391 h 6827"/>
                <a:gd name="T58" fmla="*/ 6114 w 6827"/>
                <a:gd name="T59" fmla="*/ 1391 h 6827"/>
                <a:gd name="T60" fmla="*/ 6344 w 6827"/>
                <a:gd name="T61" fmla="*/ 1162 h 6827"/>
                <a:gd name="T62" fmla="*/ 6202 w 6827"/>
                <a:gd name="T63" fmla="*/ 950 h 6827"/>
                <a:gd name="T64" fmla="*/ 6243 w 6827"/>
                <a:gd name="T65" fmla="*/ 908 h 6827"/>
                <a:gd name="T66" fmla="*/ 6597 w 6827"/>
                <a:gd name="T67" fmla="*/ 908 h 6827"/>
                <a:gd name="T68" fmla="*/ 6827 w 6827"/>
                <a:gd name="T69" fmla="*/ 679 h 6827"/>
                <a:gd name="T70" fmla="*/ 6597 w 6827"/>
                <a:gd name="T71" fmla="*/ 449 h 6827"/>
                <a:gd name="T72" fmla="*/ 5901 w 6827"/>
                <a:gd name="T73" fmla="*/ 3646 h 6827"/>
                <a:gd name="T74" fmla="*/ 3180 w 6827"/>
                <a:gd name="T75" fmla="*/ 6367 h 6827"/>
                <a:gd name="T76" fmla="*/ 459 w 6827"/>
                <a:gd name="T77" fmla="*/ 3646 h 6827"/>
                <a:gd name="T78" fmla="*/ 3180 w 6827"/>
                <a:gd name="T79" fmla="*/ 925 h 6827"/>
                <a:gd name="T80" fmla="*/ 4934 w 6827"/>
                <a:gd name="T81" fmla="*/ 1568 h 6827"/>
                <a:gd name="T82" fmla="*/ 4358 w 6827"/>
                <a:gd name="T83" fmla="*/ 2144 h 6827"/>
                <a:gd name="T84" fmla="*/ 3180 w 6827"/>
                <a:gd name="T85" fmla="*/ 1736 h 6827"/>
                <a:gd name="T86" fmla="*/ 1270 w 6827"/>
                <a:gd name="T87" fmla="*/ 3646 h 6827"/>
                <a:gd name="T88" fmla="*/ 3180 w 6827"/>
                <a:gd name="T89" fmla="*/ 5556 h 6827"/>
                <a:gd name="T90" fmla="*/ 5090 w 6827"/>
                <a:gd name="T91" fmla="*/ 3646 h 6827"/>
                <a:gd name="T92" fmla="*/ 4683 w 6827"/>
                <a:gd name="T93" fmla="*/ 2468 h 6827"/>
                <a:gd name="T94" fmla="*/ 5259 w 6827"/>
                <a:gd name="T95" fmla="*/ 1892 h 6827"/>
                <a:gd name="T96" fmla="*/ 5901 w 6827"/>
                <a:gd name="T97" fmla="*/ 3646 h 6827"/>
                <a:gd name="T98" fmla="*/ 3180 w 6827"/>
                <a:gd name="T99" fmla="*/ 4259 h 6827"/>
                <a:gd name="T100" fmla="*/ 3793 w 6827"/>
                <a:gd name="T101" fmla="*/ 3646 h 6827"/>
                <a:gd name="T102" fmla="*/ 3744 w 6827"/>
                <a:gd name="T103" fmla="*/ 3407 h 6827"/>
                <a:gd name="T104" fmla="*/ 4355 w 6827"/>
                <a:gd name="T105" fmla="*/ 2796 h 6827"/>
                <a:gd name="T106" fmla="*/ 4631 w 6827"/>
                <a:gd name="T107" fmla="*/ 3646 h 6827"/>
                <a:gd name="T108" fmla="*/ 3180 w 6827"/>
                <a:gd name="T109" fmla="*/ 5097 h 6827"/>
                <a:gd name="T110" fmla="*/ 1730 w 6827"/>
                <a:gd name="T111" fmla="*/ 3646 h 6827"/>
                <a:gd name="T112" fmla="*/ 3180 w 6827"/>
                <a:gd name="T113" fmla="*/ 2196 h 6827"/>
                <a:gd name="T114" fmla="*/ 4030 w 6827"/>
                <a:gd name="T115" fmla="*/ 2471 h 6827"/>
                <a:gd name="T116" fmla="*/ 3419 w 6827"/>
                <a:gd name="T117" fmla="*/ 3083 h 6827"/>
                <a:gd name="T118" fmla="*/ 3180 w 6827"/>
                <a:gd name="T119" fmla="*/ 3034 h 6827"/>
                <a:gd name="T120" fmla="*/ 2568 w 6827"/>
                <a:gd name="T121" fmla="*/ 3646 h 6827"/>
                <a:gd name="T122" fmla="*/ 3180 w 6827"/>
                <a:gd name="T123" fmla="*/ 4259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27" h="6827">
                  <a:moveTo>
                    <a:pt x="6597" y="449"/>
                  </a:moveTo>
                  <a:lnTo>
                    <a:pt x="6377" y="449"/>
                  </a:lnTo>
                  <a:lnTo>
                    <a:pt x="6377" y="230"/>
                  </a:lnTo>
                  <a:cubicBezTo>
                    <a:pt x="6377" y="103"/>
                    <a:pt x="6275" y="0"/>
                    <a:pt x="6148" y="0"/>
                  </a:cubicBezTo>
                  <a:cubicBezTo>
                    <a:pt x="6021" y="0"/>
                    <a:pt x="5918" y="103"/>
                    <a:pt x="5918" y="230"/>
                  </a:cubicBezTo>
                  <a:lnTo>
                    <a:pt x="5918" y="584"/>
                  </a:lnTo>
                  <a:lnTo>
                    <a:pt x="5877" y="625"/>
                  </a:lnTo>
                  <a:cubicBezTo>
                    <a:pt x="5843" y="542"/>
                    <a:pt x="5761" y="483"/>
                    <a:pt x="5665" y="483"/>
                  </a:cubicBezTo>
                  <a:cubicBezTo>
                    <a:pt x="5538" y="483"/>
                    <a:pt x="5435" y="586"/>
                    <a:pt x="5435" y="713"/>
                  </a:cubicBezTo>
                  <a:lnTo>
                    <a:pt x="5435" y="1067"/>
                  </a:lnTo>
                  <a:lnTo>
                    <a:pt x="5260" y="1242"/>
                  </a:lnTo>
                  <a:cubicBezTo>
                    <a:pt x="4702" y="759"/>
                    <a:pt x="3975" y="466"/>
                    <a:pt x="3180" y="466"/>
                  </a:cubicBezTo>
                  <a:cubicBezTo>
                    <a:pt x="1427" y="466"/>
                    <a:pt x="0" y="1893"/>
                    <a:pt x="0" y="3646"/>
                  </a:cubicBezTo>
                  <a:cubicBezTo>
                    <a:pt x="0" y="4542"/>
                    <a:pt x="372" y="5352"/>
                    <a:pt x="970" y="5931"/>
                  </a:cubicBezTo>
                  <a:lnTo>
                    <a:pt x="465" y="6317"/>
                  </a:lnTo>
                  <a:cubicBezTo>
                    <a:pt x="364" y="6394"/>
                    <a:pt x="345" y="6538"/>
                    <a:pt x="422" y="6639"/>
                  </a:cubicBezTo>
                  <a:cubicBezTo>
                    <a:pt x="467" y="6698"/>
                    <a:pt x="535" y="6729"/>
                    <a:pt x="604" y="6729"/>
                  </a:cubicBezTo>
                  <a:cubicBezTo>
                    <a:pt x="653" y="6729"/>
                    <a:pt x="702" y="6714"/>
                    <a:pt x="744" y="6682"/>
                  </a:cubicBezTo>
                  <a:lnTo>
                    <a:pt x="1332" y="6233"/>
                  </a:lnTo>
                  <a:cubicBezTo>
                    <a:pt x="1853" y="6606"/>
                    <a:pt x="2491" y="6827"/>
                    <a:pt x="3180" y="6827"/>
                  </a:cubicBezTo>
                  <a:cubicBezTo>
                    <a:pt x="3869" y="6827"/>
                    <a:pt x="4508" y="6606"/>
                    <a:pt x="5029" y="6233"/>
                  </a:cubicBezTo>
                  <a:lnTo>
                    <a:pt x="5617" y="6682"/>
                  </a:lnTo>
                  <a:cubicBezTo>
                    <a:pt x="5659" y="6714"/>
                    <a:pt x="5708" y="6729"/>
                    <a:pt x="5756" y="6729"/>
                  </a:cubicBezTo>
                  <a:cubicBezTo>
                    <a:pt x="5825" y="6729"/>
                    <a:pt x="5894" y="6698"/>
                    <a:pt x="5939" y="6639"/>
                  </a:cubicBezTo>
                  <a:cubicBezTo>
                    <a:pt x="6016" y="6538"/>
                    <a:pt x="5997" y="6394"/>
                    <a:pt x="5896" y="6317"/>
                  </a:cubicBezTo>
                  <a:lnTo>
                    <a:pt x="5390" y="5931"/>
                  </a:lnTo>
                  <a:cubicBezTo>
                    <a:pt x="5988" y="5352"/>
                    <a:pt x="6361" y="4542"/>
                    <a:pt x="6361" y="3646"/>
                  </a:cubicBezTo>
                  <a:cubicBezTo>
                    <a:pt x="6361" y="2852"/>
                    <a:pt x="6068" y="2125"/>
                    <a:pt x="5585" y="1567"/>
                  </a:cubicBezTo>
                  <a:lnTo>
                    <a:pt x="5760" y="1391"/>
                  </a:lnTo>
                  <a:lnTo>
                    <a:pt x="6114" y="1391"/>
                  </a:lnTo>
                  <a:cubicBezTo>
                    <a:pt x="6241" y="1391"/>
                    <a:pt x="6344" y="1289"/>
                    <a:pt x="6344" y="1162"/>
                  </a:cubicBezTo>
                  <a:cubicBezTo>
                    <a:pt x="6344" y="1066"/>
                    <a:pt x="6285" y="984"/>
                    <a:pt x="6202" y="950"/>
                  </a:cubicBezTo>
                  <a:lnTo>
                    <a:pt x="6243" y="908"/>
                  </a:lnTo>
                  <a:lnTo>
                    <a:pt x="6597" y="908"/>
                  </a:lnTo>
                  <a:cubicBezTo>
                    <a:pt x="6724" y="908"/>
                    <a:pt x="6827" y="806"/>
                    <a:pt x="6827" y="679"/>
                  </a:cubicBezTo>
                  <a:cubicBezTo>
                    <a:pt x="6827" y="552"/>
                    <a:pt x="6724" y="449"/>
                    <a:pt x="6597" y="449"/>
                  </a:cubicBezTo>
                  <a:close/>
                  <a:moveTo>
                    <a:pt x="5901" y="3646"/>
                  </a:moveTo>
                  <a:cubicBezTo>
                    <a:pt x="5901" y="5147"/>
                    <a:pt x="4681" y="6367"/>
                    <a:pt x="3180" y="6367"/>
                  </a:cubicBezTo>
                  <a:cubicBezTo>
                    <a:pt x="1680" y="6367"/>
                    <a:pt x="459" y="5147"/>
                    <a:pt x="459" y="3646"/>
                  </a:cubicBezTo>
                  <a:cubicBezTo>
                    <a:pt x="459" y="2146"/>
                    <a:pt x="1680" y="925"/>
                    <a:pt x="3180" y="925"/>
                  </a:cubicBezTo>
                  <a:cubicBezTo>
                    <a:pt x="3848" y="925"/>
                    <a:pt x="4460" y="1167"/>
                    <a:pt x="4934" y="1568"/>
                  </a:cubicBezTo>
                  <a:lnTo>
                    <a:pt x="4358" y="2144"/>
                  </a:lnTo>
                  <a:cubicBezTo>
                    <a:pt x="4033" y="1889"/>
                    <a:pt x="3624" y="1736"/>
                    <a:pt x="3180" y="1736"/>
                  </a:cubicBezTo>
                  <a:cubicBezTo>
                    <a:pt x="2127" y="1736"/>
                    <a:pt x="1270" y="2593"/>
                    <a:pt x="1270" y="3646"/>
                  </a:cubicBezTo>
                  <a:cubicBezTo>
                    <a:pt x="1270" y="4700"/>
                    <a:pt x="2127" y="5556"/>
                    <a:pt x="3180" y="5556"/>
                  </a:cubicBezTo>
                  <a:cubicBezTo>
                    <a:pt x="4234" y="5556"/>
                    <a:pt x="5090" y="4700"/>
                    <a:pt x="5090" y="3646"/>
                  </a:cubicBezTo>
                  <a:cubicBezTo>
                    <a:pt x="5090" y="3202"/>
                    <a:pt x="4938" y="2793"/>
                    <a:pt x="4683" y="2468"/>
                  </a:cubicBezTo>
                  <a:lnTo>
                    <a:pt x="5259" y="1892"/>
                  </a:lnTo>
                  <a:cubicBezTo>
                    <a:pt x="5659" y="2366"/>
                    <a:pt x="5901" y="2979"/>
                    <a:pt x="5901" y="3646"/>
                  </a:cubicBezTo>
                  <a:close/>
                  <a:moveTo>
                    <a:pt x="3180" y="4259"/>
                  </a:moveTo>
                  <a:cubicBezTo>
                    <a:pt x="3518" y="4259"/>
                    <a:pt x="3793" y="3984"/>
                    <a:pt x="3793" y="3646"/>
                  </a:cubicBezTo>
                  <a:cubicBezTo>
                    <a:pt x="3793" y="3562"/>
                    <a:pt x="3775" y="3481"/>
                    <a:pt x="3744" y="3407"/>
                  </a:cubicBezTo>
                  <a:lnTo>
                    <a:pt x="4355" y="2796"/>
                  </a:lnTo>
                  <a:cubicBezTo>
                    <a:pt x="4529" y="3035"/>
                    <a:pt x="4631" y="3329"/>
                    <a:pt x="4631" y="3646"/>
                  </a:cubicBezTo>
                  <a:cubicBezTo>
                    <a:pt x="4631" y="4446"/>
                    <a:pt x="3980" y="5097"/>
                    <a:pt x="3180" y="5097"/>
                  </a:cubicBezTo>
                  <a:cubicBezTo>
                    <a:pt x="2380" y="5097"/>
                    <a:pt x="1730" y="4446"/>
                    <a:pt x="1730" y="3646"/>
                  </a:cubicBezTo>
                  <a:cubicBezTo>
                    <a:pt x="1730" y="2846"/>
                    <a:pt x="2380" y="2196"/>
                    <a:pt x="3180" y="2196"/>
                  </a:cubicBezTo>
                  <a:cubicBezTo>
                    <a:pt x="3498" y="2196"/>
                    <a:pt x="3791" y="2298"/>
                    <a:pt x="4030" y="2471"/>
                  </a:cubicBezTo>
                  <a:lnTo>
                    <a:pt x="3419" y="3083"/>
                  </a:lnTo>
                  <a:cubicBezTo>
                    <a:pt x="3346" y="3051"/>
                    <a:pt x="3265" y="3034"/>
                    <a:pt x="3180" y="3034"/>
                  </a:cubicBezTo>
                  <a:cubicBezTo>
                    <a:pt x="2843" y="3034"/>
                    <a:pt x="2568" y="3309"/>
                    <a:pt x="2568" y="3646"/>
                  </a:cubicBezTo>
                  <a:cubicBezTo>
                    <a:pt x="2568" y="3984"/>
                    <a:pt x="2843" y="4259"/>
                    <a:pt x="3180" y="425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Arial"/>
                <a:ea typeface="微软雅黑"/>
                <a:cs typeface="+mn-ea"/>
                <a:sym typeface="Arial"/>
              </a:endParaRPr>
            </a:p>
          </p:txBody>
        </p:sp>
        <p:sp>
          <p:nvSpPr>
            <p:cNvPr id="83" name="图形"/>
            <p:cNvSpPr/>
            <p:nvPr>
              <p:custDataLst>
                <p:tags r:id="rId12"/>
              </p:custDataLst>
            </p:nvPr>
          </p:nvSpPr>
          <p:spPr>
            <a:xfrm>
              <a:off x="1627" y="6286"/>
              <a:ext cx="3077" cy="1563"/>
            </a:xfrm>
            <a:prstGeom prst="rect">
              <a:avLst/>
            </a:prstGeom>
          </p:spPr>
          <p:txBody>
            <a:bodyPr vert="horz" wrap="square">
              <a:spAutoFit/>
            </a:bodyPr>
            <a:lstStyle/>
            <a:p>
              <a:pPr indent="0" algn="ctr" fontAlgn="auto">
                <a:lnSpc>
                  <a:spcPct val="150000"/>
                </a:lnSpc>
                <a:spcBef>
                  <a:spcPts val="600"/>
                </a:spcBef>
                <a:spcAft>
                  <a:spcPts val="600"/>
                </a:spcAft>
                <a:buClr>
                  <a:srgbClr val="5851BC"/>
                </a:buClr>
                <a:buNone/>
              </a:pPr>
              <a:r>
                <a:rPr lang="zh-CN" altLang="en-US" sz="13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在此处添加您的文本内容在此处添加您的文本内容添加您的文本内容</a:t>
              </a:r>
              <a:endParaRPr lang="zh-CN" altLang="en-US" sz="1300" b="1" dirty="0">
                <a:solidFill>
                  <a:schemeClr val="tx1">
                    <a:lumMod val="75000"/>
                    <a:lumOff val="25000"/>
                  </a:schemeClr>
                </a:solidFill>
                <a:latin typeface="Arial"/>
                <a:ea typeface="微软雅黑"/>
                <a:cs typeface="思源黑体旧字形 Light" panose="020B0300000000000000" charset="-128"/>
                <a:sym typeface="Arial"/>
              </a:endParaRPr>
            </a:p>
          </p:txBody>
        </p:sp>
        <p:sp>
          <p:nvSpPr>
            <p:cNvPr id="84" name="图形"/>
            <p:cNvSpPr/>
            <p:nvPr>
              <p:custDataLst>
                <p:tags r:id="rId13"/>
              </p:custDataLst>
            </p:nvPr>
          </p:nvSpPr>
          <p:spPr>
            <a:xfrm>
              <a:off x="1611" y="5658"/>
              <a:ext cx="2893" cy="630"/>
            </a:xfrm>
            <a:prstGeom prst="rect">
              <a:avLst/>
            </a:prstGeom>
          </p:spPr>
          <p:txBody>
            <a:bodyPr vert="horz" wrap="square">
              <a:spAutoFit/>
            </a:bodyPr>
            <a:lstStyle/>
            <a:p>
              <a:pPr algn="ctr"/>
              <a:r>
                <a:rPr lang="zh-CN" altLang="en-US" sz="2000">
                  <a:solidFill>
                    <a:schemeClr val="tx1">
                      <a:lumMod val="75000"/>
                      <a:lumOff val="25000"/>
                    </a:schemeClr>
                  </a:solidFill>
                  <a:latin typeface="Arial"/>
                  <a:ea typeface="微软雅黑"/>
                  <a:cs typeface="思源黑体旧字形 Light" panose="020B0300000000000000" charset="-128"/>
                  <a:sym typeface="Arial"/>
                </a:rPr>
                <a:t>预设标题文本</a:t>
              </a:r>
              <a:endParaRPr lang="zh-CN" altLang="en-US" sz="2000" b="1" dirty="0">
                <a:solidFill>
                  <a:schemeClr val="tx1">
                    <a:lumMod val="65000"/>
                    <a:lumOff val="35000"/>
                  </a:schemeClr>
                </a:solidFill>
                <a:latin typeface="Arial"/>
                <a:ea typeface="微软雅黑"/>
                <a:cs typeface="思源黑体旧字形 Light" panose="020B0300000000000000" charset="-128"/>
                <a:sym typeface="Arial"/>
              </a:endParaRPr>
            </a:p>
          </p:txBody>
        </p:sp>
        <p:sp>
          <p:nvSpPr>
            <p:cNvPr id="85" name="图形"/>
            <p:cNvSpPr/>
            <p:nvPr>
              <p:custDataLst>
                <p:tags r:id="rId14"/>
              </p:custDataLst>
            </p:nvPr>
          </p:nvSpPr>
          <p:spPr>
            <a:xfrm>
              <a:off x="8030" y="6286"/>
              <a:ext cx="3094" cy="1563"/>
            </a:xfrm>
            <a:prstGeom prst="rect">
              <a:avLst/>
            </a:prstGeom>
          </p:spPr>
          <p:txBody>
            <a:bodyPr vert="horz" wrap="square">
              <a:spAutoFit/>
            </a:bodyPr>
            <a:lstStyle/>
            <a:p>
              <a:pPr indent="0" algn="l" fontAlgn="auto">
                <a:lnSpc>
                  <a:spcPct val="150000"/>
                </a:lnSpc>
                <a:spcBef>
                  <a:spcPts val="600"/>
                </a:spcBef>
                <a:spcAft>
                  <a:spcPts val="600"/>
                </a:spcAft>
                <a:buClr>
                  <a:srgbClr val="5851BC"/>
                </a:buClr>
                <a:buNone/>
              </a:pPr>
              <a:r>
                <a:rPr lang="zh-CN" altLang="en-US" sz="13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在此处添加您的文本内容在此处添加您的文本内容添加您的文本内容</a:t>
              </a:r>
              <a:endParaRPr lang="zh-CN" altLang="en-US" sz="1300" b="1" dirty="0">
                <a:solidFill>
                  <a:schemeClr val="tx1">
                    <a:lumMod val="75000"/>
                    <a:lumOff val="25000"/>
                  </a:schemeClr>
                </a:solidFill>
                <a:latin typeface="Arial"/>
                <a:ea typeface="微软雅黑"/>
                <a:cs typeface="思源黑体旧字形 Light" panose="020B0300000000000000" charset="-128"/>
                <a:sym typeface="Arial"/>
              </a:endParaRPr>
            </a:p>
          </p:txBody>
        </p:sp>
        <p:sp>
          <p:nvSpPr>
            <p:cNvPr id="86" name="图形"/>
            <p:cNvSpPr/>
            <p:nvPr>
              <p:custDataLst>
                <p:tags r:id="rId15"/>
              </p:custDataLst>
            </p:nvPr>
          </p:nvSpPr>
          <p:spPr>
            <a:xfrm>
              <a:off x="8014" y="5658"/>
              <a:ext cx="2893" cy="630"/>
            </a:xfrm>
            <a:prstGeom prst="rect">
              <a:avLst/>
            </a:prstGeom>
          </p:spPr>
          <p:txBody>
            <a:bodyPr vert="horz" wrap="square">
              <a:spAutoFit/>
            </a:bodyPr>
            <a:lstStyle/>
            <a:p>
              <a:pPr algn="ctr"/>
              <a:r>
                <a:rPr lang="zh-CN" altLang="en-US" sz="2000">
                  <a:solidFill>
                    <a:schemeClr val="tx1">
                      <a:lumMod val="75000"/>
                      <a:lumOff val="25000"/>
                    </a:schemeClr>
                  </a:solidFill>
                  <a:latin typeface="Arial"/>
                  <a:ea typeface="微软雅黑"/>
                  <a:cs typeface="思源黑体旧字形 Light" panose="020B0300000000000000" charset="-128"/>
                  <a:sym typeface="Arial"/>
                </a:rPr>
                <a:t>预设标题文本</a:t>
              </a:r>
              <a:endParaRPr lang="zh-CN" altLang="en-US" sz="2000" b="1" dirty="0">
                <a:solidFill>
                  <a:schemeClr val="tx1">
                    <a:lumMod val="65000"/>
                    <a:lumOff val="35000"/>
                  </a:schemeClr>
                </a:solidFill>
                <a:latin typeface="Arial"/>
                <a:ea typeface="微软雅黑"/>
                <a:cs typeface="思源黑体旧字形 Light" panose="020B0300000000000000" charset="-128"/>
                <a:sym typeface="Arial"/>
              </a:endParaRPr>
            </a:p>
          </p:txBody>
        </p:sp>
        <p:sp>
          <p:nvSpPr>
            <p:cNvPr id="87" name="图形"/>
            <p:cNvSpPr/>
            <p:nvPr>
              <p:custDataLst>
                <p:tags r:id="rId16"/>
              </p:custDataLst>
            </p:nvPr>
          </p:nvSpPr>
          <p:spPr>
            <a:xfrm>
              <a:off x="14433" y="6286"/>
              <a:ext cx="3094" cy="1563"/>
            </a:xfrm>
            <a:prstGeom prst="rect">
              <a:avLst/>
            </a:prstGeom>
          </p:spPr>
          <p:txBody>
            <a:bodyPr vert="horz" wrap="square">
              <a:spAutoFit/>
            </a:bodyPr>
            <a:lstStyle/>
            <a:p>
              <a:pPr indent="0" algn="l" fontAlgn="auto">
                <a:lnSpc>
                  <a:spcPct val="150000"/>
                </a:lnSpc>
                <a:spcBef>
                  <a:spcPts val="600"/>
                </a:spcBef>
                <a:spcAft>
                  <a:spcPts val="600"/>
                </a:spcAft>
                <a:buClr>
                  <a:srgbClr val="5851BC"/>
                </a:buClr>
                <a:buNone/>
              </a:pPr>
              <a:r>
                <a:rPr lang="zh-CN" altLang="en-US" sz="13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在此处添加您的文本内容在此处添加您的文本内容添加您的文本内容</a:t>
              </a:r>
              <a:endParaRPr lang="zh-CN" altLang="en-US" sz="1300" b="1" dirty="0">
                <a:solidFill>
                  <a:schemeClr val="tx1">
                    <a:lumMod val="75000"/>
                    <a:lumOff val="25000"/>
                  </a:schemeClr>
                </a:solidFill>
                <a:latin typeface="Arial"/>
                <a:ea typeface="微软雅黑"/>
                <a:cs typeface="思源黑体旧字形 Light" panose="020B0300000000000000" charset="-128"/>
                <a:sym typeface="Arial"/>
              </a:endParaRPr>
            </a:p>
          </p:txBody>
        </p:sp>
        <p:sp>
          <p:nvSpPr>
            <p:cNvPr id="88" name="图形"/>
            <p:cNvSpPr/>
            <p:nvPr>
              <p:custDataLst>
                <p:tags r:id="rId17"/>
              </p:custDataLst>
            </p:nvPr>
          </p:nvSpPr>
          <p:spPr>
            <a:xfrm>
              <a:off x="14417" y="5658"/>
              <a:ext cx="2893" cy="630"/>
            </a:xfrm>
            <a:prstGeom prst="rect">
              <a:avLst/>
            </a:prstGeom>
          </p:spPr>
          <p:txBody>
            <a:bodyPr vert="horz" wrap="square">
              <a:spAutoFit/>
            </a:bodyPr>
            <a:lstStyle/>
            <a:p>
              <a:pPr algn="ctr"/>
              <a:r>
                <a:rPr lang="zh-CN" altLang="en-US" sz="2000">
                  <a:solidFill>
                    <a:schemeClr val="tx1">
                      <a:lumMod val="75000"/>
                      <a:lumOff val="25000"/>
                    </a:schemeClr>
                  </a:solidFill>
                  <a:latin typeface="Arial"/>
                  <a:ea typeface="微软雅黑"/>
                  <a:cs typeface="思源黑体旧字形 Light" panose="020B0300000000000000" charset="-128"/>
                  <a:sym typeface="Arial"/>
                </a:rPr>
                <a:t>预设标题文本</a:t>
              </a:r>
              <a:endParaRPr lang="zh-CN" altLang="en-US" sz="2000" b="1" dirty="0">
                <a:solidFill>
                  <a:schemeClr val="tx1">
                    <a:lumMod val="65000"/>
                    <a:lumOff val="35000"/>
                  </a:schemeClr>
                </a:solidFill>
                <a:latin typeface="Arial"/>
                <a:ea typeface="微软雅黑"/>
                <a:cs typeface="思源黑体旧字形 Light" panose="020B0300000000000000" charset="-128"/>
                <a:sym typeface="Arial"/>
              </a:endParaRPr>
            </a:p>
          </p:txBody>
        </p:sp>
        <p:sp>
          <p:nvSpPr>
            <p:cNvPr id="89" name="图形"/>
            <p:cNvSpPr/>
            <p:nvPr>
              <p:custDataLst>
                <p:tags r:id="rId18"/>
              </p:custDataLst>
            </p:nvPr>
          </p:nvSpPr>
          <p:spPr>
            <a:xfrm>
              <a:off x="4824" y="4140"/>
              <a:ext cx="3094" cy="1563"/>
            </a:xfrm>
            <a:prstGeom prst="rect">
              <a:avLst/>
            </a:prstGeom>
          </p:spPr>
          <p:txBody>
            <a:bodyPr vert="horz" wrap="square">
              <a:spAutoFit/>
            </a:bodyPr>
            <a:lstStyle/>
            <a:p>
              <a:pPr indent="0" algn="l" fontAlgn="auto">
                <a:lnSpc>
                  <a:spcPct val="150000"/>
                </a:lnSpc>
                <a:spcBef>
                  <a:spcPts val="600"/>
                </a:spcBef>
                <a:spcAft>
                  <a:spcPts val="600"/>
                </a:spcAft>
                <a:buClr>
                  <a:srgbClr val="5851BC"/>
                </a:buClr>
                <a:buNone/>
              </a:pPr>
              <a:r>
                <a:rPr lang="zh-CN" altLang="en-US" sz="13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在此处添加您的文本内容在此处添加您的文本内容添加您的文本内容</a:t>
              </a:r>
              <a:endParaRPr lang="zh-CN" altLang="en-US" sz="1300" b="1" dirty="0">
                <a:solidFill>
                  <a:schemeClr val="tx1">
                    <a:lumMod val="75000"/>
                    <a:lumOff val="25000"/>
                  </a:schemeClr>
                </a:solidFill>
                <a:latin typeface="Arial"/>
                <a:ea typeface="微软雅黑"/>
                <a:cs typeface="思源黑体旧字形 Light" panose="020B0300000000000000" charset="-128"/>
                <a:sym typeface="Arial"/>
              </a:endParaRPr>
            </a:p>
          </p:txBody>
        </p:sp>
        <p:sp>
          <p:nvSpPr>
            <p:cNvPr id="90" name="图形"/>
            <p:cNvSpPr/>
            <p:nvPr>
              <p:custDataLst>
                <p:tags r:id="rId19"/>
              </p:custDataLst>
            </p:nvPr>
          </p:nvSpPr>
          <p:spPr>
            <a:xfrm>
              <a:off x="4808" y="3512"/>
              <a:ext cx="2893" cy="630"/>
            </a:xfrm>
            <a:prstGeom prst="rect">
              <a:avLst/>
            </a:prstGeom>
          </p:spPr>
          <p:txBody>
            <a:bodyPr vert="horz" wrap="square">
              <a:spAutoFit/>
            </a:bodyPr>
            <a:lstStyle/>
            <a:p>
              <a:pPr algn="ctr"/>
              <a:r>
                <a:rPr lang="zh-CN" altLang="en-US" sz="2000">
                  <a:solidFill>
                    <a:schemeClr val="tx1">
                      <a:lumMod val="75000"/>
                      <a:lumOff val="25000"/>
                    </a:schemeClr>
                  </a:solidFill>
                  <a:latin typeface="Arial"/>
                  <a:ea typeface="微软雅黑"/>
                  <a:cs typeface="思源黑体旧字形 Light" panose="020B0300000000000000" charset="-128"/>
                  <a:sym typeface="Arial"/>
                </a:rPr>
                <a:t>预设标题文本</a:t>
              </a:r>
              <a:endParaRPr lang="zh-CN" altLang="en-US" sz="2000" b="1" dirty="0">
                <a:solidFill>
                  <a:schemeClr val="tx1">
                    <a:lumMod val="65000"/>
                    <a:lumOff val="35000"/>
                  </a:schemeClr>
                </a:solidFill>
                <a:latin typeface="Arial"/>
                <a:ea typeface="微软雅黑"/>
                <a:cs typeface="思源黑体旧字形 Light" panose="020B0300000000000000" charset="-128"/>
                <a:sym typeface="Arial"/>
              </a:endParaRPr>
            </a:p>
          </p:txBody>
        </p:sp>
        <p:sp>
          <p:nvSpPr>
            <p:cNvPr id="91" name="图形"/>
            <p:cNvSpPr/>
            <p:nvPr>
              <p:custDataLst>
                <p:tags r:id="rId20"/>
              </p:custDataLst>
            </p:nvPr>
          </p:nvSpPr>
          <p:spPr>
            <a:xfrm>
              <a:off x="10792" y="4140"/>
              <a:ext cx="3094" cy="1563"/>
            </a:xfrm>
            <a:prstGeom prst="rect">
              <a:avLst/>
            </a:prstGeom>
          </p:spPr>
          <p:txBody>
            <a:bodyPr vert="horz" wrap="square">
              <a:spAutoFit/>
            </a:bodyPr>
            <a:lstStyle/>
            <a:p>
              <a:pPr indent="0" algn="l" fontAlgn="auto">
                <a:lnSpc>
                  <a:spcPct val="150000"/>
                </a:lnSpc>
                <a:spcBef>
                  <a:spcPts val="600"/>
                </a:spcBef>
                <a:spcAft>
                  <a:spcPts val="600"/>
                </a:spcAft>
                <a:buClr>
                  <a:srgbClr val="5851BC"/>
                </a:buClr>
                <a:buNone/>
              </a:pPr>
              <a:r>
                <a:rPr lang="zh-CN" altLang="en-US" sz="13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在此处添加您的文本内容在此处添加您的文本内容添加您的文本内容</a:t>
              </a:r>
              <a:endParaRPr lang="zh-CN" altLang="en-US" sz="1300" b="1" dirty="0">
                <a:solidFill>
                  <a:schemeClr val="tx1">
                    <a:lumMod val="75000"/>
                    <a:lumOff val="25000"/>
                  </a:schemeClr>
                </a:solidFill>
                <a:latin typeface="Arial"/>
                <a:ea typeface="微软雅黑"/>
                <a:cs typeface="思源黑体旧字形 Light" panose="020B0300000000000000" charset="-128"/>
                <a:sym typeface="Arial"/>
              </a:endParaRPr>
            </a:p>
          </p:txBody>
        </p:sp>
        <p:sp>
          <p:nvSpPr>
            <p:cNvPr id="92" name="图形"/>
            <p:cNvSpPr/>
            <p:nvPr>
              <p:custDataLst>
                <p:tags r:id="rId21"/>
              </p:custDataLst>
            </p:nvPr>
          </p:nvSpPr>
          <p:spPr>
            <a:xfrm>
              <a:off x="10776" y="3512"/>
              <a:ext cx="2893" cy="630"/>
            </a:xfrm>
            <a:prstGeom prst="rect">
              <a:avLst/>
            </a:prstGeom>
          </p:spPr>
          <p:txBody>
            <a:bodyPr vert="horz" wrap="square">
              <a:spAutoFit/>
            </a:bodyPr>
            <a:lstStyle/>
            <a:p>
              <a:pPr algn="ctr"/>
              <a:r>
                <a:rPr lang="zh-CN" altLang="en-US" sz="2000">
                  <a:solidFill>
                    <a:schemeClr val="tx1">
                      <a:lumMod val="75000"/>
                      <a:lumOff val="25000"/>
                    </a:schemeClr>
                  </a:solidFill>
                  <a:latin typeface="Arial"/>
                  <a:ea typeface="微软雅黑"/>
                  <a:cs typeface="思源黑体旧字形 Light" panose="020B0300000000000000" charset="-128"/>
                  <a:sym typeface="Arial"/>
                </a:rPr>
                <a:t>预设标题文本</a:t>
              </a:r>
              <a:endParaRPr lang="zh-CN" altLang="en-US" sz="2000" b="1" dirty="0">
                <a:solidFill>
                  <a:schemeClr val="tx1">
                    <a:lumMod val="65000"/>
                    <a:lumOff val="35000"/>
                  </a:schemeClr>
                </a:solidFill>
                <a:latin typeface="Arial"/>
                <a:ea typeface="微软雅黑"/>
                <a:cs typeface="思源黑体旧字形 Light" panose="020B0300000000000000" charset="-128"/>
                <a:sym typeface="Arial"/>
              </a:endParaRPr>
            </a:p>
          </p:txBody>
        </p:sp>
      </p:grpSp>
    </p:spTree>
    <p:custDataLst>
      <p:tags r:id="rId1"/>
    </p:custDataLst>
  </p:cSld>
  <p:clrMapOvr>
    <a:masterClrMapping/>
  </p:clrMapOvr>
  <p:transition advTm="2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left)">
                                      <p:cBhvr>
                                        <p:cTn id="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图形"/>
          <p:cNvGrpSpPr/>
          <p:nvPr>
            <p:custDataLst>
              <p:tags r:id="rId2"/>
            </p:custDataLst>
          </p:nvPr>
        </p:nvGrpSpPr>
        <p:grpSpPr>
          <a:xfrm>
            <a:off x="906145" y="1907540"/>
            <a:ext cx="10531475" cy="3608070"/>
            <a:chOff x="1427" y="3004"/>
            <a:chExt cx="16585" cy="5682"/>
          </a:xfrm>
        </p:grpSpPr>
        <p:sp>
          <p:nvSpPr>
            <p:cNvPr id="51" name="图形"/>
            <p:cNvSpPr/>
            <p:nvPr>
              <p:custDataLst>
                <p:tags r:id="rId3"/>
              </p:custDataLst>
            </p:nvPr>
          </p:nvSpPr>
          <p:spPr>
            <a:xfrm>
              <a:off x="7135" y="3155"/>
              <a:ext cx="2336" cy="2336"/>
            </a:xfrm>
            <a:prstGeom prst="roundRect">
              <a:avLst>
                <a:gd name="adj" fmla="val 6631"/>
              </a:avLst>
            </a:prstGeom>
            <a:gradFill>
              <a:gsLst>
                <a:gs pos="16000">
                  <a:schemeClr val="accent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Arial"/>
                  <a:ea typeface="微软雅黑"/>
                  <a:cs typeface="思源黑体旧字形 Light" panose="020B0300000000000000" charset="-128"/>
                  <a:sym typeface="Arial"/>
                </a:rPr>
                <a:t>A</a:t>
              </a:r>
            </a:p>
          </p:txBody>
        </p:sp>
        <p:sp>
          <p:nvSpPr>
            <p:cNvPr id="56" name="图形"/>
            <p:cNvSpPr/>
            <p:nvPr>
              <p:custDataLst>
                <p:tags r:id="rId4"/>
              </p:custDataLst>
            </p:nvPr>
          </p:nvSpPr>
          <p:spPr>
            <a:xfrm>
              <a:off x="6984" y="3004"/>
              <a:ext cx="2637" cy="2637"/>
            </a:xfrm>
            <a:prstGeom prst="roundRect">
              <a:avLst>
                <a:gd name="adj" fmla="val 6631"/>
              </a:avLst>
            </a:prstGeom>
            <a:noFill/>
            <a:ln w="3175">
              <a:solidFill>
                <a:schemeClr val="bg2">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latin typeface="Arial"/>
                <a:ea typeface="微软雅黑"/>
                <a:cs typeface="思源黑体旧字形 Light" panose="020B0300000000000000" charset="-128"/>
                <a:sym typeface="Arial"/>
              </a:endParaRPr>
            </a:p>
          </p:txBody>
        </p:sp>
        <p:sp>
          <p:nvSpPr>
            <p:cNvPr id="52" name="图形"/>
            <p:cNvSpPr/>
            <p:nvPr>
              <p:custDataLst>
                <p:tags r:id="rId5"/>
              </p:custDataLst>
            </p:nvPr>
          </p:nvSpPr>
          <p:spPr>
            <a:xfrm>
              <a:off x="10051" y="3155"/>
              <a:ext cx="2336" cy="2336"/>
            </a:xfrm>
            <a:prstGeom prst="roundRect">
              <a:avLst>
                <a:gd name="adj" fmla="val 6631"/>
              </a:avLst>
            </a:prstGeom>
            <a:gradFill>
              <a:gsLst>
                <a:gs pos="16000">
                  <a:schemeClr val="accent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Arial"/>
                  <a:ea typeface="微软雅黑"/>
                  <a:cs typeface="思源黑体旧字形 Light" panose="020B0300000000000000" charset="-128"/>
                  <a:sym typeface="Arial"/>
                </a:rPr>
                <a:t>B</a:t>
              </a:r>
            </a:p>
          </p:txBody>
        </p:sp>
        <p:sp>
          <p:nvSpPr>
            <p:cNvPr id="57" name="图形"/>
            <p:cNvSpPr/>
            <p:nvPr>
              <p:custDataLst>
                <p:tags r:id="rId6"/>
              </p:custDataLst>
            </p:nvPr>
          </p:nvSpPr>
          <p:spPr>
            <a:xfrm>
              <a:off x="9900" y="3004"/>
              <a:ext cx="2637" cy="2637"/>
            </a:xfrm>
            <a:prstGeom prst="roundRect">
              <a:avLst>
                <a:gd name="adj" fmla="val 6631"/>
              </a:avLst>
            </a:prstGeom>
            <a:noFill/>
            <a:ln w="3175">
              <a:solidFill>
                <a:schemeClr val="bg2">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latin typeface="Arial"/>
                <a:ea typeface="微软雅黑"/>
                <a:cs typeface="思源黑体旧字形 Light" panose="020B0300000000000000" charset="-128"/>
                <a:sym typeface="Arial"/>
              </a:endParaRPr>
            </a:p>
          </p:txBody>
        </p:sp>
        <p:sp>
          <p:nvSpPr>
            <p:cNvPr id="99" name="图形"/>
            <p:cNvSpPr/>
            <p:nvPr>
              <p:custDataLst>
                <p:tags r:id="rId7"/>
              </p:custDataLst>
            </p:nvPr>
          </p:nvSpPr>
          <p:spPr>
            <a:xfrm>
              <a:off x="7135" y="6200"/>
              <a:ext cx="2336" cy="2336"/>
            </a:xfrm>
            <a:prstGeom prst="roundRect">
              <a:avLst>
                <a:gd name="adj" fmla="val 6631"/>
              </a:avLst>
            </a:prstGeom>
            <a:gradFill>
              <a:gsLst>
                <a:gs pos="16000">
                  <a:schemeClr val="accent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Arial"/>
                  <a:ea typeface="微软雅黑"/>
                  <a:cs typeface="思源黑体旧字形 Light" panose="020B0300000000000000" charset="-128"/>
                  <a:sym typeface="Arial"/>
                </a:rPr>
                <a:t>C</a:t>
              </a:r>
              <a:endParaRPr lang="en-US" altLang="zh-CN" sz="3200" b="1" dirty="0">
                <a:solidFill>
                  <a:schemeClr val="bg1"/>
                </a:solidFill>
                <a:latin typeface="Arial"/>
                <a:ea typeface="微软雅黑"/>
                <a:cs typeface="思源黑体旧字形 Light" panose="020B0300000000000000" charset="-128"/>
                <a:sym typeface="Arial"/>
              </a:endParaRPr>
            </a:p>
          </p:txBody>
        </p:sp>
        <p:sp>
          <p:nvSpPr>
            <p:cNvPr id="100" name="图形"/>
            <p:cNvSpPr/>
            <p:nvPr>
              <p:custDataLst>
                <p:tags r:id="rId8"/>
              </p:custDataLst>
            </p:nvPr>
          </p:nvSpPr>
          <p:spPr>
            <a:xfrm>
              <a:off x="6984" y="6049"/>
              <a:ext cx="2637" cy="2637"/>
            </a:xfrm>
            <a:prstGeom prst="roundRect">
              <a:avLst>
                <a:gd name="adj" fmla="val 6631"/>
              </a:avLst>
            </a:prstGeom>
            <a:noFill/>
            <a:ln w="3175">
              <a:solidFill>
                <a:schemeClr val="bg2">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latin typeface="Arial"/>
                <a:ea typeface="微软雅黑"/>
                <a:cs typeface="思源黑体旧字形 Light" panose="020B0300000000000000" charset="-128"/>
                <a:sym typeface="Arial"/>
              </a:endParaRPr>
            </a:p>
          </p:txBody>
        </p:sp>
        <p:sp>
          <p:nvSpPr>
            <p:cNvPr id="101" name="图形"/>
            <p:cNvSpPr/>
            <p:nvPr>
              <p:custDataLst>
                <p:tags r:id="rId9"/>
              </p:custDataLst>
            </p:nvPr>
          </p:nvSpPr>
          <p:spPr>
            <a:xfrm>
              <a:off x="10051" y="6200"/>
              <a:ext cx="2336" cy="2336"/>
            </a:xfrm>
            <a:prstGeom prst="roundRect">
              <a:avLst>
                <a:gd name="adj" fmla="val 6631"/>
              </a:avLst>
            </a:prstGeom>
            <a:gradFill>
              <a:gsLst>
                <a:gs pos="16000">
                  <a:schemeClr val="accent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solidFill>
                    <a:schemeClr val="bg1"/>
                  </a:solidFill>
                  <a:latin typeface="Arial"/>
                  <a:ea typeface="微软雅黑"/>
                  <a:cs typeface="思源黑体旧字形 Light" panose="020B0300000000000000" charset="-128"/>
                  <a:sym typeface="Arial"/>
                </a:rPr>
                <a:t>D</a:t>
              </a:r>
              <a:endParaRPr lang="en-US" altLang="zh-CN" sz="3200" b="1" dirty="0">
                <a:solidFill>
                  <a:schemeClr val="bg1"/>
                </a:solidFill>
                <a:latin typeface="Arial"/>
                <a:ea typeface="微软雅黑"/>
                <a:cs typeface="思源黑体旧字形 Light" panose="020B0300000000000000" charset="-128"/>
                <a:sym typeface="Arial"/>
              </a:endParaRPr>
            </a:p>
          </p:txBody>
        </p:sp>
        <p:sp>
          <p:nvSpPr>
            <p:cNvPr id="102" name="图形"/>
            <p:cNvSpPr/>
            <p:nvPr>
              <p:custDataLst>
                <p:tags r:id="rId10"/>
              </p:custDataLst>
            </p:nvPr>
          </p:nvSpPr>
          <p:spPr>
            <a:xfrm>
              <a:off x="9900" y="6049"/>
              <a:ext cx="2637" cy="2637"/>
            </a:xfrm>
            <a:prstGeom prst="roundRect">
              <a:avLst>
                <a:gd name="adj" fmla="val 6631"/>
              </a:avLst>
            </a:prstGeom>
            <a:noFill/>
            <a:ln w="3175">
              <a:solidFill>
                <a:schemeClr val="bg2">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latin typeface="Arial"/>
                <a:ea typeface="微软雅黑"/>
                <a:cs typeface="思源黑体旧字形 Light" panose="020B0300000000000000" charset="-128"/>
                <a:sym typeface="Arial"/>
              </a:endParaRPr>
            </a:p>
          </p:txBody>
        </p:sp>
        <p:grpSp>
          <p:nvGrpSpPr>
            <p:cNvPr id="58" name="组合 57"/>
            <p:cNvGrpSpPr/>
            <p:nvPr/>
          </p:nvGrpSpPr>
          <p:grpSpPr>
            <a:xfrm>
              <a:off x="1427" y="3065"/>
              <a:ext cx="5145" cy="1918"/>
              <a:chOff x="947" y="3065"/>
              <a:chExt cx="5145" cy="1918"/>
            </a:xfrm>
          </p:grpSpPr>
          <p:grpSp>
            <p:nvGrpSpPr>
              <p:cNvPr id="19532" name="Group 76"/>
              <p:cNvGrpSpPr/>
              <p:nvPr/>
            </p:nvGrpSpPr>
            <p:grpSpPr bwMode="auto">
              <a:xfrm>
                <a:off x="947" y="3281"/>
                <a:ext cx="538" cy="536"/>
                <a:chOff x="1245" y="2094"/>
                <a:chExt cx="179" cy="178"/>
              </a:xfrm>
              <a:solidFill>
                <a:schemeClr val="accent5"/>
              </a:solidFill>
            </p:grpSpPr>
            <p:sp>
              <p:nvSpPr>
                <p:cNvPr id="19517" name="图形"/>
                <p:cNvSpPr>
                  <a:spLocks noChangeArrowheads="1"/>
                </p:cNvSpPr>
                <p:nvPr>
                  <p:custDataLst>
                    <p:tags r:id="rId25"/>
                  </p:custDataLst>
                </p:nvPr>
              </p:nvSpPr>
              <p:spPr bwMode="auto">
                <a:xfrm>
                  <a:off x="1245" y="2094"/>
                  <a:ext cx="179" cy="178"/>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a:ea typeface="微软雅黑"/>
                    <a:cs typeface="思源黑体旧字形 Light" panose="020B0300000000000000" charset="-128"/>
                    <a:sym typeface="Arial"/>
                  </a:endParaRPr>
                </a:p>
              </p:txBody>
            </p:sp>
            <p:sp>
              <p:nvSpPr>
                <p:cNvPr id="19518" name="图形"/>
                <p:cNvSpPr/>
                <p:nvPr>
                  <p:custDataLst>
                    <p:tags r:id="rId26"/>
                  </p:custDataLst>
                </p:nvPr>
              </p:nvSpPr>
              <p:spPr bwMode="auto">
                <a:xfrm>
                  <a:off x="1283" y="2149"/>
                  <a:ext cx="104" cy="67"/>
                </a:xfrm>
                <a:custGeom>
                  <a:avLst/>
                  <a:gdLst>
                    <a:gd name="T0" fmla="*/ 0 w 104"/>
                    <a:gd name="T1" fmla="*/ 29 h 67"/>
                    <a:gd name="T2" fmla="*/ 42 w 104"/>
                    <a:gd name="T3" fmla="*/ 67 h 67"/>
                    <a:gd name="T4" fmla="*/ 104 w 104"/>
                    <a:gd name="T5" fmla="*/ 0 h 67"/>
                  </a:gdLst>
                  <a:ahLst/>
                  <a:cxnLst>
                    <a:cxn ang="0">
                      <a:pos x="T0" y="T1"/>
                    </a:cxn>
                    <a:cxn ang="0">
                      <a:pos x="T2" y="T3"/>
                    </a:cxn>
                    <a:cxn ang="0">
                      <a:pos x="T4" y="T5"/>
                    </a:cxn>
                  </a:cxnLst>
                  <a:rect l="0" t="0" r="r" b="b"/>
                  <a:pathLst>
                    <a:path w="104" h="67">
                      <a:moveTo>
                        <a:pt x="0" y="29"/>
                      </a:moveTo>
                      <a:lnTo>
                        <a:pt x="42" y="67"/>
                      </a:lnTo>
                      <a:lnTo>
                        <a:pt x="104" y="0"/>
                      </a:lnTo>
                    </a:path>
                  </a:pathLst>
                </a:custGeom>
                <a:noFill/>
                <a:ln w="33338" cap="rnd">
                  <a:solidFill>
                    <a:srgbClr val="FFFFFF"/>
                  </a:solidFill>
                  <a:prstDash val="solid"/>
                  <a:miter lim="800000"/>
                </a:ln>
              </p:spPr>
              <p:txBody>
                <a:bodyPr/>
                <a:lstStyle/>
                <a:p>
                  <a:endParaRPr lang="zh-CN" altLang="en-US">
                    <a:latin typeface="Arial"/>
                    <a:ea typeface="微软雅黑"/>
                    <a:cs typeface="思源黑体旧字形 Light" panose="020B0300000000000000" charset="-128"/>
                    <a:sym typeface="Arial"/>
                  </a:endParaRPr>
                </a:p>
              </p:txBody>
            </p:sp>
          </p:grpSp>
          <p:sp>
            <p:nvSpPr>
              <p:cNvPr id="19534" name="图形"/>
              <p:cNvSpPr>
                <a:spLocks noChangeArrowheads="1"/>
              </p:cNvSpPr>
              <p:nvPr>
                <p:custDataLst>
                  <p:tags r:id="rId23"/>
                </p:custDataLst>
              </p:nvPr>
            </p:nvSpPr>
            <p:spPr bwMode="auto">
              <a:xfrm>
                <a:off x="947" y="3965"/>
                <a:ext cx="5145"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lnSpc>
                    <a:spcPct val="150000"/>
                  </a:lnSpc>
                </a:pPr>
                <a:r>
                  <a:rPr lang="zh-CN" altLang="en-US" sz="1400" kern="0">
                    <a:uFillTx/>
                    <a:latin typeface="Arial"/>
                    <a:ea typeface="微软雅黑"/>
                    <a:cs typeface="思源黑体旧字形 Light" panose="020B0300000000000000" charset="-128"/>
                    <a:sym typeface="Arial"/>
                  </a:rPr>
                  <a:t>在此处添加您的文本内容在此处添加您的文本内容添加您的文本内容添加文本内容</a:t>
                </a:r>
                <a:endParaRPr lang="zh-CN" altLang="en-US" sz="1400" kern="0">
                  <a:solidFill>
                    <a:schemeClr val="bg1">
                      <a:lumMod val="50000"/>
                    </a:schemeClr>
                  </a:solidFill>
                  <a:uFillTx/>
                  <a:latin typeface="Arial"/>
                  <a:ea typeface="微软雅黑"/>
                  <a:cs typeface="思源黑体旧字形 Light" panose="020B0300000000000000" charset="-128"/>
                  <a:sym typeface="Arial"/>
                </a:endParaRPr>
              </a:p>
            </p:txBody>
          </p:sp>
          <p:sp>
            <p:nvSpPr>
              <p:cNvPr id="18448" name="图形"/>
              <p:cNvSpPr>
                <a:spLocks noChangeArrowheads="1"/>
              </p:cNvSpPr>
              <p:nvPr>
                <p:custDataLst>
                  <p:tags r:id="rId24"/>
                </p:custDataLst>
              </p:nvPr>
            </p:nvSpPr>
            <p:spPr bwMode="auto">
              <a:xfrm>
                <a:off x="1588" y="3065"/>
                <a:ext cx="3382" cy="843"/>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F29F67"/>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wrap="square" anchor="ctr">
                <a:spAutoFit/>
              </a:bodyPr>
              <a:lstStyle/>
              <a:p>
                <a:pPr algn="l" fontAlgn="auto">
                  <a:lnSpc>
                    <a:spcPct val="120000"/>
                  </a:lnSpc>
                  <a:spcBef>
                    <a:spcPts val="0"/>
                  </a:spcBef>
                  <a:spcAft>
                    <a:spcPts val="0"/>
                  </a:spcAft>
                </a:pPr>
                <a:r>
                  <a:rPr lang="zh-CN" altLang="en-US" sz="2400">
                    <a:solidFill>
                      <a:schemeClr val="tx1">
                        <a:lumMod val="85000"/>
                        <a:lumOff val="15000"/>
                      </a:schemeClr>
                    </a:solidFill>
                    <a:latin typeface="Arial"/>
                    <a:ea typeface="微软雅黑"/>
                    <a:cs typeface="思源黑体旧字形 Light" panose="020B0300000000000000" charset="-128"/>
                    <a:sym typeface="Arial"/>
                  </a:rPr>
                  <a:t>预设标题文本</a:t>
                </a:r>
              </a:p>
            </p:txBody>
          </p:sp>
        </p:grpSp>
        <p:grpSp>
          <p:nvGrpSpPr>
            <p:cNvPr id="59" name="组合 58"/>
            <p:cNvGrpSpPr/>
            <p:nvPr/>
          </p:nvGrpSpPr>
          <p:grpSpPr>
            <a:xfrm>
              <a:off x="1428" y="6408"/>
              <a:ext cx="5145" cy="1918"/>
              <a:chOff x="947" y="3065"/>
              <a:chExt cx="5145" cy="1918"/>
            </a:xfrm>
          </p:grpSpPr>
          <p:grpSp>
            <p:nvGrpSpPr>
              <p:cNvPr id="61" name="Group 76"/>
              <p:cNvGrpSpPr/>
              <p:nvPr/>
            </p:nvGrpSpPr>
            <p:grpSpPr bwMode="auto">
              <a:xfrm>
                <a:off x="947" y="3281"/>
                <a:ext cx="538" cy="536"/>
                <a:chOff x="1245" y="2094"/>
                <a:chExt cx="179" cy="178"/>
              </a:xfrm>
              <a:solidFill>
                <a:schemeClr val="accent5"/>
              </a:solidFill>
            </p:grpSpPr>
            <p:sp>
              <p:nvSpPr>
                <p:cNvPr id="63" name="图形"/>
                <p:cNvSpPr>
                  <a:spLocks noChangeArrowheads="1"/>
                </p:cNvSpPr>
                <p:nvPr>
                  <p:custDataLst>
                    <p:tags r:id="rId21"/>
                  </p:custDataLst>
                </p:nvPr>
              </p:nvSpPr>
              <p:spPr bwMode="auto">
                <a:xfrm>
                  <a:off x="1245" y="2094"/>
                  <a:ext cx="179" cy="178"/>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a:ea typeface="微软雅黑"/>
                    <a:cs typeface="思源黑体旧字形 Light" panose="020B0300000000000000" charset="-128"/>
                    <a:sym typeface="Arial"/>
                  </a:endParaRPr>
                </a:p>
              </p:txBody>
            </p:sp>
            <p:sp>
              <p:nvSpPr>
                <p:cNvPr id="65" name="图形"/>
                <p:cNvSpPr/>
                <p:nvPr>
                  <p:custDataLst>
                    <p:tags r:id="rId22"/>
                  </p:custDataLst>
                </p:nvPr>
              </p:nvSpPr>
              <p:spPr bwMode="auto">
                <a:xfrm>
                  <a:off x="1283" y="2149"/>
                  <a:ext cx="104" cy="67"/>
                </a:xfrm>
                <a:custGeom>
                  <a:avLst/>
                  <a:gdLst>
                    <a:gd name="T0" fmla="*/ 0 w 104"/>
                    <a:gd name="T1" fmla="*/ 29 h 67"/>
                    <a:gd name="T2" fmla="*/ 42 w 104"/>
                    <a:gd name="T3" fmla="*/ 67 h 67"/>
                    <a:gd name="T4" fmla="*/ 104 w 104"/>
                    <a:gd name="T5" fmla="*/ 0 h 67"/>
                  </a:gdLst>
                  <a:ahLst/>
                  <a:cxnLst>
                    <a:cxn ang="0">
                      <a:pos x="T0" y="T1"/>
                    </a:cxn>
                    <a:cxn ang="0">
                      <a:pos x="T2" y="T3"/>
                    </a:cxn>
                    <a:cxn ang="0">
                      <a:pos x="T4" y="T5"/>
                    </a:cxn>
                  </a:cxnLst>
                  <a:rect l="0" t="0" r="r" b="b"/>
                  <a:pathLst>
                    <a:path w="104" h="67">
                      <a:moveTo>
                        <a:pt x="0" y="29"/>
                      </a:moveTo>
                      <a:lnTo>
                        <a:pt x="42" y="67"/>
                      </a:lnTo>
                      <a:lnTo>
                        <a:pt x="104" y="0"/>
                      </a:lnTo>
                    </a:path>
                  </a:pathLst>
                </a:custGeom>
                <a:noFill/>
                <a:ln w="33338" cap="rnd">
                  <a:solidFill>
                    <a:srgbClr val="FFFFFF"/>
                  </a:solidFill>
                  <a:prstDash val="solid"/>
                  <a:miter lim="800000"/>
                </a:ln>
                <a:extLst>
                  <a:ext uri="{909E8E84-426E-40DD-AFC4-6F175D3DCCD1}">
                    <a14:hiddenFill xmlns:a14="http://schemas.microsoft.com/office/drawing/2010/main">
                      <a:grpFill/>
                    </a14:hiddenFill>
                  </a:ext>
                </a:extLst>
              </p:spPr>
              <p:txBody>
                <a:bodyPr/>
                <a:lstStyle/>
                <a:p>
                  <a:endParaRPr lang="zh-CN" altLang="en-US">
                    <a:latin typeface="Arial"/>
                    <a:ea typeface="微软雅黑"/>
                    <a:cs typeface="思源黑体旧字形 Light" panose="020B0300000000000000" charset="-128"/>
                    <a:sym typeface="Arial"/>
                  </a:endParaRPr>
                </a:p>
              </p:txBody>
            </p:sp>
          </p:grpSp>
          <p:sp>
            <p:nvSpPr>
              <p:cNvPr id="69" name="图形"/>
              <p:cNvSpPr>
                <a:spLocks noChangeArrowheads="1"/>
              </p:cNvSpPr>
              <p:nvPr>
                <p:custDataLst>
                  <p:tags r:id="rId19"/>
                </p:custDataLst>
              </p:nvPr>
            </p:nvSpPr>
            <p:spPr bwMode="auto">
              <a:xfrm>
                <a:off x="947" y="3965"/>
                <a:ext cx="5145"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lnSpc>
                    <a:spcPct val="150000"/>
                  </a:lnSpc>
                </a:pPr>
                <a:r>
                  <a:rPr lang="zh-CN" altLang="en-US" sz="1400" kern="0">
                    <a:uFillTx/>
                    <a:latin typeface="Arial"/>
                    <a:ea typeface="微软雅黑"/>
                    <a:cs typeface="思源黑体旧字形 Light" panose="020B0300000000000000" charset="-128"/>
                    <a:sym typeface="Arial"/>
                  </a:rPr>
                  <a:t>在此处添加您的文本内容在此处添加您的文本内容添加您的文本内容添加文本内容</a:t>
                </a:r>
                <a:endParaRPr lang="zh-CN" altLang="en-US" sz="1400" kern="0">
                  <a:solidFill>
                    <a:schemeClr val="bg1">
                      <a:lumMod val="50000"/>
                    </a:schemeClr>
                  </a:solidFill>
                  <a:uFillTx/>
                  <a:latin typeface="Arial"/>
                  <a:ea typeface="微软雅黑"/>
                  <a:cs typeface="思源黑体旧字形 Light" panose="020B0300000000000000" charset="-128"/>
                  <a:sym typeface="Arial"/>
                </a:endParaRPr>
              </a:p>
            </p:txBody>
          </p:sp>
          <p:sp>
            <p:nvSpPr>
              <p:cNvPr id="70" name="图形"/>
              <p:cNvSpPr>
                <a:spLocks noChangeArrowheads="1"/>
              </p:cNvSpPr>
              <p:nvPr>
                <p:custDataLst>
                  <p:tags r:id="rId20"/>
                </p:custDataLst>
              </p:nvPr>
            </p:nvSpPr>
            <p:spPr bwMode="auto">
              <a:xfrm>
                <a:off x="1588" y="3065"/>
                <a:ext cx="3382" cy="843"/>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F29F67"/>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wrap="square" anchor="ctr">
                <a:spAutoFit/>
              </a:bodyPr>
              <a:lstStyle/>
              <a:p>
                <a:pPr algn="l" fontAlgn="auto">
                  <a:lnSpc>
                    <a:spcPct val="120000"/>
                  </a:lnSpc>
                  <a:spcBef>
                    <a:spcPts val="0"/>
                  </a:spcBef>
                  <a:spcAft>
                    <a:spcPts val="0"/>
                  </a:spcAft>
                </a:pPr>
                <a:r>
                  <a:rPr lang="zh-CN" altLang="en-US" sz="2400">
                    <a:solidFill>
                      <a:schemeClr val="tx1">
                        <a:lumMod val="85000"/>
                        <a:lumOff val="15000"/>
                      </a:schemeClr>
                    </a:solidFill>
                    <a:latin typeface="Arial"/>
                    <a:ea typeface="微软雅黑"/>
                    <a:cs typeface="思源黑体旧字形 Light" panose="020B0300000000000000" charset="-128"/>
                    <a:sym typeface="Arial"/>
                  </a:rPr>
                  <a:t>预设标题文本</a:t>
                </a:r>
              </a:p>
            </p:txBody>
          </p:sp>
        </p:grpSp>
        <p:grpSp>
          <p:nvGrpSpPr>
            <p:cNvPr id="71" name="Group 76"/>
            <p:cNvGrpSpPr/>
            <p:nvPr/>
          </p:nvGrpSpPr>
          <p:grpSpPr bwMode="auto">
            <a:xfrm>
              <a:off x="17473" y="3281"/>
              <a:ext cx="538" cy="536"/>
              <a:chOff x="1245" y="2094"/>
              <a:chExt cx="179" cy="178"/>
            </a:xfrm>
            <a:solidFill>
              <a:schemeClr val="accent5"/>
            </a:solidFill>
          </p:grpSpPr>
          <p:sp>
            <p:nvSpPr>
              <p:cNvPr id="72" name="图形"/>
              <p:cNvSpPr>
                <a:spLocks noChangeArrowheads="1"/>
              </p:cNvSpPr>
              <p:nvPr>
                <p:custDataLst>
                  <p:tags r:id="rId17"/>
                </p:custDataLst>
              </p:nvPr>
            </p:nvSpPr>
            <p:spPr bwMode="auto">
              <a:xfrm>
                <a:off x="1245" y="2094"/>
                <a:ext cx="179" cy="178"/>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a:ea typeface="微软雅黑"/>
                  <a:cs typeface="思源黑体旧字形 Light" panose="020B0300000000000000" charset="-128"/>
                  <a:sym typeface="Arial"/>
                </a:endParaRPr>
              </a:p>
            </p:txBody>
          </p:sp>
          <p:sp>
            <p:nvSpPr>
              <p:cNvPr id="73" name="图形"/>
              <p:cNvSpPr/>
              <p:nvPr>
                <p:custDataLst>
                  <p:tags r:id="rId18"/>
                </p:custDataLst>
              </p:nvPr>
            </p:nvSpPr>
            <p:spPr bwMode="auto">
              <a:xfrm>
                <a:off x="1283" y="2149"/>
                <a:ext cx="104" cy="67"/>
              </a:xfrm>
              <a:custGeom>
                <a:avLst/>
                <a:gdLst>
                  <a:gd name="T0" fmla="*/ 0 w 104"/>
                  <a:gd name="T1" fmla="*/ 29 h 67"/>
                  <a:gd name="T2" fmla="*/ 42 w 104"/>
                  <a:gd name="T3" fmla="*/ 67 h 67"/>
                  <a:gd name="T4" fmla="*/ 104 w 104"/>
                  <a:gd name="T5" fmla="*/ 0 h 67"/>
                </a:gdLst>
                <a:ahLst/>
                <a:cxnLst>
                  <a:cxn ang="0">
                    <a:pos x="T0" y="T1"/>
                  </a:cxn>
                  <a:cxn ang="0">
                    <a:pos x="T2" y="T3"/>
                  </a:cxn>
                  <a:cxn ang="0">
                    <a:pos x="T4" y="T5"/>
                  </a:cxn>
                </a:cxnLst>
                <a:rect l="0" t="0" r="r" b="b"/>
                <a:pathLst>
                  <a:path w="104" h="67">
                    <a:moveTo>
                      <a:pt x="0" y="29"/>
                    </a:moveTo>
                    <a:lnTo>
                      <a:pt x="42" y="67"/>
                    </a:lnTo>
                    <a:lnTo>
                      <a:pt x="104" y="0"/>
                    </a:lnTo>
                  </a:path>
                </a:pathLst>
              </a:custGeom>
              <a:noFill/>
              <a:ln w="33338" cap="rnd">
                <a:solidFill>
                  <a:srgbClr val="FFFFFF"/>
                </a:solidFill>
                <a:prstDash val="solid"/>
                <a:miter lim="800000"/>
              </a:ln>
              <a:extLst>
                <a:ext uri="{909E8E84-426E-40DD-AFC4-6F175D3DCCD1}">
                  <a14:hiddenFill xmlns:a14="http://schemas.microsoft.com/office/drawing/2010/main">
                    <a:grpFill/>
                  </a14:hiddenFill>
                </a:ext>
              </a:extLst>
            </p:spPr>
            <p:txBody>
              <a:bodyPr/>
              <a:lstStyle/>
              <a:p>
                <a:endParaRPr lang="zh-CN" altLang="en-US">
                  <a:latin typeface="Arial"/>
                  <a:ea typeface="微软雅黑"/>
                  <a:cs typeface="思源黑体旧字形 Light" panose="020B0300000000000000" charset="-128"/>
                  <a:sym typeface="Arial"/>
                </a:endParaRPr>
              </a:p>
            </p:txBody>
          </p:sp>
        </p:grpSp>
        <p:sp>
          <p:nvSpPr>
            <p:cNvPr id="74" name="图形"/>
            <p:cNvSpPr>
              <a:spLocks noChangeArrowheads="1"/>
            </p:cNvSpPr>
            <p:nvPr>
              <p:custDataLst>
                <p:tags r:id="rId11"/>
              </p:custDataLst>
            </p:nvPr>
          </p:nvSpPr>
          <p:spPr bwMode="auto">
            <a:xfrm flipH="1">
              <a:off x="12866" y="3965"/>
              <a:ext cx="5145"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lnSpc>
                  <a:spcPct val="150000"/>
                </a:lnSpc>
              </a:pPr>
              <a:r>
                <a:rPr lang="zh-CN" altLang="en-US" sz="1400" kern="0">
                  <a:uFillTx/>
                  <a:latin typeface="Arial"/>
                  <a:ea typeface="微软雅黑"/>
                  <a:cs typeface="思源黑体旧字形 Light" panose="020B0300000000000000" charset="-128"/>
                  <a:sym typeface="Arial"/>
                </a:rPr>
                <a:t>在此处添加您的文本内容在此处添加您的文本内容添加您的文本内容添加文本内容</a:t>
              </a:r>
              <a:endParaRPr lang="zh-CN" altLang="en-US" sz="1400" kern="0">
                <a:solidFill>
                  <a:schemeClr val="bg1">
                    <a:lumMod val="50000"/>
                  </a:schemeClr>
                </a:solidFill>
                <a:uFillTx/>
                <a:latin typeface="Arial"/>
                <a:ea typeface="微软雅黑"/>
                <a:cs typeface="思源黑体旧字形 Light" panose="020B0300000000000000" charset="-128"/>
                <a:sym typeface="Arial"/>
              </a:endParaRPr>
            </a:p>
          </p:txBody>
        </p:sp>
        <p:sp>
          <p:nvSpPr>
            <p:cNvPr id="75" name="图形"/>
            <p:cNvSpPr>
              <a:spLocks noChangeArrowheads="1"/>
            </p:cNvSpPr>
            <p:nvPr>
              <p:custDataLst>
                <p:tags r:id="rId12"/>
              </p:custDataLst>
            </p:nvPr>
          </p:nvSpPr>
          <p:spPr bwMode="auto">
            <a:xfrm flipH="1">
              <a:off x="13988" y="3065"/>
              <a:ext cx="3382" cy="843"/>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F29F67"/>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wrap="square" anchor="ctr">
              <a:spAutoFit/>
            </a:bodyPr>
            <a:lstStyle/>
            <a:p>
              <a:pPr algn="r" fontAlgn="auto">
                <a:lnSpc>
                  <a:spcPct val="120000"/>
                </a:lnSpc>
                <a:spcBef>
                  <a:spcPts val="0"/>
                </a:spcBef>
                <a:spcAft>
                  <a:spcPts val="0"/>
                </a:spcAft>
              </a:pPr>
              <a:r>
                <a:rPr lang="zh-CN" altLang="en-US" sz="2400">
                  <a:solidFill>
                    <a:schemeClr val="tx1">
                      <a:lumMod val="85000"/>
                      <a:lumOff val="15000"/>
                    </a:schemeClr>
                  </a:solidFill>
                  <a:latin typeface="Arial"/>
                  <a:ea typeface="微软雅黑"/>
                  <a:cs typeface="思源黑体旧字形 Light" panose="020B0300000000000000" charset="-128"/>
                  <a:sym typeface="Arial"/>
                </a:rPr>
                <a:t>预设标题文本</a:t>
              </a:r>
            </a:p>
          </p:txBody>
        </p:sp>
        <p:grpSp>
          <p:nvGrpSpPr>
            <p:cNvPr id="76" name="Group 76"/>
            <p:cNvGrpSpPr/>
            <p:nvPr/>
          </p:nvGrpSpPr>
          <p:grpSpPr bwMode="auto">
            <a:xfrm>
              <a:off x="17474" y="6624"/>
              <a:ext cx="538" cy="536"/>
              <a:chOff x="1245" y="2094"/>
              <a:chExt cx="179" cy="178"/>
            </a:xfrm>
            <a:solidFill>
              <a:schemeClr val="accent5"/>
            </a:solidFill>
          </p:grpSpPr>
          <p:sp>
            <p:nvSpPr>
              <p:cNvPr id="77" name="图形"/>
              <p:cNvSpPr>
                <a:spLocks noChangeArrowheads="1"/>
              </p:cNvSpPr>
              <p:nvPr>
                <p:custDataLst>
                  <p:tags r:id="rId15"/>
                </p:custDataLst>
              </p:nvPr>
            </p:nvSpPr>
            <p:spPr bwMode="auto">
              <a:xfrm>
                <a:off x="1245" y="2094"/>
                <a:ext cx="179" cy="178"/>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a:ea typeface="微软雅黑"/>
                  <a:cs typeface="思源黑体旧字形 Light" panose="020B0300000000000000" charset="-128"/>
                  <a:sym typeface="Arial"/>
                </a:endParaRPr>
              </a:p>
            </p:txBody>
          </p:sp>
          <p:sp>
            <p:nvSpPr>
              <p:cNvPr id="78" name="图形"/>
              <p:cNvSpPr/>
              <p:nvPr>
                <p:custDataLst>
                  <p:tags r:id="rId16"/>
                </p:custDataLst>
              </p:nvPr>
            </p:nvSpPr>
            <p:spPr bwMode="auto">
              <a:xfrm>
                <a:off x="1283" y="2149"/>
                <a:ext cx="104" cy="67"/>
              </a:xfrm>
              <a:custGeom>
                <a:avLst/>
                <a:gdLst>
                  <a:gd name="T0" fmla="*/ 0 w 104"/>
                  <a:gd name="T1" fmla="*/ 29 h 67"/>
                  <a:gd name="T2" fmla="*/ 42 w 104"/>
                  <a:gd name="T3" fmla="*/ 67 h 67"/>
                  <a:gd name="T4" fmla="*/ 104 w 104"/>
                  <a:gd name="T5" fmla="*/ 0 h 67"/>
                </a:gdLst>
                <a:ahLst/>
                <a:cxnLst>
                  <a:cxn ang="0">
                    <a:pos x="T0" y="T1"/>
                  </a:cxn>
                  <a:cxn ang="0">
                    <a:pos x="T2" y="T3"/>
                  </a:cxn>
                  <a:cxn ang="0">
                    <a:pos x="T4" y="T5"/>
                  </a:cxn>
                </a:cxnLst>
                <a:rect l="0" t="0" r="r" b="b"/>
                <a:pathLst>
                  <a:path w="104" h="67">
                    <a:moveTo>
                      <a:pt x="0" y="29"/>
                    </a:moveTo>
                    <a:lnTo>
                      <a:pt x="42" y="67"/>
                    </a:lnTo>
                    <a:lnTo>
                      <a:pt x="104" y="0"/>
                    </a:lnTo>
                  </a:path>
                </a:pathLst>
              </a:custGeom>
              <a:noFill/>
              <a:ln w="33338" cap="rnd">
                <a:solidFill>
                  <a:srgbClr val="FFFFFF"/>
                </a:solidFill>
                <a:prstDash val="solid"/>
                <a:miter lim="800000"/>
              </a:ln>
            </p:spPr>
            <p:txBody>
              <a:bodyPr/>
              <a:lstStyle/>
              <a:p>
                <a:endParaRPr lang="zh-CN" altLang="en-US">
                  <a:latin typeface="Arial"/>
                  <a:ea typeface="微软雅黑"/>
                  <a:cs typeface="思源黑体旧字形 Light" panose="020B0300000000000000" charset="-128"/>
                  <a:sym typeface="Arial"/>
                </a:endParaRPr>
              </a:p>
            </p:txBody>
          </p:sp>
        </p:grpSp>
        <p:sp>
          <p:nvSpPr>
            <p:cNvPr id="85" name="图形"/>
            <p:cNvSpPr>
              <a:spLocks noChangeArrowheads="1"/>
            </p:cNvSpPr>
            <p:nvPr>
              <p:custDataLst>
                <p:tags r:id="rId13"/>
              </p:custDataLst>
            </p:nvPr>
          </p:nvSpPr>
          <p:spPr bwMode="auto">
            <a:xfrm flipH="1">
              <a:off x="12867" y="7308"/>
              <a:ext cx="5145"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lnSpc>
                  <a:spcPct val="150000"/>
                </a:lnSpc>
              </a:pPr>
              <a:r>
                <a:rPr lang="zh-CN" altLang="en-US" sz="1400" kern="0">
                  <a:uFillTx/>
                  <a:latin typeface="Arial"/>
                  <a:ea typeface="微软雅黑"/>
                  <a:cs typeface="思源黑体旧字形 Light" panose="020B0300000000000000" charset="-128"/>
                  <a:sym typeface="Arial"/>
                </a:rPr>
                <a:t>在此处添加您的文本内容在此处添加您的文本内容添加您的文本内容添加文本内容</a:t>
              </a:r>
              <a:endParaRPr lang="zh-CN" altLang="en-US" sz="1400" kern="0">
                <a:solidFill>
                  <a:schemeClr val="bg1">
                    <a:lumMod val="50000"/>
                  </a:schemeClr>
                </a:solidFill>
                <a:uFillTx/>
                <a:latin typeface="Arial"/>
                <a:ea typeface="微软雅黑"/>
                <a:cs typeface="思源黑体旧字形 Light" panose="020B0300000000000000" charset="-128"/>
                <a:sym typeface="Arial"/>
              </a:endParaRPr>
            </a:p>
          </p:txBody>
        </p:sp>
        <p:sp>
          <p:nvSpPr>
            <p:cNvPr id="86" name="图形"/>
            <p:cNvSpPr>
              <a:spLocks noChangeArrowheads="1"/>
            </p:cNvSpPr>
            <p:nvPr>
              <p:custDataLst>
                <p:tags r:id="rId14"/>
              </p:custDataLst>
            </p:nvPr>
          </p:nvSpPr>
          <p:spPr bwMode="auto">
            <a:xfrm flipH="1">
              <a:off x="13989" y="6408"/>
              <a:ext cx="3382" cy="843"/>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F29F67"/>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wrap="square" anchor="ctr">
              <a:spAutoFit/>
            </a:bodyPr>
            <a:lstStyle/>
            <a:p>
              <a:pPr algn="r" fontAlgn="auto">
                <a:lnSpc>
                  <a:spcPct val="120000"/>
                </a:lnSpc>
                <a:spcBef>
                  <a:spcPts val="0"/>
                </a:spcBef>
                <a:spcAft>
                  <a:spcPts val="0"/>
                </a:spcAft>
              </a:pPr>
              <a:r>
                <a:rPr lang="zh-CN" altLang="en-US" sz="2400">
                  <a:solidFill>
                    <a:schemeClr val="tx1">
                      <a:lumMod val="85000"/>
                      <a:lumOff val="15000"/>
                    </a:schemeClr>
                  </a:solidFill>
                  <a:latin typeface="Arial"/>
                  <a:ea typeface="微软雅黑"/>
                  <a:cs typeface="思源黑体旧字形 Light" panose="020B0300000000000000" charset="-128"/>
                  <a:sym typeface="Arial"/>
                </a:rPr>
                <a:t>预设标题文本</a:t>
              </a:r>
            </a:p>
          </p:txBody>
        </p:sp>
      </p:grpSp>
    </p:spTree>
    <p:custDataLst>
      <p:tags r:id="rId1"/>
    </p:custDataLst>
  </p:cSld>
  <p:clrMapOvr>
    <a:masterClrMapping/>
  </p:clrMapOvr>
  <p:transition advTm="2000">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500" fill="hold">
                                          <p:stCondLst>
                                            <p:cond delay="0"/>
                                          </p:stCondLst>
                                        </p:cTn>
                                        <p:tgtEl>
                                          <p:spTgt spid="50"/>
                                        </p:tgtEl>
                                        <p:attrNameLst>
                                          <p:attrName>style.visibility</p:attrName>
                                        </p:attrNameLst>
                                      </p:cBhvr>
                                      <p:to>
                                        <p:strVal val="visible"/>
                                      </p:to>
                                    </p:set>
                                    <p:animEffect transition="in" filter="plus(in)">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图形"/>
          <p:cNvGrpSpPr/>
          <p:nvPr>
            <p:custDataLst>
              <p:tags r:id="rId2"/>
            </p:custDataLst>
          </p:nvPr>
        </p:nvGrpSpPr>
        <p:grpSpPr>
          <a:xfrm>
            <a:off x="980441" y="1805306"/>
            <a:ext cx="10044431" cy="4031615"/>
            <a:chOff x="1567" y="2275"/>
            <a:chExt cx="15818" cy="6349"/>
          </a:xfrm>
        </p:grpSpPr>
        <p:grpSp>
          <p:nvGrpSpPr>
            <p:cNvPr id="60" name="图形"/>
            <p:cNvGrpSpPr/>
            <p:nvPr/>
          </p:nvGrpSpPr>
          <p:grpSpPr>
            <a:xfrm>
              <a:off x="1567" y="6841"/>
              <a:ext cx="15818" cy="1783"/>
              <a:chOff x="1567" y="4509"/>
              <a:chExt cx="15818" cy="1783"/>
            </a:xfrm>
          </p:grpSpPr>
          <p:sp>
            <p:nvSpPr>
              <p:cNvPr id="2" name="图形"/>
              <p:cNvSpPr/>
              <p:nvPr>
                <p:custDataLst>
                  <p:tags r:id="rId5"/>
                </p:custDataLst>
              </p:nvPr>
            </p:nvSpPr>
            <p:spPr>
              <a:xfrm>
                <a:off x="1567" y="4799"/>
                <a:ext cx="1203" cy="1203"/>
              </a:xfrm>
              <a:prstGeom prst="ellipse">
                <a:avLst/>
              </a:prstGeom>
              <a:gradFill>
                <a:gsLst>
                  <a:gs pos="0">
                    <a:schemeClr val="accent2"/>
                  </a:gs>
                  <a:gs pos="100000">
                    <a:schemeClr val="accent1"/>
                  </a:gs>
                </a:gsLst>
                <a:lin ang="5400000" scaled="0"/>
              </a:gradFill>
              <a:ln>
                <a:noFill/>
              </a:ln>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3200" dirty="0">
                    <a:solidFill>
                      <a:schemeClr val="bg1"/>
                    </a:solidFill>
                    <a:latin typeface="Arial"/>
                    <a:ea typeface="微软雅黑"/>
                    <a:cs typeface="+mn-ea"/>
                    <a:sym typeface="Arial"/>
                  </a:rPr>
                  <a:t>1</a:t>
                </a:r>
              </a:p>
            </p:txBody>
          </p:sp>
          <p:sp>
            <p:nvSpPr>
              <p:cNvPr id="28" name="图形"/>
              <p:cNvSpPr/>
              <p:nvPr>
                <p:custDataLst>
                  <p:tags r:id="rId6"/>
                </p:custDataLst>
              </p:nvPr>
            </p:nvSpPr>
            <p:spPr>
              <a:xfrm>
                <a:off x="2917" y="4565"/>
                <a:ext cx="5881" cy="1672"/>
              </a:xfrm>
              <a:prstGeom prst="rect">
                <a:avLst/>
              </a:prstGeom>
            </p:spPr>
            <p:txBody>
              <a:bodyPr wrap="square">
                <a:spAutoFit/>
              </a:bodyPr>
              <a:lstStyle/>
              <a:p>
                <a:pPr lvl="0" algn="l">
                  <a:lnSpc>
                    <a:spcPct val="150000"/>
                  </a:lnSpc>
                  <a:defRPr/>
                </a:pPr>
                <a:r>
                  <a:rPr lang="zh-CN" altLang="en-US" sz="1400">
                    <a:solidFill>
                      <a:schemeClr val="tx1">
                        <a:lumMod val="85000"/>
                        <a:lumOff val="15000"/>
                      </a:schemeClr>
                    </a:solidFill>
                    <a:latin typeface="Arial"/>
                    <a:ea typeface="微软雅黑"/>
                    <a:cs typeface="思源黑体旧字形 Light" panose="020B0300000000000000" charset="-128"/>
                    <a:sym typeface="Arial"/>
                  </a:rPr>
                  <a:t>在此处添加您的文本内容在此处添加您的文本内容在此处添加您的文本内容添加您的文本内容添加您的文本内容添加您的文本内容</a:t>
                </a:r>
                <a:endParaRPr lang="zh-CN" altLang="en-US" sz="1400" dirty="0">
                  <a:solidFill>
                    <a:prstClr val="black">
                      <a:lumMod val="65000"/>
                      <a:lumOff val="35000"/>
                    </a:prstClr>
                  </a:solidFill>
                  <a:latin typeface="Arial"/>
                  <a:ea typeface="微软雅黑"/>
                  <a:cs typeface="思源黑体 CN Normal" panose="020B0400000000000000" charset="-122"/>
                  <a:sym typeface="Arial"/>
                </a:endParaRPr>
              </a:p>
            </p:txBody>
          </p:sp>
          <p:sp>
            <p:nvSpPr>
              <p:cNvPr id="46" name="图形"/>
              <p:cNvSpPr/>
              <p:nvPr>
                <p:custDataLst>
                  <p:tags r:id="rId7"/>
                </p:custDataLst>
              </p:nvPr>
            </p:nvSpPr>
            <p:spPr>
              <a:xfrm>
                <a:off x="10200" y="4799"/>
                <a:ext cx="1203" cy="1203"/>
              </a:xfrm>
              <a:prstGeom prst="ellipse">
                <a:avLst/>
              </a:prstGeom>
              <a:gradFill>
                <a:gsLst>
                  <a:gs pos="0">
                    <a:schemeClr val="accent2"/>
                  </a:gs>
                  <a:gs pos="100000">
                    <a:schemeClr val="accent1"/>
                  </a:gs>
                </a:gsLst>
                <a:lin ang="5400000" scaled="0"/>
              </a:gradFill>
              <a:ln>
                <a:noFill/>
              </a:ln>
            </p:spPr>
            <p:style>
              <a:lnRef idx="3">
                <a:schemeClr val="lt1"/>
              </a:lnRef>
              <a:fillRef idx="1">
                <a:schemeClr val="accent1"/>
              </a:fillRef>
              <a:effectRef idx="1">
                <a:schemeClr val="accent1"/>
              </a:effectRef>
              <a:fontRef idx="minor">
                <a:schemeClr val="lt1"/>
              </a:fontRef>
            </p:style>
            <p:txBody>
              <a:bodyPr rtlCol="0" anchor="ctr"/>
              <a:lstStyle/>
              <a:p>
                <a:pPr algn="ctr"/>
                <a:r>
                  <a:rPr lang="en-US" altLang="zh-CN" sz="3200" dirty="0">
                    <a:solidFill>
                      <a:schemeClr val="bg1"/>
                    </a:solidFill>
                    <a:latin typeface="Arial"/>
                    <a:ea typeface="微软雅黑"/>
                    <a:cs typeface="+mn-ea"/>
                    <a:sym typeface="Arial"/>
                  </a:rPr>
                  <a:t>2</a:t>
                </a:r>
              </a:p>
            </p:txBody>
          </p:sp>
          <p:sp>
            <p:nvSpPr>
              <p:cNvPr id="47" name="图形"/>
              <p:cNvSpPr/>
              <p:nvPr>
                <p:custDataLst>
                  <p:tags r:id="rId8"/>
                </p:custDataLst>
              </p:nvPr>
            </p:nvSpPr>
            <p:spPr>
              <a:xfrm>
                <a:off x="11504" y="4565"/>
                <a:ext cx="5881" cy="1672"/>
              </a:xfrm>
              <a:prstGeom prst="rect">
                <a:avLst/>
              </a:prstGeom>
            </p:spPr>
            <p:txBody>
              <a:bodyPr wrap="square">
                <a:spAutoFit/>
              </a:bodyPr>
              <a:lstStyle/>
              <a:p>
                <a:pPr lvl="0" algn="l">
                  <a:lnSpc>
                    <a:spcPct val="150000"/>
                  </a:lnSpc>
                  <a:defRPr/>
                </a:pPr>
                <a:r>
                  <a:rPr lang="zh-CN" altLang="en-US" sz="1400">
                    <a:solidFill>
                      <a:schemeClr val="tx1">
                        <a:lumMod val="85000"/>
                        <a:lumOff val="15000"/>
                      </a:schemeClr>
                    </a:solidFill>
                    <a:latin typeface="Arial"/>
                    <a:ea typeface="微软雅黑"/>
                    <a:cs typeface="思源黑体旧字形 Light" panose="020B0300000000000000" charset="-128"/>
                    <a:sym typeface="Arial"/>
                  </a:rPr>
                  <a:t>在此处添加您的文本内容在此处添加您的文本内容在此处添加您的文本内容添加您的文本内容添加您的文本内容添加您的文本内容</a:t>
                </a:r>
                <a:endParaRPr lang="zh-CN" altLang="en-US" sz="1400" dirty="0">
                  <a:solidFill>
                    <a:prstClr val="black">
                      <a:lumMod val="65000"/>
                      <a:lumOff val="35000"/>
                    </a:prstClr>
                  </a:solidFill>
                  <a:latin typeface="Arial"/>
                  <a:ea typeface="微软雅黑"/>
                  <a:cs typeface="思源黑体 CN Normal" panose="020B0400000000000000" charset="-122"/>
                  <a:sym typeface="Arial"/>
                </a:endParaRPr>
              </a:p>
            </p:txBody>
          </p:sp>
          <p:grpSp>
            <p:nvGrpSpPr>
              <p:cNvPr id="51" name="组合 50"/>
              <p:cNvGrpSpPr/>
              <p:nvPr/>
            </p:nvGrpSpPr>
            <p:grpSpPr>
              <a:xfrm>
                <a:off x="9398" y="4509"/>
                <a:ext cx="114" cy="1783"/>
                <a:chOff x="6051645" y="3328271"/>
                <a:chExt cx="72383" cy="1132168"/>
              </a:xfrm>
            </p:grpSpPr>
            <p:cxnSp>
              <p:nvCxnSpPr>
                <p:cNvPr id="52" name="图形"/>
                <p:cNvCxnSpPr/>
                <p:nvPr>
                  <p:custDataLst>
                    <p:tags r:id="rId9"/>
                  </p:custDataLst>
                </p:nvPr>
              </p:nvCxnSpPr>
              <p:spPr>
                <a:xfrm>
                  <a:off x="6081486" y="3328271"/>
                  <a:ext cx="0" cy="113216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8" name="图形"/>
                <p:cNvSpPr/>
                <p:nvPr>
                  <p:custDataLst>
                    <p:tags r:id="rId10"/>
                  </p:custDataLst>
                </p:nvPr>
              </p:nvSpPr>
              <p:spPr>
                <a:xfrm rot="5400000">
                  <a:off x="5942421" y="3858164"/>
                  <a:ext cx="290831" cy="72383"/>
                </a:xfrm>
                <a:prstGeom prst="roundRect">
                  <a:avLst>
                    <a:gd name="adj" fmla="val 50000"/>
                  </a:avLst>
                </a:prstGeom>
                <a:gradFill>
                  <a:gsLst>
                    <a:gs pos="0">
                      <a:schemeClr val="accent2"/>
                    </a:gs>
                    <a:gs pos="100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50000"/>
                        <a:lumOff val="50000"/>
                      </a:schemeClr>
                    </a:solidFill>
                    <a:latin typeface="Arial"/>
                    <a:ea typeface="微软雅黑"/>
                    <a:cs typeface="思源黑体 CN Normal" panose="020B0400000000000000" charset="-122"/>
                    <a:sym typeface="Arial"/>
                  </a:endParaRPr>
                </a:p>
              </p:txBody>
            </p:sp>
          </p:grpSp>
        </p:grpSp>
        <p:pic>
          <p:nvPicPr>
            <p:cNvPr id="34" name="图形" descr="E:/006包图网/素材/乡村建设/5ce91379082aa.jpg5ce91379082aa"/>
            <p:cNvPicPr>
              <a:picLocks noChangeAspect="1"/>
            </p:cNvPicPr>
            <p:nvPr>
              <p:custDataLst>
                <p:tags r:id="rId3"/>
              </p:custDataLst>
            </p:nvPr>
          </p:nvPicPr>
          <p:blipFill>
            <a:blip r:embed="rId12"/>
            <a:srcRect t="7821" b="7821"/>
            <a:stretch>
              <a:fillRect/>
            </a:stretch>
          </p:blipFill>
          <p:spPr>
            <a:xfrm>
              <a:off x="1969" y="2275"/>
              <a:ext cx="7211" cy="4056"/>
            </a:xfrm>
            <a:prstGeom prst="rect">
              <a:avLst/>
            </a:prstGeom>
          </p:spPr>
        </p:pic>
        <p:pic>
          <p:nvPicPr>
            <p:cNvPr id="35" name="图形" descr="E:/006包图网/素材/乡村建设/5d0f9cd0bd8b2.jpg5d0f9cd0bd8b2"/>
            <p:cNvPicPr>
              <a:picLocks noChangeAspect="1"/>
            </p:cNvPicPr>
            <p:nvPr>
              <p:custDataLst>
                <p:tags r:id="rId4"/>
              </p:custDataLst>
            </p:nvPr>
          </p:nvPicPr>
          <p:blipFill>
            <a:blip r:embed="rId13"/>
            <a:srcRect l="-7" t="7825" r="7" b="7825"/>
            <a:stretch>
              <a:fillRect/>
            </a:stretch>
          </p:blipFill>
          <p:spPr>
            <a:xfrm>
              <a:off x="10171" y="2275"/>
              <a:ext cx="7214" cy="4057"/>
            </a:xfrm>
            <a:prstGeom prst="rect">
              <a:avLst/>
            </a:prstGeom>
          </p:spPr>
        </p:pic>
      </p:grpSp>
    </p:spTree>
    <p:custDataLst>
      <p:tags r:id="rId1"/>
    </p:custDataLst>
  </p:cSld>
  <p:clrMapOvr>
    <a:masterClrMapping/>
  </p:clrMapOvr>
  <p:transition advTm="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500" fill="hold">
                                          <p:stCondLst>
                                            <p:cond delay="0"/>
                                          </p:stCondLst>
                                        </p:cTn>
                                        <p:tgtEl>
                                          <p:spTgt spid="4"/>
                                        </p:tgtEl>
                                        <p:attrNameLst>
                                          <p:attrName>style.visibility</p:attrName>
                                        </p:attrNameLst>
                                      </p:cBhvr>
                                      <p:to>
                                        <p:strVal val="visible"/>
                                      </p:to>
                                    </p:set>
                                    <p:animEffect transition="in" filter="wheel(2)">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006包图网/002乡村振兴/ai5_180680.pngai5_180680"/>
          <p:cNvPicPr>
            <a:picLocks noChangeAspect="1"/>
          </p:cNvPicPr>
          <p:nvPr>
            <p:custDataLst>
              <p:tags r:id="rId2"/>
            </p:custDataLst>
          </p:nvPr>
        </p:nvPicPr>
        <p:blipFill>
          <a:blip r:embed="rId95"/>
          <a:srcRect t="7813" r="5" b="7813"/>
          <a:stretch>
            <a:fillRect/>
          </a:stretch>
        </p:blipFill>
        <p:spPr>
          <a:xfrm>
            <a:off x="0" y="0"/>
            <a:ext cx="12191365" cy="6858000"/>
          </a:xfrm>
          <a:custGeom>
            <a:avLst/>
            <a:gdLst/>
            <a:ahLst/>
            <a:cxnLst>
              <a:cxn ang="3">
                <a:pos x="hc" y="t"/>
              </a:cxn>
              <a:cxn ang="cd2">
                <a:pos x="l" y="vc"/>
              </a:cxn>
              <a:cxn ang="cd4">
                <a:pos x="hc" y="b"/>
              </a:cxn>
              <a:cxn ang="0">
                <a:pos x="r" y="vc"/>
              </a:cxn>
            </a:cxnLst>
            <a:rect l="l" t="t" r="r" b="b"/>
            <a:pathLst>
              <a:path w="19199" h="10800">
                <a:moveTo>
                  <a:pt x="0" y="0"/>
                </a:moveTo>
                <a:lnTo>
                  <a:pt x="19199" y="0"/>
                </a:lnTo>
                <a:lnTo>
                  <a:pt x="19199" y="10800"/>
                </a:lnTo>
                <a:lnTo>
                  <a:pt x="0" y="10800"/>
                </a:lnTo>
                <a:lnTo>
                  <a:pt x="0" y="0"/>
                </a:lnTo>
                <a:close/>
              </a:path>
            </a:pathLst>
          </a:custGeom>
        </p:spPr>
      </p:pic>
      <p:sp>
        <p:nvSpPr>
          <p:cNvPr id="9" name="矩形 8"/>
          <p:cNvSpPr/>
          <p:nvPr userDrawn="1">
            <p:custDataLst>
              <p:tags r:id="rId3"/>
            </p:custDataLst>
          </p:nvPr>
        </p:nvSpPr>
        <p:spPr>
          <a:xfrm>
            <a:off x="1269" y="0"/>
            <a:ext cx="12190731" cy="6858000"/>
          </a:xfrm>
          <a:prstGeom prst="rect">
            <a:avLst/>
          </a:prstGeom>
          <a:gradFill>
            <a:gsLst>
              <a:gs pos="0">
                <a:srgbClr val="508023">
                  <a:alpha val="32000"/>
                </a:srgbClr>
              </a:gs>
              <a:gs pos="56000">
                <a:srgbClr val="508023">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7" name="矩形 6"/>
          <p:cNvSpPr/>
          <p:nvPr userDrawn="1">
            <p:custDataLst>
              <p:tags r:id="rId4"/>
            </p:custDataLst>
          </p:nvPr>
        </p:nvSpPr>
        <p:spPr>
          <a:xfrm>
            <a:off x="2193291" y="3431540"/>
            <a:ext cx="8016875" cy="1371600"/>
          </a:xfrm>
          <a:prstGeom prst="rect">
            <a:avLst/>
          </a:prstGeom>
          <a:gradFill>
            <a:gsLst>
              <a:gs pos="0">
                <a:srgbClr val="508023">
                  <a:alpha val="32000"/>
                </a:srgbClr>
              </a:gs>
              <a:gs pos="100000">
                <a:srgbClr val="508023">
                  <a:alpha val="100000"/>
                </a:srgbClr>
              </a:gs>
            </a:gsLst>
            <a:lin ang="5400000" scaled="1"/>
          </a:gradFill>
          <a:ln>
            <a:noFill/>
          </a:ln>
          <a:effectLst>
            <a:softEdge rad="469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10" name="图形"/>
          <p:cNvSpPr txBox="1"/>
          <p:nvPr>
            <p:custDataLst>
              <p:tags r:id="rId5"/>
            </p:custDataLst>
          </p:nvPr>
        </p:nvSpPr>
        <p:spPr>
          <a:xfrm>
            <a:off x="672785" y="-259715"/>
            <a:ext cx="10725785" cy="4373245"/>
          </a:xfrm>
          <a:prstGeom prst="rect">
            <a:avLst/>
          </a:prstGeom>
          <a:noFill/>
        </p:spPr>
        <p:txBody>
          <a:bodyPr wrap="square" rtlCol="0" anchor="t">
            <a:noAutofit/>
          </a:bodyPr>
          <a:lstStyle/>
          <a:p>
            <a:pPr lvl="0" algn="ctr">
              <a:buClrTx/>
              <a:buSzTx/>
              <a:buFontTx/>
            </a:pPr>
            <a:r>
              <a:rPr lang="en-US" altLang="zh-CN" sz="36000" kern="0" spc="-1200" dirty="0">
                <a:gradFill>
                  <a:gsLst>
                    <a:gs pos="64000">
                      <a:schemeClr val="bg1">
                        <a:alpha val="17000"/>
                      </a:schemeClr>
                    </a:gs>
                    <a:gs pos="0">
                      <a:srgbClr val="508023">
                        <a:alpha val="0"/>
                      </a:srgbClr>
                    </a:gs>
                  </a:gsLst>
                  <a:lin ang="16200000" scaled="0"/>
                </a:gradFill>
                <a:effectLst/>
                <a:latin typeface="Arial"/>
                <a:ea typeface="微软雅黑"/>
                <a:cs typeface="思源黑体旧字形 Light" panose="020B0300000000000000" charset="-128"/>
                <a:sym typeface="Arial"/>
              </a:rPr>
              <a:t>2024</a:t>
            </a:r>
          </a:p>
        </p:txBody>
      </p:sp>
      <p:grpSp>
        <p:nvGrpSpPr>
          <p:cNvPr id="39" name="图形"/>
          <p:cNvGrpSpPr/>
          <p:nvPr/>
        </p:nvGrpSpPr>
        <p:grpSpPr>
          <a:xfrm flipH="1">
            <a:off x="11219181" y="2140270"/>
            <a:ext cx="516890" cy="1783715"/>
            <a:chOff x="1086" y="3775"/>
            <a:chExt cx="814" cy="2809"/>
          </a:xfrm>
        </p:grpSpPr>
        <p:sp>
          <p:nvSpPr>
            <p:cNvPr id="43" name="图形"/>
            <p:cNvSpPr txBox="1"/>
            <p:nvPr>
              <p:custDataLst>
                <p:tags r:id="rId66"/>
              </p:custDataLst>
            </p:nvPr>
          </p:nvSpPr>
          <p:spPr>
            <a:xfrm>
              <a:off x="1318" y="3983"/>
              <a:ext cx="582" cy="2471"/>
            </a:xfrm>
            <a:prstGeom prst="rect">
              <a:avLst/>
            </a:prstGeom>
            <a:noFill/>
          </p:spPr>
          <p:txBody>
            <a:bodyPr vert="eaVert" wrap="square" rtlCol="0">
              <a:spAutoFit/>
            </a:bodyPr>
            <a:lstStyle/>
            <a:p>
              <a:pPr algn="dist"/>
              <a:r>
                <a:rPr lang="zh-CN" altLang="en-US" sz="1200" b="1">
                  <a:solidFill>
                    <a:schemeClr val="bg1"/>
                  </a:solidFill>
                  <a:latin typeface="Arial"/>
                  <a:ea typeface="微软雅黑"/>
                  <a:cs typeface="包图粗黑体" panose="02000800000000000000" charset="-122"/>
                  <a:sym typeface="Arial"/>
                </a:rPr>
                <a:t>科技改变生活</a:t>
              </a:r>
            </a:p>
          </p:txBody>
        </p:sp>
        <p:grpSp>
          <p:nvGrpSpPr>
            <p:cNvPr id="44" name="组合 43"/>
            <p:cNvGrpSpPr/>
            <p:nvPr/>
          </p:nvGrpSpPr>
          <p:grpSpPr>
            <a:xfrm>
              <a:off x="1086" y="3775"/>
              <a:ext cx="208" cy="2809"/>
              <a:chOff x="574149" y="1145625"/>
              <a:chExt cx="235934" cy="2449068"/>
            </a:xfrm>
          </p:grpSpPr>
          <p:sp>
            <p:nvSpPr>
              <p:cNvPr id="45" name="图形"/>
              <p:cNvSpPr/>
              <p:nvPr>
                <p:custDataLst>
                  <p:tags r:id="rId67"/>
                </p:custDataLst>
              </p:nvPr>
            </p:nvSpPr>
            <p:spPr>
              <a:xfrm>
                <a:off x="574149" y="2352157"/>
                <a:ext cx="235934" cy="36004"/>
              </a:xfrm>
              <a:custGeom>
                <a:avLst/>
                <a:gdLst>
                  <a:gd name="connsiteX0" fmla="*/ 0 w 235934"/>
                  <a:gd name="connsiteY0" fmla="*/ 0 h 36004"/>
                  <a:gd name="connsiteX1" fmla="*/ 235934 w 235934"/>
                  <a:gd name="connsiteY1" fmla="*/ 0 h 36004"/>
                  <a:gd name="connsiteX2" fmla="*/ 235934 w 235934"/>
                  <a:gd name="connsiteY2" fmla="*/ 36004 h 36004"/>
                  <a:gd name="connsiteX3" fmla="*/ 0 w 235934"/>
                  <a:gd name="connsiteY3" fmla="*/ 36004 h 36004"/>
                </a:gdLst>
                <a:ahLst/>
                <a:cxnLst>
                  <a:cxn ang="0">
                    <a:pos x="connsiteX0" y="connsiteY0"/>
                  </a:cxn>
                  <a:cxn ang="0">
                    <a:pos x="connsiteX1" y="connsiteY1"/>
                  </a:cxn>
                  <a:cxn ang="0">
                    <a:pos x="connsiteX2" y="connsiteY2"/>
                  </a:cxn>
                  <a:cxn ang="0">
                    <a:pos x="connsiteX3" y="connsiteY3"/>
                  </a:cxn>
                </a:cxnLst>
                <a:rect l="l" t="t" r="r" b="b"/>
                <a:pathLst>
                  <a:path w="235934" h="36004">
                    <a:moveTo>
                      <a:pt x="0" y="0"/>
                    </a:moveTo>
                    <a:lnTo>
                      <a:pt x="235934" y="0"/>
                    </a:lnTo>
                    <a:lnTo>
                      <a:pt x="235934" y="36004"/>
                    </a:lnTo>
                    <a:lnTo>
                      <a:pt x="0" y="36004"/>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46" name="图形"/>
              <p:cNvSpPr/>
              <p:nvPr>
                <p:custDataLst>
                  <p:tags r:id="rId68"/>
                </p:custDataLst>
              </p:nvPr>
            </p:nvSpPr>
            <p:spPr>
              <a:xfrm>
                <a:off x="574149" y="2265384"/>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69" name="图形"/>
              <p:cNvSpPr/>
              <p:nvPr>
                <p:custDataLst>
                  <p:tags r:id="rId69"/>
                </p:custDataLst>
              </p:nvPr>
            </p:nvSpPr>
            <p:spPr>
              <a:xfrm>
                <a:off x="574149" y="2172516"/>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70" name="图形"/>
              <p:cNvSpPr/>
              <p:nvPr>
                <p:custDataLst>
                  <p:tags r:id="rId70"/>
                </p:custDataLst>
              </p:nvPr>
            </p:nvSpPr>
            <p:spPr>
              <a:xfrm>
                <a:off x="574149" y="2079742"/>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71" name="图形"/>
              <p:cNvSpPr/>
              <p:nvPr>
                <p:custDataLst>
                  <p:tags r:id="rId71"/>
                </p:custDataLst>
              </p:nvPr>
            </p:nvSpPr>
            <p:spPr>
              <a:xfrm>
                <a:off x="574149" y="1986969"/>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72" name="图形"/>
              <p:cNvSpPr/>
              <p:nvPr>
                <p:custDataLst>
                  <p:tags r:id="rId72"/>
                </p:custDataLst>
              </p:nvPr>
            </p:nvSpPr>
            <p:spPr>
              <a:xfrm>
                <a:off x="574149" y="1894100"/>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75" name="图形"/>
              <p:cNvSpPr/>
              <p:nvPr>
                <p:custDataLst>
                  <p:tags r:id="rId73"/>
                </p:custDataLst>
              </p:nvPr>
            </p:nvSpPr>
            <p:spPr>
              <a:xfrm>
                <a:off x="574149" y="1801326"/>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77" name="图形"/>
              <p:cNvSpPr/>
              <p:nvPr>
                <p:custDataLst>
                  <p:tags r:id="rId74"/>
                </p:custDataLst>
              </p:nvPr>
            </p:nvSpPr>
            <p:spPr>
              <a:xfrm>
                <a:off x="574149" y="1708458"/>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78" name="图形"/>
              <p:cNvSpPr/>
              <p:nvPr>
                <p:custDataLst>
                  <p:tags r:id="rId75"/>
                </p:custDataLst>
              </p:nvPr>
            </p:nvSpPr>
            <p:spPr>
              <a:xfrm>
                <a:off x="574149" y="1615684"/>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47" name="图形"/>
              <p:cNvSpPr/>
              <p:nvPr>
                <p:custDataLst>
                  <p:tags r:id="rId76"/>
                </p:custDataLst>
              </p:nvPr>
            </p:nvSpPr>
            <p:spPr>
              <a:xfrm>
                <a:off x="574149" y="1522911"/>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48" name="图形"/>
              <p:cNvSpPr/>
              <p:nvPr>
                <p:custDataLst>
                  <p:tags r:id="rId77"/>
                </p:custDataLst>
              </p:nvPr>
            </p:nvSpPr>
            <p:spPr>
              <a:xfrm>
                <a:off x="574149" y="1430042"/>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49" name="图形"/>
              <p:cNvSpPr/>
              <p:nvPr>
                <p:custDataLst>
                  <p:tags r:id="rId78"/>
                </p:custDataLst>
              </p:nvPr>
            </p:nvSpPr>
            <p:spPr>
              <a:xfrm>
                <a:off x="574149" y="1337268"/>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0" name="图形"/>
              <p:cNvSpPr/>
              <p:nvPr>
                <p:custDataLst>
                  <p:tags r:id="rId79"/>
                </p:custDataLst>
              </p:nvPr>
            </p:nvSpPr>
            <p:spPr>
              <a:xfrm>
                <a:off x="574149" y="1244495"/>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1" name="图形"/>
              <p:cNvSpPr/>
              <p:nvPr>
                <p:custDataLst>
                  <p:tags r:id="rId80"/>
                </p:custDataLst>
              </p:nvPr>
            </p:nvSpPr>
            <p:spPr>
              <a:xfrm>
                <a:off x="574149" y="1145625"/>
                <a:ext cx="235934" cy="36004"/>
              </a:xfrm>
              <a:custGeom>
                <a:avLst/>
                <a:gdLst>
                  <a:gd name="connsiteX0" fmla="*/ 0 w 235934"/>
                  <a:gd name="connsiteY0" fmla="*/ 0 h 36004"/>
                  <a:gd name="connsiteX1" fmla="*/ 235934 w 235934"/>
                  <a:gd name="connsiteY1" fmla="*/ 0 h 36004"/>
                  <a:gd name="connsiteX2" fmla="*/ 235934 w 235934"/>
                  <a:gd name="connsiteY2" fmla="*/ 36005 h 36004"/>
                  <a:gd name="connsiteX3" fmla="*/ 0 w 235934"/>
                  <a:gd name="connsiteY3" fmla="*/ 36005 h 36004"/>
                </a:gdLst>
                <a:ahLst/>
                <a:cxnLst>
                  <a:cxn ang="0">
                    <a:pos x="connsiteX0" y="connsiteY0"/>
                  </a:cxn>
                  <a:cxn ang="0">
                    <a:pos x="connsiteX1" y="connsiteY1"/>
                  </a:cxn>
                  <a:cxn ang="0">
                    <a:pos x="connsiteX2" y="connsiteY2"/>
                  </a:cxn>
                  <a:cxn ang="0">
                    <a:pos x="connsiteX3" y="connsiteY3"/>
                  </a:cxn>
                </a:cxnLst>
                <a:rect l="l" t="t" r="r" b="b"/>
                <a:pathLst>
                  <a:path w="235934" h="36004">
                    <a:moveTo>
                      <a:pt x="0" y="0"/>
                    </a:moveTo>
                    <a:lnTo>
                      <a:pt x="235934" y="0"/>
                    </a:lnTo>
                    <a:lnTo>
                      <a:pt x="235934" y="36005"/>
                    </a:lnTo>
                    <a:lnTo>
                      <a:pt x="0" y="36005"/>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2" name="图形"/>
              <p:cNvSpPr/>
              <p:nvPr>
                <p:custDataLst>
                  <p:tags r:id="rId81"/>
                </p:custDataLst>
              </p:nvPr>
            </p:nvSpPr>
            <p:spPr>
              <a:xfrm>
                <a:off x="574149" y="2451027"/>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3" name="图形"/>
              <p:cNvSpPr/>
              <p:nvPr>
                <p:custDataLst>
                  <p:tags r:id="rId82"/>
                </p:custDataLst>
              </p:nvPr>
            </p:nvSpPr>
            <p:spPr>
              <a:xfrm>
                <a:off x="574149" y="2543800"/>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4" name="图形"/>
              <p:cNvSpPr/>
              <p:nvPr>
                <p:custDataLst>
                  <p:tags r:id="rId83"/>
                </p:custDataLst>
              </p:nvPr>
            </p:nvSpPr>
            <p:spPr>
              <a:xfrm>
                <a:off x="574149" y="2636574"/>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5" name="图形"/>
              <p:cNvSpPr/>
              <p:nvPr>
                <p:custDataLst>
                  <p:tags r:id="rId84"/>
                </p:custDataLst>
              </p:nvPr>
            </p:nvSpPr>
            <p:spPr>
              <a:xfrm>
                <a:off x="574149" y="2729442"/>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56" name="图形"/>
              <p:cNvSpPr/>
              <p:nvPr>
                <p:custDataLst>
                  <p:tags r:id="rId85"/>
                </p:custDataLst>
              </p:nvPr>
            </p:nvSpPr>
            <p:spPr>
              <a:xfrm>
                <a:off x="574149" y="2822216"/>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89" name="图形"/>
              <p:cNvSpPr/>
              <p:nvPr>
                <p:custDataLst>
                  <p:tags r:id="rId86"/>
                </p:custDataLst>
              </p:nvPr>
            </p:nvSpPr>
            <p:spPr>
              <a:xfrm>
                <a:off x="574149" y="2914989"/>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0" name="图形"/>
              <p:cNvSpPr/>
              <p:nvPr>
                <p:custDataLst>
                  <p:tags r:id="rId87"/>
                </p:custDataLst>
              </p:nvPr>
            </p:nvSpPr>
            <p:spPr>
              <a:xfrm>
                <a:off x="574149" y="3007858"/>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1" name="图形"/>
              <p:cNvSpPr/>
              <p:nvPr>
                <p:custDataLst>
                  <p:tags r:id="rId88"/>
                </p:custDataLst>
              </p:nvPr>
            </p:nvSpPr>
            <p:spPr>
              <a:xfrm>
                <a:off x="574149" y="3100632"/>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2" name="图形"/>
              <p:cNvSpPr/>
              <p:nvPr>
                <p:custDataLst>
                  <p:tags r:id="rId89"/>
                </p:custDataLst>
              </p:nvPr>
            </p:nvSpPr>
            <p:spPr>
              <a:xfrm>
                <a:off x="574149" y="3193500"/>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3" name="图形"/>
              <p:cNvSpPr/>
              <p:nvPr>
                <p:custDataLst>
                  <p:tags r:id="rId90"/>
                </p:custDataLst>
              </p:nvPr>
            </p:nvSpPr>
            <p:spPr>
              <a:xfrm>
                <a:off x="574149" y="3286274"/>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4" name="图形"/>
              <p:cNvSpPr/>
              <p:nvPr>
                <p:custDataLst>
                  <p:tags r:id="rId91"/>
                </p:custDataLst>
              </p:nvPr>
            </p:nvSpPr>
            <p:spPr>
              <a:xfrm>
                <a:off x="574149" y="3379047"/>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5" name="图形"/>
              <p:cNvSpPr/>
              <p:nvPr>
                <p:custDataLst>
                  <p:tags r:id="rId92"/>
                </p:custDataLst>
              </p:nvPr>
            </p:nvSpPr>
            <p:spPr>
              <a:xfrm>
                <a:off x="574149" y="3471916"/>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96" name="图形"/>
              <p:cNvSpPr/>
              <p:nvPr>
                <p:custDataLst>
                  <p:tags r:id="rId93"/>
                </p:custDataLst>
              </p:nvPr>
            </p:nvSpPr>
            <p:spPr>
              <a:xfrm>
                <a:off x="574149" y="3558689"/>
                <a:ext cx="235934" cy="36004"/>
              </a:xfrm>
              <a:custGeom>
                <a:avLst/>
                <a:gdLst>
                  <a:gd name="connsiteX0" fmla="*/ 0 w 235934"/>
                  <a:gd name="connsiteY0" fmla="*/ 0 h 36004"/>
                  <a:gd name="connsiteX1" fmla="*/ 235934 w 235934"/>
                  <a:gd name="connsiteY1" fmla="*/ 0 h 36004"/>
                  <a:gd name="connsiteX2" fmla="*/ 235934 w 235934"/>
                  <a:gd name="connsiteY2" fmla="*/ 36004 h 36004"/>
                  <a:gd name="connsiteX3" fmla="*/ 0 w 235934"/>
                  <a:gd name="connsiteY3" fmla="*/ 36004 h 36004"/>
                </a:gdLst>
                <a:ahLst/>
                <a:cxnLst>
                  <a:cxn ang="0">
                    <a:pos x="connsiteX0" y="connsiteY0"/>
                  </a:cxn>
                  <a:cxn ang="0">
                    <a:pos x="connsiteX1" y="connsiteY1"/>
                  </a:cxn>
                  <a:cxn ang="0">
                    <a:pos x="connsiteX2" y="connsiteY2"/>
                  </a:cxn>
                  <a:cxn ang="0">
                    <a:pos x="connsiteX3" y="connsiteY3"/>
                  </a:cxn>
                </a:cxnLst>
                <a:rect l="l" t="t" r="r" b="b"/>
                <a:pathLst>
                  <a:path w="235934" h="36004">
                    <a:moveTo>
                      <a:pt x="0" y="0"/>
                    </a:moveTo>
                    <a:lnTo>
                      <a:pt x="235934" y="0"/>
                    </a:lnTo>
                    <a:lnTo>
                      <a:pt x="235934" y="36004"/>
                    </a:lnTo>
                    <a:lnTo>
                      <a:pt x="0" y="36004"/>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grpSp>
      </p:grpSp>
      <p:grpSp>
        <p:nvGrpSpPr>
          <p:cNvPr id="97" name="图形"/>
          <p:cNvGrpSpPr/>
          <p:nvPr/>
        </p:nvGrpSpPr>
        <p:grpSpPr>
          <a:xfrm>
            <a:off x="469901" y="2122172"/>
            <a:ext cx="514351" cy="1783715"/>
            <a:chOff x="1086" y="3775"/>
            <a:chExt cx="810" cy="2809"/>
          </a:xfrm>
        </p:grpSpPr>
        <p:sp>
          <p:nvSpPr>
            <p:cNvPr id="98" name="图形"/>
            <p:cNvSpPr txBox="1"/>
            <p:nvPr>
              <p:custDataLst>
                <p:tags r:id="rId38"/>
              </p:custDataLst>
            </p:nvPr>
          </p:nvSpPr>
          <p:spPr>
            <a:xfrm>
              <a:off x="1314" y="3983"/>
              <a:ext cx="582" cy="2471"/>
            </a:xfrm>
            <a:prstGeom prst="rect">
              <a:avLst/>
            </a:prstGeom>
            <a:noFill/>
          </p:spPr>
          <p:txBody>
            <a:bodyPr vert="eaVert" wrap="square" rtlCol="0">
              <a:spAutoFit/>
            </a:bodyPr>
            <a:lstStyle/>
            <a:p>
              <a:pPr algn="dist"/>
              <a:r>
                <a:rPr lang="zh-CN" altLang="en-US" sz="1200" b="1">
                  <a:solidFill>
                    <a:schemeClr val="bg1"/>
                  </a:solidFill>
                  <a:latin typeface="Arial"/>
                  <a:ea typeface="微软雅黑"/>
                  <a:cs typeface="包图粗黑体" panose="02000800000000000000" charset="-122"/>
                  <a:sym typeface="Arial"/>
                </a:rPr>
                <a:t>探索无限未来</a:t>
              </a:r>
            </a:p>
          </p:txBody>
        </p:sp>
        <p:grpSp>
          <p:nvGrpSpPr>
            <p:cNvPr id="99" name="组合 98"/>
            <p:cNvGrpSpPr/>
            <p:nvPr/>
          </p:nvGrpSpPr>
          <p:grpSpPr>
            <a:xfrm>
              <a:off x="1086" y="3775"/>
              <a:ext cx="208" cy="2809"/>
              <a:chOff x="574149" y="1145625"/>
              <a:chExt cx="235934" cy="2449068"/>
            </a:xfrm>
          </p:grpSpPr>
          <p:sp>
            <p:nvSpPr>
              <p:cNvPr id="100" name="图形"/>
              <p:cNvSpPr/>
              <p:nvPr>
                <p:custDataLst>
                  <p:tags r:id="rId39"/>
                </p:custDataLst>
              </p:nvPr>
            </p:nvSpPr>
            <p:spPr>
              <a:xfrm>
                <a:off x="574149" y="2352157"/>
                <a:ext cx="235934" cy="36004"/>
              </a:xfrm>
              <a:custGeom>
                <a:avLst/>
                <a:gdLst>
                  <a:gd name="connsiteX0" fmla="*/ 0 w 235934"/>
                  <a:gd name="connsiteY0" fmla="*/ 0 h 36004"/>
                  <a:gd name="connsiteX1" fmla="*/ 235934 w 235934"/>
                  <a:gd name="connsiteY1" fmla="*/ 0 h 36004"/>
                  <a:gd name="connsiteX2" fmla="*/ 235934 w 235934"/>
                  <a:gd name="connsiteY2" fmla="*/ 36004 h 36004"/>
                  <a:gd name="connsiteX3" fmla="*/ 0 w 235934"/>
                  <a:gd name="connsiteY3" fmla="*/ 36004 h 36004"/>
                </a:gdLst>
                <a:ahLst/>
                <a:cxnLst>
                  <a:cxn ang="0">
                    <a:pos x="connsiteX0" y="connsiteY0"/>
                  </a:cxn>
                  <a:cxn ang="0">
                    <a:pos x="connsiteX1" y="connsiteY1"/>
                  </a:cxn>
                  <a:cxn ang="0">
                    <a:pos x="connsiteX2" y="connsiteY2"/>
                  </a:cxn>
                  <a:cxn ang="0">
                    <a:pos x="connsiteX3" y="connsiteY3"/>
                  </a:cxn>
                </a:cxnLst>
                <a:rect l="l" t="t" r="r" b="b"/>
                <a:pathLst>
                  <a:path w="235934" h="36004">
                    <a:moveTo>
                      <a:pt x="0" y="0"/>
                    </a:moveTo>
                    <a:lnTo>
                      <a:pt x="235934" y="0"/>
                    </a:lnTo>
                    <a:lnTo>
                      <a:pt x="235934" y="36004"/>
                    </a:lnTo>
                    <a:lnTo>
                      <a:pt x="0" y="36004"/>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1" name="图形"/>
              <p:cNvSpPr/>
              <p:nvPr>
                <p:custDataLst>
                  <p:tags r:id="rId40"/>
                </p:custDataLst>
              </p:nvPr>
            </p:nvSpPr>
            <p:spPr>
              <a:xfrm>
                <a:off x="574149" y="2265384"/>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2" name="图形"/>
              <p:cNvSpPr/>
              <p:nvPr>
                <p:custDataLst>
                  <p:tags r:id="rId41"/>
                </p:custDataLst>
              </p:nvPr>
            </p:nvSpPr>
            <p:spPr>
              <a:xfrm>
                <a:off x="574149" y="2172516"/>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3" name="图形"/>
              <p:cNvSpPr/>
              <p:nvPr>
                <p:custDataLst>
                  <p:tags r:id="rId42"/>
                </p:custDataLst>
              </p:nvPr>
            </p:nvSpPr>
            <p:spPr>
              <a:xfrm>
                <a:off x="574149" y="2079742"/>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4" name="图形"/>
              <p:cNvSpPr/>
              <p:nvPr>
                <p:custDataLst>
                  <p:tags r:id="rId43"/>
                </p:custDataLst>
              </p:nvPr>
            </p:nvSpPr>
            <p:spPr>
              <a:xfrm>
                <a:off x="574149" y="1986969"/>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5" name="图形"/>
              <p:cNvSpPr/>
              <p:nvPr>
                <p:custDataLst>
                  <p:tags r:id="rId44"/>
                </p:custDataLst>
              </p:nvPr>
            </p:nvSpPr>
            <p:spPr>
              <a:xfrm>
                <a:off x="574149" y="1894100"/>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6" name="图形"/>
              <p:cNvSpPr/>
              <p:nvPr>
                <p:custDataLst>
                  <p:tags r:id="rId45"/>
                </p:custDataLst>
              </p:nvPr>
            </p:nvSpPr>
            <p:spPr>
              <a:xfrm>
                <a:off x="574149" y="1801326"/>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7" name="图形"/>
              <p:cNvSpPr/>
              <p:nvPr>
                <p:custDataLst>
                  <p:tags r:id="rId46"/>
                </p:custDataLst>
              </p:nvPr>
            </p:nvSpPr>
            <p:spPr>
              <a:xfrm>
                <a:off x="574149" y="1708458"/>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8" name="图形"/>
              <p:cNvSpPr/>
              <p:nvPr>
                <p:custDataLst>
                  <p:tags r:id="rId47"/>
                </p:custDataLst>
              </p:nvPr>
            </p:nvSpPr>
            <p:spPr>
              <a:xfrm>
                <a:off x="574149" y="1615684"/>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09" name="图形"/>
              <p:cNvSpPr/>
              <p:nvPr>
                <p:custDataLst>
                  <p:tags r:id="rId48"/>
                </p:custDataLst>
              </p:nvPr>
            </p:nvSpPr>
            <p:spPr>
              <a:xfrm>
                <a:off x="574149" y="1522911"/>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0" name="图形"/>
              <p:cNvSpPr/>
              <p:nvPr>
                <p:custDataLst>
                  <p:tags r:id="rId49"/>
                </p:custDataLst>
              </p:nvPr>
            </p:nvSpPr>
            <p:spPr>
              <a:xfrm>
                <a:off x="574149" y="1430042"/>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1" name="图形"/>
              <p:cNvSpPr/>
              <p:nvPr>
                <p:custDataLst>
                  <p:tags r:id="rId50"/>
                </p:custDataLst>
              </p:nvPr>
            </p:nvSpPr>
            <p:spPr>
              <a:xfrm>
                <a:off x="574149" y="1337268"/>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2" name="图形"/>
              <p:cNvSpPr/>
              <p:nvPr>
                <p:custDataLst>
                  <p:tags r:id="rId51"/>
                </p:custDataLst>
              </p:nvPr>
            </p:nvSpPr>
            <p:spPr>
              <a:xfrm>
                <a:off x="574149" y="1244495"/>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3" name="图形"/>
              <p:cNvSpPr/>
              <p:nvPr>
                <p:custDataLst>
                  <p:tags r:id="rId52"/>
                </p:custDataLst>
              </p:nvPr>
            </p:nvSpPr>
            <p:spPr>
              <a:xfrm>
                <a:off x="574149" y="1145625"/>
                <a:ext cx="235934" cy="36004"/>
              </a:xfrm>
              <a:custGeom>
                <a:avLst/>
                <a:gdLst>
                  <a:gd name="connsiteX0" fmla="*/ 0 w 235934"/>
                  <a:gd name="connsiteY0" fmla="*/ 0 h 36004"/>
                  <a:gd name="connsiteX1" fmla="*/ 235934 w 235934"/>
                  <a:gd name="connsiteY1" fmla="*/ 0 h 36004"/>
                  <a:gd name="connsiteX2" fmla="*/ 235934 w 235934"/>
                  <a:gd name="connsiteY2" fmla="*/ 36005 h 36004"/>
                  <a:gd name="connsiteX3" fmla="*/ 0 w 235934"/>
                  <a:gd name="connsiteY3" fmla="*/ 36005 h 36004"/>
                </a:gdLst>
                <a:ahLst/>
                <a:cxnLst>
                  <a:cxn ang="0">
                    <a:pos x="connsiteX0" y="connsiteY0"/>
                  </a:cxn>
                  <a:cxn ang="0">
                    <a:pos x="connsiteX1" y="connsiteY1"/>
                  </a:cxn>
                  <a:cxn ang="0">
                    <a:pos x="connsiteX2" y="connsiteY2"/>
                  </a:cxn>
                  <a:cxn ang="0">
                    <a:pos x="connsiteX3" y="connsiteY3"/>
                  </a:cxn>
                </a:cxnLst>
                <a:rect l="l" t="t" r="r" b="b"/>
                <a:pathLst>
                  <a:path w="235934" h="36004">
                    <a:moveTo>
                      <a:pt x="0" y="0"/>
                    </a:moveTo>
                    <a:lnTo>
                      <a:pt x="235934" y="0"/>
                    </a:lnTo>
                    <a:lnTo>
                      <a:pt x="235934" y="36005"/>
                    </a:lnTo>
                    <a:lnTo>
                      <a:pt x="0" y="36005"/>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4" name="图形"/>
              <p:cNvSpPr/>
              <p:nvPr>
                <p:custDataLst>
                  <p:tags r:id="rId53"/>
                </p:custDataLst>
              </p:nvPr>
            </p:nvSpPr>
            <p:spPr>
              <a:xfrm>
                <a:off x="574149" y="2451027"/>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5" name="图形"/>
              <p:cNvSpPr/>
              <p:nvPr>
                <p:custDataLst>
                  <p:tags r:id="rId54"/>
                </p:custDataLst>
              </p:nvPr>
            </p:nvSpPr>
            <p:spPr>
              <a:xfrm>
                <a:off x="574149" y="2543800"/>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6" name="图形"/>
              <p:cNvSpPr/>
              <p:nvPr>
                <p:custDataLst>
                  <p:tags r:id="rId55"/>
                </p:custDataLst>
              </p:nvPr>
            </p:nvSpPr>
            <p:spPr>
              <a:xfrm>
                <a:off x="574149" y="2636574"/>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7" name="图形"/>
              <p:cNvSpPr/>
              <p:nvPr>
                <p:custDataLst>
                  <p:tags r:id="rId56"/>
                </p:custDataLst>
              </p:nvPr>
            </p:nvSpPr>
            <p:spPr>
              <a:xfrm>
                <a:off x="574149" y="2729442"/>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8" name="图形"/>
              <p:cNvSpPr/>
              <p:nvPr>
                <p:custDataLst>
                  <p:tags r:id="rId57"/>
                </p:custDataLst>
              </p:nvPr>
            </p:nvSpPr>
            <p:spPr>
              <a:xfrm>
                <a:off x="574149" y="2822216"/>
                <a:ext cx="140779" cy="24003"/>
              </a:xfrm>
              <a:custGeom>
                <a:avLst/>
                <a:gdLst>
                  <a:gd name="connsiteX0" fmla="*/ 0 w 140779"/>
                  <a:gd name="connsiteY0" fmla="*/ 0 h 24003"/>
                  <a:gd name="connsiteX1" fmla="*/ 140780 w 140779"/>
                  <a:gd name="connsiteY1" fmla="*/ 0 h 24003"/>
                  <a:gd name="connsiteX2" fmla="*/ 140780 w 140779"/>
                  <a:gd name="connsiteY2" fmla="*/ 24003 h 24003"/>
                  <a:gd name="connsiteX3" fmla="*/ 0 w 140779"/>
                  <a:gd name="connsiteY3" fmla="*/ 24003 h 24003"/>
                </a:gdLst>
                <a:ahLst/>
                <a:cxnLst>
                  <a:cxn ang="0">
                    <a:pos x="connsiteX0" y="connsiteY0"/>
                  </a:cxn>
                  <a:cxn ang="0">
                    <a:pos x="connsiteX1" y="connsiteY1"/>
                  </a:cxn>
                  <a:cxn ang="0">
                    <a:pos x="connsiteX2" y="connsiteY2"/>
                  </a:cxn>
                  <a:cxn ang="0">
                    <a:pos x="connsiteX3" y="connsiteY3"/>
                  </a:cxn>
                </a:cxnLst>
                <a:rect l="l" t="t" r="r" b="b"/>
                <a:pathLst>
                  <a:path w="140779" h="24003">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19" name="图形"/>
              <p:cNvSpPr/>
              <p:nvPr>
                <p:custDataLst>
                  <p:tags r:id="rId58"/>
                </p:custDataLst>
              </p:nvPr>
            </p:nvSpPr>
            <p:spPr>
              <a:xfrm>
                <a:off x="574149" y="2914989"/>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0" name="图形"/>
              <p:cNvSpPr/>
              <p:nvPr>
                <p:custDataLst>
                  <p:tags r:id="rId59"/>
                </p:custDataLst>
              </p:nvPr>
            </p:nvSpPr>
            <p:spPr>
              <a:xfrm>
                <a:off x="574149" y="3007858"/>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1" name="图形"/>
              <p:cNvSpPr/>
              <p:nvPr>
                <p:custDataLst>
                  <p:tags r:id="rId60"/>
                </p:custDataLst>
              </p:nvPr>
            </p:nvSpPr>
            <p:spPr>
              <a:xfrm>
                <a:off x="574149" y="3100632"/>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2" name="图形"/>
              <p:cNvSpPr/>
              <p:nvPr>
                <p:custDataLst>
                  <p:tags r:id="rId61"/>
                </p:custDataLst>
              </p:nvPr>
            </p:nvSpPr>
            <p:spPr>
              <a:xfrm>
                <a:off x="574149" y="3193500"/>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3" name="图形"/>
              <p:cNvSpPr/>
              <p:nvPr>
                <p:custDataLst>
                  <p:tags r:id="rId62"/>
                </p:custDataLst>
              </p:nvPr>
            </p:nvSpPr>
            <p:spPr>
              <a:xfrm>
                <a:off x="574149" y="3286274"/>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4" name="图形"/>
              <p:cNvSpPr/>
              <p:nvPr>
                <p:custDataLst>
                  <p:tags r:id="rId63"/>
                </p:custDataLst>
              </p:nvPr>
            </p:nvSpPr>
            <p:spPr>
              <a:xfrm>
                <a:off x="574149" y="3379047"/>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5" name="图形"/>
              <p:cNvSpPr/>
              <p:nvPr>
                <p:custDataLst>
                  <p:tags r:id="rId64"/>
                </p:custDataLst>
              </p:nvPr>
            </p:nvSpPr>
            <p:spPr>
              <a:xfrm>
                <a:off x="574149" y="3471916"/>
                <a:ext cx="140779" cy="24002"/>
              </a:xfrm>
              <a:custGeom>
                <a:avLst/>
                <a:gdLst>
                  <a:gd name="connsiteX0" fmla="*/ 0 w 140779"/>
                  <a:gd name="connsiteY0" fmla="*/ 0 h 24002"/>
                  <a:gd name="connsiteX1" fmla="*/ 140780 w 140779"/>
                  <a:gd name="connsiteY1" fmla="*/ 0 h 24002"/>
                  <a:gd name="connsiteX2" fmla="*/ 140780 w 140779"/>
                  <a:gd name="connsiteY2" fmla="*/ 24003 h 24002"/>
                  <a:gd name="connsiteX3" fmla="*/ 0 w 140779"/>
                  <a:gd name="connsiteY3" fmla="*/ 24003 h 24002"/>
                </a:gdLst>
                <a:ahLst/>
                <a:cxnLst>
                  <a:cxn ang="0">
                    <a:pos x="connsiteX0" y="connsiteY0"/>
                  </a:cxn>
                  <a:cxn ang="0">
                    <a:pos x="connsiteX1" y="connsiteY1"/>
                  </a:cxn>
                  <a:cxn ang="0">
                    <a:pos x="connsiteX2" y="connsiteY2"/>
                  </a:cxn>
                  <a:cxn ang="0">
                    <a:pos x="connsiteX3" y="connsiteY3"/>
                  </a:cxn>
                </a:cxnLst>
                <a:rect l="l" t="t" r="r" b="b"/>
                <a:pathLst>
                  <a:path w="140779" h="24002">
                    <a:moveTo>
                      <a:pt x="0" y="0"/>
                    </a:moveTo>
                    <a:lnTo>
                      <a:pt x="140780" y="0"/>
                    </a:lnTo>
                    <a:lnTo>
                      <a:pt x="140780" y="24003"/>
                    </a:lnTo>
                    <a:lnTo>
                      <a:pt x="0" y="24003"/>
                    </a:lnTo>
                    <a:close/>
                  </a:path>
                </a:pathLst>
              </a:custGeom>
              <a:solidFill>
                <a:schemeClr val="lt1">
                  <a:alpha val="40000"/>
                </a:schemeClr>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sp>
            <p:nvSpPr>
              <p:cNvPr id="126" name="图形"/>
              <p:cNvSpPr/>
              <p:nvPr>
                <p:custDataLst>
                  <p:tags r:id="rId65"/>
                </p:custDataLst>
              </p:nvPr>
            </p:nvSpPr>
            <p:spPr>
              <a:xfrm>
                <a:off x="574149" y="3558689"/>
                <a:ext cx="235934" cy="36004"/>
              </a:xfrm>
              <a:custGeom>
                <a:avLst/>
                <a:gdLst>
                  <a:gd name="connsiteX0" fmla="*/ 0 w 235934"/>
                  <a:gd name="connsiteY0" fmla="*/ 0 h 36004"/>
                  <a:gd name="connsiteX1" fmla="*/ 235934 w 235934"/>
                  <a:gd name="connsiteY1" fmla="*/ 0 h 36004"/>
                  <a:gd name="connsiteX2" fmla="*/ 235934 w 235934"/>
                  <a:gd name="connsiteY2" fmla="*/ 36004 h 36004"/>
                  <a:gd name="connsiteX3" fmla="*/ 0 w 235934"/>
                  <a:gd name="connsiteY3" fmla="*/ 36004 h 36004"/>
                </a:gdLst>
                <a:ahLst/>
                <a:cxnLst>
                  <a:cxn ang="0">
                    <a:pos x="connsiteX0" y="connsiteY0"/>
                  </a:cxn>
                  <a:cxn ang="0">
                    <a:pos x="connsiteX1" y="connsiteY1"/>
                  </a:cxn>
                  <a:cxn ang="0">
                    <a:pos x="connsiteX2" y="connsiteY2"/>
                  </a:cxn>
                  <a:cxn ang="0">
                    <a:pos x="connsiteX3" y="connsiteY3"/>
                  </a:cxn>
                </a:cxnLst>
                <a:rect l="l" t="t" r="r" b="b"/>
                <a:pathLst>
                  <a:path w="235934" h="36004">
                    <a:moveTo>
                      <a:pt x="0" y="0"/>
                    </a:moveTo>
                    <a:lnTo>
                      <a:pt x="235934" y="0"/>
                    </a:lnTo>
                    <a:lnTo>
                      <a:pt x="235934" y="36004"/>
                    </a:lnTo>
                    <a:lnTo>
                      <a:pt x="0" y="36004"/>
                    </a:lnTo>
                    <a:close/>
                  </a:path>
                </a:pathLst>
              </a:custGeom>
              <a:solidFill>
                <a:srgbClr val="FFFFFF"/>
              </a:solid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endParaRPr>
              </a:p>
            </p:txBody>
          </p:sp>
        </p:grpSp>
      </p:grpSp>
      <p:grpSp>
        <p:nvGrpSpPr>
          <p:cNvPr id="5" name="图形"/>
          <p:cNvGrpSpPr/>
          <p:nvPr/>
        </p:nvGrpSpPr>
        <p:grpSpPr>
          <a:xfrm>
            <a:off x="416560" y="6350635"/>
            <a:ext cx="11240771" cy="76200"/>
            <a:chOff x="656" y="10181"/>
            <a:chExt cx="17702" cy="120"/>
          </a:xfrm>
        </p:grpSpPr>
        <p:sp>
          <p:nvSpPr>
            <p:cNvPr id="179" name="图形"/>
            <p:cNvSpPr/>
            <p:nvPr>
              <p:custDataLst>
                <p:tags r:id="rId25"/>
              </p:custDataLst>
            </p:nvPr>
          </p:nvSpPr>
          <p:spPr>
            <a:xfrm flipH="1">
              <a:off x="5048"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0" name="图形"/>
            <p:cNvSpPr/>
            <p:nvPr>
              <p:custDataLst>
                <p:tags r:id="rId26"/>
              </p:custDataLst>
            </p:nvPr>
          </p:nvSpPr>
          <p:spPr>
            <a:xfrm flipH="1">
              <a:off x="6512"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1" name="图形"/>
            <p:cNvSpPr/>
            <p:nvPr>
              <p:custDataLst>
                <p:tags r:id="rId27"/>
              </p:custDataLst>
            </p:nvPr>
          </p:nvSpPr>
          <p:spPr>
            <a:xfrm flipH="1">
              <a:off x="7976"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2" name="图形"/>
            <p:cNvSpPr/>
            <p:nvPr>
              <p:custDataLst>
                <p:tags r:id="rId28"/>
              </p:custDataLst>
            </p:nvPr>
          </p:nvSpPr>
          <p:spPr>
            <a:xfrm flipH="1">
              <a:off x="9440"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3" name="图形"/>
            <p:cNvSpPr/>
            <p:nvPr>
              <p:custDataLst>
                <p:tags r:id="rId29"/>
              </p:custDataLst>
            </p:nvPr>
          </p:nvSpPr>
          <p:spPr>
            <a:xfrm flipH="1">
              <a:off x="10904"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4" name="图形"/>
            <p:cNvSpPr/>
            <p:nvPr>
              <p:custDataLst>
                <p:tags r:id="rId30"/>
              </p:custDataLst>
            </p:nvPr>
          </p:nvSpPr>
          <p:spPr>
            <a:xfrm flipH="1">
              <a:off x="12368"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5" name="图形"/>
            <p:cNvSpPr/>
            <p:nvPr>
              <p:custDataLst>
                <p:tags r:id="rId31"/>
              </p:custDataLst>
            </p:nvPr>
          </p:nvSpPr>
          <p:spPr>
            <a:xfrm flipH="1">
              <a:off x="13832"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6" name="图形"/>
            <p:cNvSpPr/>
            <p:nvPr>
              <p:custDataLst>
                <p:tags r:id="rId32"/>
              </p:custDataLst>
            </p:nvPr>
          </p:nvSpPr>
          <p:spPr>
            <a:xfrm flipH="1">
              <a:off x="15296"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7" name="图形"/>
            <p:cNvSpPr/>
            <p:nvPr>
              <p:custDataLst>
                <p:tags r:id="rId33"/>
              </p:custDataLst>
            </p:nvPr>
          </p:nvSpPr>
          <p:spPr>
            <a:xfrm flipH="1">
              <a:off x="16760"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8" name="图形"/>
            <p:cNvSpPr/>
            <p:nvPr>
              <p:custDataLst>
                <p:tags r:id="rId34"/>
              </p:custDataLst>
            </p:nvPr>
          </p:nvSpPr>
          <p:spPr>
            <a:xfrm flipH="1">
              <a:off x="18224"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89" name="图形"/>
            <p:cNvSpPr/>
            <p:nvPr>
              <p:custDataLst>
                <p:tags r:id="rId35"/>
              </p:custDataLst>
            </p:nvPr>
          </p:nvSpPr>
          <p:spPr>
            <a:xfrm flipH="1">
              <a:off x="656"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90" name="图形"/>
            <p:cNvSpPr/>
            <p:nvPr>
              <p:custDataLst>
                <p:tags r:id="rId36"/>
              </p:custDataLst>
            </p:nvPr>
          </p:nvSpPr>
          <p:spPr>
            <a:xfrm flipH="1">
              <a:off x="2120"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sp>
          <p:nvSpPr>
            <p:cNvPr id="191" name="图形"/>
            <p:cNvSpPr/>
            <p:nvPr>
              <p:custDataLst>
                <p:tags r:id="rId37"/>
              </p:custDataLst>
            </p:nvPr>
          </p:nvSpPr>
          <p:spPr>
            <a:xfrm flipH="1">
              <a:off x="3584" y="10181"/>
              <a:ext cx="134" cy="120"/>
            </a:xfrm>
            <a:prstGeom prst="rect">
              <a:avLst/>
            </a:prstGeom>
            <a:noFill/>
            <a:ln w="12700">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dk1">
                    <a:lumMod val="75000"/>
                    <a:lumOff val="25000"/>
                  </a:schemeClr>
                </a:solidFill>
                <a:latin typeface="Arial"/>
                <a:ea typeface="微软雅黑"/>
                <a:cs typeface="思源黑体旧字形 Light" panose="020B0300000000000000" charset="-128"/>
                <a:sym typeface="Arial"/>
              </a:endParaRPr>
            </a:p>
          </p:txBody>
        </p:sp>
      </p:grpSp>
      <p:sp>
        <p:nvSpPr>
          <p:cNvPr id="18" name="图形"/>
          <p:cNvSpPr txBox="1"/>
          <p:nvPr>
            <p:custDataLst>
              <p:tags r:id="rId6"/>
            </p:custDataLst>
          </p:nvPr>
        </p:nvSpPr>
        <p:spPr>
          <a:xfrm>
            <a:off x="2009460" y="3594100"/>
            <a:ext cx="8201025" cy="646331"/>
          </a:xfrm>
          <a:prstGeom prst="rect">
            <a:avLst/>
          </a:prstGeom>
          <a:noFill/>
        </p:spPr>
        <p:txBody>
          <a:bodyPr wrap="square" rtlCol="0">
            <a:spAutoFit/>
          </a:bodyPr>
          <a:lstStyle/>
          <a:p>
            <a:pPr algn="ctr">
              <a:lnSpc>
                <a:spcPct val="150000"/>
              </a:lnSpc>
              <a:spcBef>
                <a:spcPts val="0"/>
              </a:spcBef>
              <a:spcAft>
                <a:spcPts val="0"/>
              </a:spcAft>
            </a:pPr>
            <a:r>
              <a:rPr lang="zh-CN" altLang="en-US" sz="1200">
                <a:solidFill>
                  <a:schemeClr val="bg1"/>
                </a:solidFill>
                <a:latin typeface="Arial"/>
                <a:ea typeface="微软雅黑"/>
                <a:cs typeface="思源宋体 SemiBold" panose="02020600000000000000" charset="-122"/>
                <a:sym typeface="Arial"/>
              </a:rPr>
              <a:t>Add your text content here</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text content</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content</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content</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text</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content</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text</a:t>
            </a:r>
            <a:r>
              <a:rPr lang="en-US" altLang="zh-CN" sz="1200">
                <a:solidFill>
                  <a:schemeClr val="bg1"/>
                </a:solidFill>
                <a:latin typeface="Arial"/>
                <a:ea typeface="微软雅黑"/>
                <a:cs typeface="思源宋体 SemiBold" panose="02020600000000000000" charset="-122"/>
                <a:sym typeface="Arial"/>
              </a:rPr>
              <a:t> </a:t>
            </a:r>
            <a:r>
              <a:rPr lang="zh-CN" altLang="en-US" sz="1200">
                <a:solidFill>
                  <a:schemeClr val="bg1"/>
                </a:solidFill>
                <a:latin typeface="Arial"/>
                <a:ea typeface="微软雅黑"/>
                <a:cs typeface="思源宋体 SemiBold" panose="02020600000000000000" charset="-122"/>
                <a:sym typeface="Arial"/>
              </a:rPr>
              <a:t>content</a:t>
            </a:r>
            <a:r>
              <a:rPr lang="en-US" altLang="zh-CN" sz="1200">
                <a:solidFill>
                  <a:schemeClr val="bg1"/>
                </a:solidFill>
                <a:latin typeface="Arial"/>
                <a:ea typeface="微软雅黑"/>
                <a:cs typeface="思源宋体 SemiBold" panose="02020600000000000000" charset="-122"/>
                <a:sym typeface="Arial"/>
              </a:rPr>
              <a:t>.</a:t>
            </a:r>
            <a:r>
              <a:rPr lang="zh-CN" altLang="en-US" sz="1200">
                <a:solidFill>
                  <a:schemeClr val="bg1"/>
                </a:solidFill>
                <a:latin typeface="Arial"/>
                <a:ea typeface="微软雅黑"/>
                <a:cs typeface="思源宋体 SemiBold" panose="02020600000000000000" charset="-122"/>
                <a:sym typeface="Arial"/>
              </a:rPr>
              <a:t>Add your text</a:t>
            </a:r>
            <a:r>
              <a:rPr lang="en-US" altLang="zh-CN" sz="1200">
                <a:solidFill>
                  <a:schemeClr val="bg1"/>
                </a:solidFill>
                <a:latin typeface="Arial"/>
                <a:ea typeface="微软雅黑"/>
                <a:cs typeface="思源宋体 SemiBold" panose="02020600000000000000" charset="-122"/>
                <a:sym typeface="Arial"/>
              </a:rPr>
              <a:t> </a:t>
            </a:r>
            <a:r>
              <a:rPr lang="zh-CN" altLang="en-US" sz="1200">
                <a:solidFill>
                  <a:schemeClr val="bg1"/>
                </a:solidFill>
                <a:latin typeface="Arial"/>
                <a:ea typeface="微软雅黑"/>
                <a:cs typeface="思源宋体 SemiBold" panose="02020600000000000000" charset="-122"/>
                <a:sym typeface="Arial"/>
              </a:rPr>
              <a:t>content</a:t>
            </a:r>
            <a:r>
              <a:rPr lang="en-US" altLang="zh-CN" sz="1200">
                <a:solidFill>
                  <a:schemeClr val="bg1"/>
                </a:solidFill>
                <a:latin typeface="Arial"/>
                <a:ea typeface="微软雅黑"/>
                <a:cs typeface="思源宋体 SemiBold" panose="02020600000000000000" charset="-122"/>
                <a:sym typeface="Arial"/>
              </a:rPr>
              <a:t>.</a:t>
            </a:r>
            <a:endParaRPr lang="en-US" altLang="zh-CN" sz="1200" dirty="0">
              <a:solidFill>
                <a:schemeClr val="bg1"/>
              </a:solidFill>
              <a:latin typeface="Arial"/>
              <a:ea typeface="微软雅黑"/>
              <a:cs typeface="思源宋体 SemiBold" panose="02020600000000000000" charset="-122"/>
              <a:sym typeface="Arial"/>
            </a:endParaRPr>
          </a:p>
        </p:txBody>
      </p:sp>
      <p:sp>
        <p:nvSpPr>
          <p:cNvPr id="11" name="文本框 10"/>
          <p:cNvSpPr txBox="1"/>
          <p:nvPr>
            <p:custDataLst>
              <p:tags r:id="rId7"/>
            </p:custDataLst>
          </p:nvPr>
        </p:nvSpPr>
        <p:spPr>
          <a:xfrm>
            <a:off x="3306445" y="3135631"/>
            <a:ext cx="6096000" cy="461665"/>
          </a:xfrm>
          <a:prstGeom prst="rect">
            <a:avLst/>
          </a:prstGeom>
          <a:noFill/>
        </p:spPr>
        <p:txBody>
          <a:bodyPr wrap="square" rtlCol="0" anchor="t">
            <a:spAutoFit/>
          </a:bodyPr>
          <a:lstStyle/>
          <a:p>
            <a:pPr algn="dist"/>
            <a:r>
              <a:rPr lang="zh-CN" altLang="en-US" sz="2400">
                <a:gradFill>
                  <a:gsLst>
                    <a:gs pos="0">
                      <a:schemeClr val="bg1"/>
                    </a:gs>
                    <a:gs pos="63000">
                      <a:schemeClr val="bg1"/>
                    </a:gs>
                    <a:gs pos="100000">
                      <a:srgbClr val="A7D446"/>
                    </a:gs>
                  </a:gsLst>
                  <a:lin ang="5400000" scaled="0"/>
                </a:gradFill>
                <a:latin typeface="Arial"/>
                <a:ea typeface="微软雅黑"/>
                <a:cs typeface="思源黑体旧字形 Light" panose="020B0300000000000000" charset="-128"/>
                <a:sym typeface="Arial"/>
              </a:rPr>
              <a:t>助力农业优先发展</a:t>
            </a:r>
            <a:r>
              <a:rPr lang="en-US" altLang="zh-CN" sz="2400">
                <a:gradFill>
                  <a:gsLst>
                    <a:gs pos="0">
                      <a:schemeClr val="bg1"/>
                    </a:gs>
                    <a:gs pos="63000">
                      <a:schemeClr val="bg1"/>
                    </a:gs>
                    <a:gs pos="100000">
                      <a:srgbClr val="A7D446"/>
                    </a:gs>
                  </a:gsLst>
                  <a:lin ang="5400000" scaled="0"/>
                </a:gradFill>
                <a:latin typeface="Arial"/>
                <a:ea typeface="微软雅黑"/>
                <a:cs typeface="思源黑体旧字形 Light" panose="020B0300000000000000" charset="-128"/>
                <a:sym typeface="Arial"/>
              </a:rPr>
              <a:t>·</a:t>
            </a:r>
            <a:r>
              <a:rPr lang="zh-CN" altLang="en-US" sz="2400">
                <a:gradFill>
                  <a:gsLst>
                    <a:gs pos="0">
                      <a:schemeClr val="bg1"/>
                    </a:gs>
                    <a:gs pos="63000">
                      <a:schemeClr val="bg1"/>
                    </a:gs>
                    <a:gs pos="100000">
                      <a:srgbClr val="A7D446"/>
                    </a:gs>
                  </a:gsLst>
                  <a:lin ang="5400000" scaled="0"/>
                </a:gradFill>
                <a:latin typeface="Arial"/>
                <a:ea typeface="微软雅黑"/>
                <a:cs typeface="思源黑体旧字形 Light" panose="020B0300000000000000" charset="-128"/>
                <a:sym typeface="Arial"/>
              </a:rPr>
              <a:t>全面推进乡村振兴</a:t>
            </a:r>
          </a:p>
        </p:txBody>
      </p:sp>
      <p:grpSp>
        <p:nvGrpSpPr>
          <p:cNvPr id="36" name="组合 35"/>
          <p:cNvGrpSpPr/>
          <p:nvPr/>
        </p:nvGrpSpPr>
        <p:grpSpPr>
          <a:xfrm>
            <a:off x="11242019" y="404504"/>
            <a:ext cx="530247" cy="147088"/>
            <a:chOff x="10704141" y="474232"/>
            <a:chExt cx="1048839" cy="290943"/>
          </a:xfrm>
          <a:solidFill>
            <a:schemeClr val="bg1"/>
          </a:solidFill>
        </p:grpSpPr>
        <p:sp>
          <p:nvSpPr>
            <p:cNvPr id="37" name="平行四边形 36"/>
            <p:cNvSpPr/>
            <p:nvPr>
              <p:custDataLst>
                <p:tags r:id="rId22"/>
              </p:custDataLst>
            </p:nvPr>
          </p:nvSpPr>
          <p:spPr>
            <a:xfrm>
              <a:off x="10704141" y="474232"/>
              <a:ext cx="400767" cy="290943"/>
            </a:xfrm>
            <a:prstGeom prst="parallelogram">
              <a:avLst>
                <a:gd name="adj" fmla="val 61714"/>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solidFill>
                  <a:schemeClr val="tx1"/>
                </a:solidFill>
                <a:latin typeface="Arial"/>
                <a:ea typeface="微软雅黑"/>
                <a:cs typeface="思源黑体旧字形 Light" panose="020B0300000000000000" charset="-128"/>
                <a:sym typeface="Arial"/>
              </a:endParaRPr>
            </a:p>
          </p:txBody>
        </p:sp>
        <p:sp>
          <p:nvSpPr>
            <p:cNvPr id="38" name="平行四边形 37"/>
            <p:cNvSpPr/>
            <p:nvPr>
              <p:custDataLst>
                <p:tags r:id="rId23"/>
              </p:custDataLst>
            </p:nvPr>
          </p:nvSpPr>
          <p:spPr>
            <a:xfrm>
              <a:off x="11019477" y="474232"/>
              <a:ext cx="400767" cy="290943"/>
            </a:xfrm>
            <a:prstGeom prst="parallelogram">
              <a:avLst>
                <a:gd name="adj" fmla="val 61714"/>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solidFill>
                  <a:schemeClr val="tx1"/>
                </a:solidFill>
                <a:latin typeface="Arial"/>
                <a:ea typeface="微软雅黑"/>
                <a:cs typeface="思源黑体旧字形 Light" panose="020B0300000000000000" charset="-128"/>
                <a:sym typeface="Arial"/>
              </a:endParaRPr>
            </a:p>
          </p:txBody>
        </p:sp>
        <p:sp>
          <p:nvSpPr>
            <p:cNvPr id="40" name="平行四边形 39"/>
            <p:cNvSpPr/>
            <p:nvPr>
              <p:custDataLst>
                <p:tags r:id="rId24"/>
              </p:custDataLst>
            </p:nvPr>
          </p:nvSpPr>
          <p:spPr>
            <a:xfrm>
              <a:off x="11352213" y="474232"/>
              <a:ext cx="400767" cy="290943"/>
            </a:xfrm>
            <a:prstGeom prst="parallelogram">
              <a:avLst>
                <a:gd name="adj" fmla="val 61714"/>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solidFill>
                  <a:schemeClr val="tx1"/>
                </a:solidFill>
                <a:latin typeface="Arial"/>
                <a:ea typeface="微软雅黑"/>
                <a:cs typeface="思源黑体旧字形 Light" panose="020B0300000000000000" charset="-128"/>
                <a:sym typeface="Arial"/>
              </a:endParaRPr>
            </a:p>
          </p:txBody>
        </p:sp>
      </p:grpSp>
      <p:sp>
        <p:nvSpPr>
          <p:cNvPr id="42" name="椭圆 41"/>
          <p:cNvSpPr/>
          <p:nvPr>
            <p:custDataLst>
              <p:tags r:id="rId8"/>
            </p:custDataLst>
          </p:nvPr>
        </p:nvSpPr>
        <p:spPr>
          <a:xfrm rot="16200000">
            <a:off x="306706" y="269242"/>
            <a:ext cx="333375" cy="333375"/>
          </a:xfrm>
          <a:prstGeom prst="ellipse">
            <a:avLst/>
          </a:prstGeom>
          <a:gradFill>
            <a:gsLst>
              <a:gs pos="100000">
                <a:srgbClr val="698E21"/>
              </a:gs>
              <a:gs pos="0">
                <a:srgbClr val="508023">
                  <a:alpha val="0"/>
                </a:srgbClr>
              </a:gs>
            </a:gsLst>
            <a:lin ang="0" scaled="0"/>
          </a:gra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pic>
        <p:nvPicPr>
          <p:cNvPr id="127" name="图片 126"/>
          <p:cNvPicPr>
            <a:picLocks noChangeAspect="1"/>
          </p:cNvPicPr>
          <p:nvPr/>
        </p:nvPicPr>
        <p:blipFill>
          <a:blip r:embed="rId96">
            <a:extLst>
              <a:ext uri="{28A0092B-C50C-407E-A947-70E740481C1C}">
                <a14:useLocalDpi xmlns:a14="http://schemas.microsoft.com/office/drawing/2010/main" val="0"/>
              </a:ext>
            </a:extLst>
          </a:blip>
          <a:stretch>
            <a:fillRect/>
          </a:stretch>
        </p:blipFill>
        <p:spPr>
          <a:xfrm>
            <a:off x="-15557" y="-1094846"/>
            <a:ext cx="12190095" cy="7406639"/>
          </a:xfrm>
          <a:prstGeom prst="rect">
            <a:avLst/>
          </a:prstGeom>
        </p:spPr>
      </p:pic>
      <p:grpSp>
        <p:nvGrpSpPr>
          <p:cNvPr id="147" name="图形"/>
          <p:cNvGrpSpPr/>
          <p:nvPr/>
        </p:nvGrpSpPr>
        <p:grpSpPr>
          <a:xfrm>
            <a:off x="4013200" y="4776471"/>
            <a:ext cx="4221656" cy="427990"/>
            <a:chOff x="1287" y="7499"/>
            <a:chExt cx="6648" cy="674"/>
          </a:xfrm>
        </p:grpSpPr>
        <p:grpSp>
          <p:nvGrpSpPr>
            <p:cNvPr id="148" name="图形"/>
            <p:cNvGrpSpPr/>
            <p:nvPr/>
          </p:nvGrpSpPr>
          <p:grpSpPr>
            <a:xfrm>
              <a:off x="1287" y="7499"/>
              <a:ext cx="3641" cy="674"/>
              <a:chOff x="1346" y="7697"/>
              <a:chExt cx="3209" cy="594"/>
            </a:xfrm>
          </p:grpSpPr>
          <p:sp>
            <p:nvSpPr>
              <p:cNvPr id="149" name="图形"/>
              <p:cNvSpPr/>
              <p:nvPr>
                <p:custDataLst>
                  <p:tags r:id="rId18"/>
                </p:custDataLst>
              </p:nvPr>
            </p:nvSpPr>
            <p:spPr>
              <a:xfrm>
                <a:off x="1595" y="7697"/>
                <a:ext cx="2791" cy="594"/>
              </a:xfrm>
              <a:prstGeom prst="roundRect">
                <a:avLst>
                  <a:gd name="adj" fmla="val 50000"/>
                </a:avLst>
              </a:prstGeom>
              <a:solidFill>
                <a:schemeClr val="bg1"/>
              </a:solidFill>
              <a:ln w="0" cap="flat" cmpd="sng" algn="ctr">
                <a:noFill/>
                <a:prstDash val="solid"/>
                <a:miter lim="800000"/>
              </a:ln>
              <a:effectLst>
                <a:outerShdw blurRad="495300" dist="38100" dir="5400000" algn="t" rotWithShape="0">
                  <a:schemeClr val="tx1">
                    <a:lumMod val="65000"/>
                    <a:lumOff val="35000"/>
                    <a:alpha val="2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 CN Normal" panose="020B0400000000000000" charset="-122"/>
                  <a:sym typeface="Arial"/>
                </a:endParaRPr>
              </a:p>
            </p:txBody>
          </p:sp>
          <p:sp>
            <p:nvSpPr>
              <p:cNvPr id="150" name="图形"/>
              <p:cNvSpPr/>
              <p:nvPr>
                <p:custDataLst>
                  <p:tags r:id="rId19"/>
                </p:custDataLst>
              </p:nvPr>
            </p:nvSpPr>
            <p:spPr>
              <a:xfrm>
                <a:off x="1346" y="7697"/>
                <a:ext cx="824" cy="594"/>
              </a:xfrm>
              <a:prstGeom prst="roundRect">
                <a:avLst>
                  <a:gd name="adj" fmla="val 50000"/>
                </a:avLst>
              </a:prstGeom>
              <a:gradFill>
                <a:gsLst>
                  <a:gs pos="0">
                    <a:srgbClr val="97C32D"/>
                  </a:gs>
                  <a:gs pos="88000">
                    <a:srgbClr val="508023"/>
                  </a:gs>
                </a:gsLst>
                <a:lin ang="13500000" scaled="0"/>
              </a:gradFill>
              <a:ln w="0" cap="flat" cmpd="sng" algn="ctr">
                <a:noFill/>
                <a:prstDash val="solid"/>
                <a:miter lim="800000"/>
              </a:ln>
              <a:effectLst>
                <a:outerShdw blurRad="495300" dist="38100" dir="5400000" algn="t" rotWithShape="0">
                  <a:srgbClr val="7BC5DD">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 CN Normal" panose="020B0400000000000000" charset="-122"/>
                  <a:sym typeface="Arial"/>
                </a:endParaRPr>
              </a:p>
            </p:txBody>
          </p:sp>
          <p:sp>
            <p:nvSpPr>
              <p:cNvPr id="151" name="图形"/>
              <p:cNvSpPr txBox="1"/>
              <p:nvPr>
                <p:custDataLst>
                  <p:tags r:id="rId20"/>
                </p:custDataLst>
              </p:nvPr>
            </p:nvSpPr>
            <p:spPr>
              <a:xfrm>
                <a:off x="2079" y="7748"/>
                <a:ext cx="2476" cy="470"/>
              </a:xfrm>
              <a:prstGeom prst="rect">
                <a:avLst/>
              </a:prstGeom>
              <a:noFill/>
              <a:effectLst/>
            </p:spPr>
            <p:txBody>
              <a:bodyPr wrap="square" rtlCol="0">
                <a:spAutoFit/>
              </a:bodyPr>
              <a:lstStyle/>
              <a:p>
                <a:pPr algn="l"/>
                <a:r>
                  <a:rPr lang="zh-CN" altLang="en-US" sz="1600" dirty="0">
                    <a:solidFill>
                      <a:schemeClr val="tx1">
                        <a:lumMod val="85000"/>
                        <a:lumOff val="15000"/>
                      </a:schemeClr>
                    </a:solidFill>
                    <a:effectLst/>
                    <a:latin typeface="Arial"/>
                    <a:ea typeface="微软雅黑"/>
                    <a:cs typeface="思源黑体 CN Heavy" panose="020B0A00000000000000" charset="-122"/>
                    <a:sym typeface="Arial"/>
                  </a:rPr>
                  <a:t>主讲</a:t>
                </a:r>
                <a:r>
                  <a:rPr lang="zh-CN" altLang="en-US" sz="1600" dirty="0" smtClean="0">
                    <a:solidFill>
                      <a:schemeClr val="tx1">
                        <a:lumMod val="85000"/>
                        <a:lumOff val="15000"/>
                      </a:schemeClr>
                    </a:solidFill>
                    <a:effectLst/>
                    <a:latin typeface="Arial"/>
                    <a:ea typeface="微软雅黑"/>
                    <a:cs typeface="思源黑体 CN Heavy" panose="020B0A00000000000000" charset="-122"/>
                    <a:sym typeface="Arial"/>
                  </a:rPr>
                  <a:t>：优品</a:t>
                </a:r>
                <a:r>
                  <a:rPr lang="en-US" altLang="zh-CN" sz="1600" dirty="0" smtClean="0">
                    <a:solidFill>
                      <a:schemeClr val="tx1">
                        <a:lumMod val="85000"/>
                        <a:lumOff val="15000"/>
                      </a:schemeClr>
                    </a:solidFill>
                    <a:effectLst/>
                    <a:latin typeface="Arial"/>
                    <a:ea typeface="微软雅黑"/>
                    <a:cs typeface="思源黑体 CN Heavy" panose="020B0A00000000000000" charset="-122"/>
                    <a:sym typeface="Arial"/>
                  </a:rPr>
                  <a:t>PPT</a:t>
                </a:r>
                <a:endParaRPr lang="zh-CN" altLang="en-US" sz="1600" dirty="0">
                  <a:solidFill>
                    <a:schemeClr val="tx1">
                      <a:lumMod val="85000"/>
                      <a:lumOff val="15000"/>
                    </a:schemeClr>
                  </a:solidFill>
                  <a:effectLst/>
                  <a:latin typeface="Arial"/>
                  <a:ea typeface="微软雅黑"/>
                  <a:cs typeface="思源黑体 CN Heavy" panose="020B0A00000000000000" charset="-122"/>
                  <a:sym typeface="Arial"/>
                </a:endParaRPr>
              </a:p>
            </p:txBody>
          </p:sp>
          <p:pic>
            <p:nvPicPr>
              <p:cNvPr id="152" name="图形" descr="303b32313533373635313bbbe3b1a8d5df"/>
              <p:cNvPicPr>
                <a:picLocks noChangeAspect="1"/>
              </p:cNvPicPr>
              <p:nvPr>
                <p:custDataLst>
                  <p:tags r:id="rId21"/>
                </p:custDataLst>
              </p:nvPr>
            </p:nvPicPr>
            <p:blipFill>
              <a:blip r:embed="rId97"/>
              <a:stretch>
                <a:fillRect/>
              </a:stretch>
            </p:blipFill>
            <p:spPr>
              <a:xfrm>
                <a:off x="1545" y="7806"/>
                <a:ext cx="376" cy="376"/>
              </a:xfrm>
              <a:prstGeom prst="rect">
                <a:avLst/>
              </a:prstGeom>
              <a:effectLst>
                <a:outerShdw blurRad="495300" dist="38100" dir="5400000" algn="t" rotWithShape="0">
                  <a:srgbClr val="FFA5A5">
                    <a:alpha val="40000"/>
                  </a:srgbClr>
                </a:outerShdw>
              </a:effectLst>
            </p:spPr>
          </p:pic>
        </p:grpSp>
        <p:grpSp>
          <p:nvGrpSpPr>
            <p:cNvPr id="153" name="图形"/>
            <p:cNvGrpSpPr/>
            <p:nvPr/>
          </p:nvGrpSpPr>
          <p:grpSpPr>
            <a:xfrm>
              <a:off x="4928" y="7499"/>
              <a:ext cx="3007" cy="674"/>
              <a:chOff x="4051" y="7697"/>
              <a:chExt cx="2651" cy="594"/>
            </a:xfrm>
          </p:grpSpPr>
          <p:sp>
            <p:nvSpPr>
              <p:cNvPr id="154" name="图形"/>
              <p:cNvSpPr/>
              <p:nvPr>
                <p:custDataLst>
                  <p:tags r:id="rId9"/>
                </p:custDataLst>
              </p:nvPr>
            </p:nvSpPr>
            <p:spPr>
              <a:xfrm>
                <a:off x="4300" y="7697"/>
                <a:ext cx="2278" cy="594"/>
              </a:xfrm>
              <a:prstGeom prst="roundRect">
                <a:avLst>
                  <a:gd name="adj" fmla="val 50000"/>
                </a:avLst>
              </a:prstGeom>
              <a:solidFill>
                <a:schemeClr val="bg1"/>
              </a:solidFill>
              <a:ln w="0" cap="flat" cmpd="sng" algn="ctr">
                <a:noFill/>
                <a:prstDash val="solid"/>
                <a:miter lim="800000"/>
              </a:ln>
              <a:effectLst>
                <a:outerShdw blurRad="495300" dist="38100" dir="5400000" algn="t" rotWithShape="0">
                  <a:schemeClr val="tx1">
                    <a:lumMod val="65000"/>
                    <a:lumOff val="35000"/>
                    <a:alpha val="2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 CN Normal" panose="020B0400000000000000" charset="-122"/>
                  <a:sym typeface="Arial"/>
                </a:endParaRPr>
              </a:p>
            </p:txBody>
          </p:sp>
          <p:sp>
            <p:nvSpPr>
              <p:cNvPr id="155" name="图形"/>
              <p:cNvSpPr/>
              <p:nvPr>
                <p:custDataLst>
                  <p:tags r:id="rId10"/>
                </p:custDataLst>
              </p:nvPr>
            </p:nvSpPr>
            <p:spPr>
              <a:xfrm>
                <a:off x="4051" y="7697"/>
                <a:ext cx="824" cy="594"/>
              </a:xfrm>
              <a:prstGeom prst="roundRect">
                <a:avLst>
                  <a:gd name="adj" fmla="val 50000"/>
                </a:avLst>
              </a:prstGeom>
              <a:gradFill>
                <a:gsLst>
                  <a:gs pos="0">
                    <a:srgbClr val="97C32D"/>
                  </a:gs>
                  <a:gs pos="88000">
                    <a:srgbClr val="508023"/>
                  </a:gs>
                </a:gsLst>
                <a:lin ang="13500000" scaled="0"/>
              </a:gradFill>
              <a:ln w="0" cap="flat" cmpd="sng" algn="ctr">
                <a:noFill/>
                <a:prstDash val="solid"/>
                <a:miter lim="800000"/>
              </a:ln>
              <a:effectLst>
                <a:outerShdw blurRad="495300" dist="38100" dir="5400000" algn="t" rotWithShape="0">
                  <a:srgbClr val="7BC5DD">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 CN Normal" panose="020B0400000000000000" charset="-122"/>
                  <a:sym typeface="Arial"/>
                </a:endParaRPr>
              </a:p>
            </p:txBody>
          </p:sp>
          <p:grpSp>
            <p:nvGrpSpPr>
              <p:cNvPr id="156" name="图形"/>
              <p:cNvGrpSpPr/>
              <p:nvPr/>
            </p:nvGrpSpPr>
            <p:grpSpPr>
              <a:xfrm>
                <a:off x="4272" y="7864"/>
                <a:ext cx="384" cy="255"/>
                <a:chOff x="2751138" y="4071938"/>
                <a:chExt cx="1558925" cy="1158875"/>
              </a:xfrm>
              <a:solidFill>
                <a:schemeClr val="bg1"/>
              </a:solidFill>
              <a:effectLst>
                <a:outerShdw blurRad="495300" dist="38100" dir="5400000" algn="t" rotWithShape="0">
                  <a:srgbClr val="FFA5A5">
                    <a:alpha val="40000"/>
                  </a:srgbClr>
                </a:outerShdw>
              </a:effectLst>
            </p:grpSpPr>
            <p:sp>
              <p:nvSpPr>
                <p:cNvPr id="157" name="图形"/>
                <p:cNvSpPr/>
                <p:nvPr>
                  <p:custDataLst>
                    <p:tags r:id="rId12"/>
                  </p:custDataLst>
                </p:nvPr>
              </p:nvSpPr>
              <p:spPr bwMode="auto">
                <a:xfrm>
                  <a:off x="3770313" y="4562475"/>
                  <a:ext cx="539750" cy="477838"/>
                </a:xfrm>
                <a:custGeom>
                  <a:avLst/>
                  <a:gdLst>
                    <a:gd name="T0" fmla="*/ 255 w 340"/>
                    <a:gd name="T1" fmla="*/ 0 h 301"/>
                    <a:gd name="T2" fmla="*/ 136 w 340"/>
                    <a:gd name="T3" fmla="*/ 99 h 301"/>
                    <a:gd name="T4" fmla="*/ 28 w 340"/>
                    <a:gd name="T5" fmla="*/ 8 h 301"/>
                    <a:gd name="T6" fmla="*/ 28 w 340"/>
                    <a:gd name="T7" fmla="*/ 8 h 301"/>
                    <a:gd name="T8" fmla="*/ 14 w 340"/>
                    <a:gd name="T9" fmla="*/ 31 h 301"/>
                    <a:gd name="T10" fmla="*/ 0 w 340"/>
                    <a:gd name="T11" fmla="*/ 50 h 301"/>
                    <a:gd name="T12" fmla="*/ 0 w 340"/>
                    <a:gd name="T13" fmla="*/ 50 h 301"/>
                    <a:gd name="T14" fmla="*/ 24 w 340"/>
                    <a:gd name="T15" fmla="*/ 70 h 301"/>
                    <a:gd name="T16" fmla="*/ 47 w 340"/>
                    <a:gd name="T17" fmla="*/ 95 h 301"/>
                    <a:gd name="T18" fmla="*/ 68 w 340"/>
                    <a:gd name="T19" fmla="*/ 122 h 301"/>
                    <a:gd name="T20" fmla="*/ 84 w 340"/>
                    <a:gd name="T21" fmla="*/ 149 h 301"/>
                    <a:gd name="T22" fmla="*/ 99 w 340"/>
                    <a:gd name="T23" fmla="*/ 180 h 301"/>
                    <a:gd name="T24" fmla="*/ 109 w 340"/>
                    <a:gd name="T25" fmla="*/ 213 h 301"/>
                    <a:gd name="T26" fmla="*/ 115 w 340"/>
                    <a:gd name="T27" fmla="*/ 248 h 301"/>
                    <a:gd name="T28" fmla="*/ 117 w 340"/>
                    <a:gd name="T29" fmla="*/ 283 h 301"/>
                    <a:gd name="T30" fmla="*/ 117 w 340"/>
                    <a:gd name="T31" fmla="*/ 283 h 301"/>
                    <a:gd name="T32" fmla="*/ 115 w 340"/>
                    <a:gd name="T33" fmla="*/ 301 h 301"/>
                    <a:gd name="T34" fmla="*/ 115 w 340"/>
                    <a:gd name="T35" fmla="*/ 301 h 301"/>
                    <a:gd name="T36" fmla="*/ 136 w 340"/>
                    <a:gd name="T37" fmla="*/ 301 h 301"/>
                    <a:gd name="T38" fmla="*/ 136 w 340"/>
                    <a:gd name="T39" fmla="*/ 301 h 301"/>
                    <a:gd name="T40" fmla="*/ 167 w 340"/>
                    <a:gd name="T41" fmla="*/ 299 h 301"/>
                    <a:gd name="T42" fmla="*/ 200 w 340"/>
                    <a:gd name="T43" fmla="*/ 293 h 301"/>
                    <a:gd name="T44" fmla="*/ 233 w 340"/>
                    <a:gd name="T45" fmla="*/ 285 h 301"/>
                    <a:gd name="T46" fmla="*/ 266 w 340"/>
                    <a:gd name="T47" fmla="*/ 270 h 301"/>
                    <a:gd name="T48" fmla="*/ 282 w 340"/>
                    <a:gd name="T49" fmla="*/ 262 h 301"/>
                    <a:gd name="T50" fmla="*/ 295 w 340"/>
                    <a:gd name="T51" fmla="*/ 252 h 301"/>
                    <a:gd name="T52" fmla="*/ 307 w 340"/>
                    <a:gd name="T53" fmla="*/ 242 h 301"/>
                    <a:gd name="T54" fmla="*/ 319 w 340"/>
                    <a:gd name="T55" fmla="*/ 229 h 301"/>
                    <a:gd name="T56" fmla="*/ 328 w 340"/>
                    <a:gd name="T57" fmla="*/ 217 h 301"/>
                    <a:gd name="T58" fmla="*/ 334 w 340"/>
                    <a:gd name="T59" fmla="*/ 204 h 301"/>
                    <a:gd name="T60" fmla="*/ 338 w 340"/>
                    <a:gd name="T61" fmla="*/ 190 h 301"/>
                    <a:gd name="T62" fmla="*/ 340 w 340"/>
                    <a:gd name="T63" fmla="*/ 176 h 301"/>
                    <a:gd name="T64" fmla="*/ 340 w 340"/>
                    <a:gd name="T65" fmla="*/ 176 h 301"/>
                    <a:gd name="T66" fmla="*/ 338 w 340"/>
                    <a:gd name="T67" fmla="*/ 149 h 301"/>
                    <a:gd name="T68" fmla="*/ 334 w 340"/>
                    <a:gd name="T69" fmla="*/ 122 h 301"/>
                    <a:gd name="T70" fmla="*/ 328 w 340"/>
                    <a:gd name="T71" fmla="*/ 97 h 301"/>
                    <a:gd name="T72" fmla="*/ 317 w 340"/>
                    <a:gd name="T73" fmla="*/ 74 h 301"/>
                    <a:gd name="T74" fmla="*/ 305 w 340"/>
                    <a:gd name="T75" fmla="*/ 54 h 301"/>
                    <a:gd name="T76" fmla="*/ 290 w 340"/>
                    <a:gd name="T77" fmla="*/ 33 h 301"/>
                    <a:gd name="T78" fmla="*/ 274 w 340"/>
                    <a:gd name="T79" fmla="*/ 15 h 301"/>
                    <a:gd name="T80" fmla="*/ 255 w 340"/>
                    <a:gd name="T81" fmla="*/ 0 h 301"/>
                    <a:gd name="T82" fmla="*/ 255 w 340"/>
                    <a:gd name="T83"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0" h="301">
                      <a:moveTo>
                        <a:pt x="255" y="0"/>
                      </a:moveTo>
                      <a:lnTo>
                        <a:pt x="136" y="99"/>
                      </a:lnTo>
                      <a:lnTo>
                        <a:pt x="28" y="8"/>
                      </a:lnTo>
                      <a:lnTo>
                        <a:pt x="28" y="8"/>
                      </a:lnTo>
                      <a:lnTo>
                        <a:pt x="14" y="31"/>
                      </a:lnTo>
                      <a:lnTo>
                        <a:pt x="0" y="50"/>
                      </a:lnTo>
                      <a:lnTo>
                        <a:pt x="0" y="50"/>
                      </a:lnTo>
                      <a:lnTo>
                        <a:pt x="24" y="70"/>
                      </a:lnTo>
                      <a:lnTo>
                        <a:pt x="47" y="95"/>
                      </a:lnTo>
                      <a:lnTo>
                        <a:pt x="68" y="122"/>
                      </a:lnTo>
                      <a:lnTo>
                        <a:pt x="84" y="149"/>
                      </a:lnTo>
                      <a:lnTo>
                        <a:pt x="99" y="180"/>
                      </a:lnTo>
                      <a:lnTo>
                        <a:pt x="109" y="213"/>
                      </a:lnTo>
                      <a:lnTo>
                        <a:pt x="115" y="248"/>
                      </a:lnTo>
                      <a:lnTo>
                        <a:pt x="117" y="283"/>
                      </a:lnTo>
                      <a:lnTo>
                        <a:pt x="117" y="283"/>
                      </a:lnTo>
                      <a:lnTo>
                        <a:pt x="115" y="301"/>
                      </a:lnTo>
                      <a:lnTo>
                        <a:pt x="115" y="301"/>
                      </a:lnTo>
                      <a:lnTo>
                        <a:pt x="136" y="301"/>
                      </a:lnTo>
                      <a:lnTo>
                        <a:pt x="136" y="301"/>
                      </a:lnTo>
                      <a:lnTo>
                        <a:pt x="167" y="299"/>
                      </a:lnTo>
                      <a:lnTo>
                        <a:pt x="200" y="293"/>
                      </a:lnTo>
                      <a:lnTo>
                        <a:pt x="233" y="285"/>
                      </a:lnTo>
                      <a:lnTo>
                        <a:pt x="266" y="270"/>
                      </a:lnTo>
                      <a:lnTo>
                        <a:pt x="282" y="262"/>
                      </a:lnTo>
                      <a:lnTo>
                        <a:pt x="295" y="252"/>
                      </a:lnTo>
                      <a:lnTo>
                        <a:pt x="307" y="242"/>
                      </a:lnTo>
                      <a:lnTo>
                        <a:pt x="319" y="229"/>
                      </a:lnTo>
                      <a:lnTo>
                        <a:pt x="328" y="217"/>
                      </a:lnTo>
                      <a:lnTo>
                        <a:pt x="334" y="204"/>
                      </a:lnTo>
                      <a:lnTo>
                        <a:pt x="338" y="190"/>
                      </a:lnTo>
                      <a:lnTo>
                        <a:pt x="340" y="176"/>
                      </a:lnTo>
                      <a:lnTo>
                        <a:pt x="340" y="176"/>
                      </a:lnTo>
                      <a:lnTo>
                        <a:pt x="338" y="149"/>
                      </a:lnTo>
                      <a:lnTo>
                        <a:pt x="334" y="122"/>
                      </a:lnTo>
                      <a:lnTo>
                        <a:pt x="328" y="97"/>
                      </a:lnTo>
                      <a:lnTo>
                        <a:pt x="317" y="74"/>
                      </a:lnTo>
                      <a:lnTo>
                        <a:pt x="305" y="54"/>
                      </a:lnTo>
                      <a:lnTo>
                        <a:pt x="290" y="33"/>
                      </a:lnTo>
                      <a:lnTo>
                        <a:pt x="274" y="15"/>
                      </a:lnTo>
                      <a:lnTo>
                        <a:pt x="255" y="0"/>
                      </a:lnTo>
                      <a:lnTo>
                        <a:pt x="25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Arial"/>
                    <a:ea typeface="微软雅黑"/>
                    <a:cs typeface="思源黑体 CN Normal" panose="020B0400000000000000" charset="-122"/>
                    <a:sym typeface="Arial"/>
                  </a:endParaRPr>
                </a:p>
              </p:txBody>
            </p:sp>
            <p:sp>
              <p:nvSpPr>
                <p:cNvPr id="158" name="图形"/>
                <p:cNvSpPr/>
                <p:nvPr>
                  <p:custDataLst>
                    <p:tags r:id="rId13"/>
                  </p:custDataLst>
                </p:nvPr>
              </p:nvSpPr>
              <p:spPr bwMode="auto">
                <a:xfrm>
                  <a:off x="3773488" y="4071938"/>
                  <a:ext cx="441325" cy="450850"/>
                </a:xfrm>
                <a:custGeom>
                  <a:avLst/>
                  <a:gdLst>
                    <a:gd name="T0" fmla="*/ 49 w 278"/>
                    <a:gd name="T1" fmla="*/ 225 h 284"/>
                    <a:gd name="T2" fmla="*/ 49 w 278"/>
                    <a:gd name="T3" fmla="*/ 225 h 284"/>
                    <a:gd name="T4" fmla="*/ 49 w 278"/>
                    <a:gd name="T5" fmla="*/ 239 h 284"/>
                    <a:gd name="T6" fmla="*/ 47 w 278"/>
                    <a:gd name="T7" fmla="*/ 255 h 284"/>
                    <a:gd name="T8" fmla="*/ 47 w 278"/>
                    <a:gd name="T9" fmla="*/ 255 h 284"/>
                    <a:gd name="T10" fmla="*/ 66 w 278"/>
                    <a:gd name="T11" fmla="*/ 268 h 284"/>
                    <a:gd name="T12" fmla="*/ 88 w 278"/>
                    <a:gd name="T13" fmla="*/ 276 h 284"/>
                    <a:gd name="T14" fmla="*/ 111 w 278"/>
                    <a:gd name="T15" fmla="*/ 282 h 284"/>
                    <a:gd name="T16" fmla="*/ 134 w 278"/>
                    <a:gd name="T17" fmla="*/ 284 h 284"/>
                    <a:gd name="T18" fmla="*/ 134 w 278"/>
                    <a:gd name="T19" fmla="*/ 284 h 284"/>
                    <a:gd name="T20" fmla="*/ 148 w 278"/>
                    <a:gd name="T21" fmla="*/ 284 h 284"/>
                    <a:gd name="T22" fmla="*/ 163 w 278"/>
                    <a:gd name="T23" fmla="*/ 282 h 284"/>
                    <a:gd name="T24" fmla="*/ 177 w 278"/>
                    <a:gd name="T25" fmla="*/ 278 h 284"/>
                    <a:gd name="T26" fmla="*/ 189 w 278"/>
                    <a:gd name="T27" fmla="*/ 274 h 284"/>
                    <a:gd name="T28" fmla="*/ 202 w 278"/>
                    <a:gd name="T29" fmla="*/ 268 h 284"/>
                    <a:gd name="T30" fmla="*/ 214 w 278"/>
                    <a:gd name="T31" fmla="*/ 260 h 284"/>
                    <a:gd name="T32" fmla="*/ 224 w 278"/>
                    <a:gd name="T33" fmla="*/ 251 h 284"/>
                    <a:gd name="T34" fmla="*/ 235 w 278"/>
                    <a:gd name="T35" fmla="*/ 243 h 284"/>
                    <a:gd name="T36" fmla="*/ 245 w 278"/>
                    <a:gd name="T37" fmla="*/ 233 h 284"/>
                    <a:gd name="T38" fmla="*/ 253 w 278"/>
                    <a:gd name="T39" fmla="*/ 222 h 284"/>
                    <a:gd name="T40" fmla="*/ 260 w 278"/>
                    <a:gd name="T41" fmla="*/ 210 h 284"/>
                    <a:gd name="T42" fmla="*/ 266 w 278"/>
                    <a:gd name="T43" fmla="*/ 198 h 284"/>
                    <a:gd name="T44" fmla="*/ 272 w 278"/>
                    <a:gd name="T45" fmla="*/ 185 h 284"/>
                    <a:gd name="T46" fmla="*/ 274 w 278"/>
                    <a:gd name="T47" fmla="*/ 171 h 284"/>
                    <a:gd name="T48" fmla="*/ 276 w 278"/>
                    <a:gd name="T49" fmla="*/ 156 h 284"/>
                    <a:gd name="T50" fmla="*/ 278 w 278"/>
                    <a:gd name="T51" fmla="*/ 142 h 284"/>
                    <a:gd name="T52" fmla="*/ 278 w 278"/>
                    <a:gd name="T53" fmla="*/ 142 h 284"/>
                    <a:gd name="T54" fmla="*/ 276 w 278"/>
                    <a:gd name="T55" fmla="*/ 128 h 284"/>
                    <a:gd name="T56" fmla="*/ 274 w 278"/>
                    <a:gd name="T57" fmla="*/ 113 h 284"/>
                    <a:gd name="T58" fmla="*/ 272 w 278"/>
                    <a:gd name="T59" fmla="*/ 99 h 284"/>
                    <a:gd name="T60" fmla="*/ 266 w 278"/>
                    <a:gd name="T61" fmla="*/ 86 h 284"/>
                    <a:gd name="T62" fmla="*/ 260 w 278"/>
                    <a:gd name="T63" fmla="*/ 74 h 284"/>
                    <a:gd name="T64" fmla="*/ 253 w 278"/>
                    <a:gd name="T65" fmla="*/ 62 h 284"/>
                    <a:gd name="T66" fmla="*/ 245 w 278"/>
                    <a:gd name="T67" fmla="*/ 51 h 284"/>
                    <a:gd name="T68" fmla="*/ 235 w 278"/>
                    <a:gd name="T69" fmla="*/ 41 h 284"/>
                    <a:gd name="T70" fmla="*/ 224 w 278"/>
                    <a:gd name="T71" fmla="*/ 31 h 284"/>
                    <a:gd name="T72" fmla="*/ 214 w 278"/>
                    <a:gd name="T73" fmla="*/ 22 h 284"/>
                    <a:gd name="T74" fmla="*/ 202 w 278"/>
                    <a:gd name="T75" fmla="*/ 16 h 284"/>
                    <a:gd name="T76" fmla="*/ 189 w 278"/>
                    <a:gd name="T77" fmla="*/ 10 h 284"/>
                    <a:gd name="T78" fmla="*/ 177 w 278"/>
                    <a:gd name="T79" fmla="*/ 6 h 284"/>
                    <a:gd name="T80" fmla="*/ 163 w 278"/>
                    <a:gd name="T81" fmla="*/ 2 h 284"/>
                    <a:gd name="T82" fmla="*/ 148 w 278"/>
                    <a:gd name="T83" fmla="*/ 0 h 284"/>
                    <a:gd name="T84" fmla="*/ 134 w 278"/>
                    <a:gd name="T85" fmla="*/ 0 h 284"/>
                    <a:gd name="T86" fmla="*/ 134 w 278"/>
                    <a:gd name="T87" fmla="*/ 0 h 284"/>
                    <a:gd name="T88" fmla="*/ 111 w 278"/>
                    <a:gd name="T89" fmla="*/ 0 h 284"/>
                    <a:gd name="T90" fmla="*/ 90 w 278"/>
                    <a:gd name="T91" fmla="*/ 6 h 284"/>
                    <a:gd name="T92" fmla="*/ 70 w 278"/>
                    <a:gd name="T93" fmla="*/ 14 h 284"/>
                    <a:gd name="T94" fmla="*/ 51 w 278"/>
                    <a:gd name="T95" fmla="*/ 24 h 284"/>
                    <a:gd name="T96" fmla="*/ 35 w 278"/>
                    <a:gd name="T97" fmla="*/ 39 h 284"/>
                    <a:gd name="T98" fmla="*/ 20 w 278"/>
                    <a:gd name="T99" fmla="*/ 55 h 284"/>
                    <a:gd name="T100" fmla="*/ 10 w 278"/>
                    <a:gd name="T101" fmla="*/ 72 h 284"/>
                    <a:gd name="T102" fmla="*/ 0 w 278"/>
                    <a:gd name="T103" fmla="*/ 92 h 284"/>
                    <a:gd name="T104" fmla="*/ 0 w 278"/>
                    <a:gd name="T105" fmla="*/ 92 h 284"/>
                    <a:gd name="T106" fmla="*/ 12 w 278"/>
                    <a:gd name="T107" fmla="*/ 107 h 284"/>
                    <a:gd name="T108" fmla="*/ 20 w 278"/>
                    <a:gd name="T109" fmla="*/ 121 h 284"/>
                    <a:gd name="T110" fmla="*/ 28 w 278"/>
                    <a:gd name="T111" fmla="*/ 136 h 284"/>
                    <a:gd name="T112" fmla="*/ 37 w 278"/>
                    <a:gd name="T113" fmla="*/ 152 h 284"/>
                    <a:gd name="T114" fmla="*/ 43 w 278"/>
                    <a:gd name="T115" fmla="*/ 169 h 284"/>
                    <a:gd name="T116" fmla="*/ 47 w 278"/>
                    <a:gd name="T117" fmla="*/ 187 h 284"/>
                    <a:gd name="T118" fmla="*/ 49 w 278"/>
                    <a:gd name="T119" fmla="*/ 206 h 284"/>
                    <a:gd name="T120" fmla="*/ 49 w 278"/>
                    <a:gd name="T121" fmla="*/ 225 h 284"/>
                    <a:gd name="T122" fmla="*/ 49 w 278"/>
                    <a:gd name="T123" fmla="*/ 225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8" h="284">
                      <a:moveTo>
                        <a:pt x="49" y="225"/>
                      </a:moveTo>
                      <a:lnTo>
                        <a:pt x="49" y="225"/>
                      </a:lnTo>
                      <a:lnTo>
                        <a:pt x="49" y="239"/>
                      </a:lnTo>
                      <a:lnTo>
                        <a:pt x="47" y="255"/>
                      </a:lnTo>
                      <a:lnTo>
                        <a:pt x="47" y="255"/>
                      </a:lnTo>
                      <a:lnTo>
                        <a:pt x="66" y="268"/>
                      </a:lnTo>
                      <a:lnTo>
                        <a:pt x="88" y="276"/>
                      </a:lnTo>
                      <a:lnTo>
                        <a:pt x="111" y="282"/>
                      </a:lnTo>
                      <a:lnTo>
                        <a:pt x="134" y="284"/>
                      </a:lnTo>
                      <a:lnTo>
                        <a:pt x="134" y="284"/>
                      </a:lnTo>
                      <a:lnTo>
                        <a:pt x="148" y="284"/>
                      </a:lnTo>
                      <a:lnTo>
                        <a:pt x="163" y="282"/>
                      </a:lnTo>
                      <a:lnTo>
                        <a:pt x="177" y="278"/>
                      </a:lnTo>
                      <a:lnTo>
                        <a:pt x="189" y="274"/>
                      </a:lnTo>
                      <a:lnTo>
                        <a:pt x="202" y="268"/>
                      </a:lnTo>
                      <a:lnTo>
                        <a:pt x="214" y="260"/>
                      </a:lnTo>
                      <a:lnTo>
                        <a:pt x="224" y="251"/>
                      </a:lnTo>
                      <a:lnTo>
                        <a:pt x="235" y="243"/>
                      </a:lnTo>
                      <a:lnTo>
                        <a:pt x="245" y="233"/>
                      </a:lnTo>
                      <a:lnTo>
                        <a:pt x="253" y="222"/>
                      </a:lnTo>
                      <a:lnTo>
                        <a:pt x="260" y="210"/>
                      </a:lnTo>
                      <a:lnTo>
                        <a:pt x="266" y="198"/>
                      </a:lnTo>
                      <a:lnTo>
                        <a:pt x="272" y="185"/>
                      </a:lnTo>
                      <a:lnTo>
                        <a:pt x="274" y="171"/>
                      </a:lnTo>
                      <a:lnTo>
                        <a:pt x="276" y="156"/>
                      </a:lnTo>
                      <a:lnTo>
                        <a:pt x="278" y="142"/>
                      </a:lnTo>
                      <a:lnTo>
                        <a:pt x="278" y="142"/>
                      </a:lnTo>
                      <a:lnTo>
                        <a:pt x="276" y="128"/>
                      </a:lnTo>
                      <a:lnTo>
                        <a:pt x="274" y="113"/>
                      </a:lnTo>
                      <a:lnTo>
                        <a:pt x="272" y="99"/>
                      </a:lnTo>
                      <a:lnTo>
                        <a:pt x="266" y="86"/>
                      </a:lnTo>
                      <a:lnTo>
                        <a:pt x="260" y="74"/>
                      </a:lnTo>
                      <a:lnTo>
                        <a:pt x="253" y="62"/>
                      </a:lnTo>
                      <a:lnTo>
                        <a:pt x="245" y="51"/>
                      </a:lnTo>
                      <a:lnTo>
                        <a:pt x="235" y="41"/>
                      </a:lnTo>
                      <a:lnTo>
                        <a:pt x="224" y="31"/>
                      </a:lnTo>
                      <a:lnTo>
                        <a:pt x="214" y="22"/>
                      </a:lnTo>
                      <a:lnTo>
                        <a:pt x="202" y="16"/>
                      </a:lnTo>
                      <a:lnTo>
                        <a:pt x="189" y="10"/>
                      </a:lnTo>
                      <a:lnTo>
                        <a:pt x="177" y="6"/>
                      </a:lnTo>
                      <a:lnTo>
                        <a:pt x="163" y="2"/>
                      </a:lnTo>
                      <a:lnTo>
                        <a:pt x="148" y="0"/>
                      </a:lnTo>
                      <a:lnTo>
                        <a:pt x="134" y="0"/>
                      </a:lnTo>
                      <a:lnTo>
                        <a:pt x="134" y="0"/>
                      </a:lnTo>
                      <a:lnTo>
                        <a:pt x="111" y="0"/>
                      </a:lnTo>
                      <a:lnTo>
                        <a:pt x="90" y="6"/>
                      </a:lnTo>
                      <a:lnTo>
                        <a:pt x="70" y="14"/>
                      </a:lnTo>
                      <a:lnTo>
                        <a:pt x="51" y="24"/>
                      </a:lnTo>
                      <a:lnTo>
                        <a:pt x="35" y="39"/>
                      </a:lnTo>
                      <a:lnTo>
                        <a:pt x="20" y="55"/>
                      </a:lnTo>
                      <a:lnTo>
                        <a:pt x="10" y="72"/>
                      </a:lnTo>
                      <a:lnTo>
                        <a:pt x="0" y="92"/>
                      </a:lnTo>
                      <a:lnTo>
                        <a:pt x="0" y="92"/>
                      </a:lnTo>
                      <a:lnTo>
                        <a:pt x="12" y="107"/>
                      </a:lnTo>
                      <a:lnTo>
                        <a:pt x="20" y="121"/>
                      </a:lnTo>
                      <a:lnTo>
                        <a:pt x="28" y="136"/>
                      </a:lnTo>
                      <a:lnTo>
                        <a:pt x="37" y="152"/>
                      </a:lnTo>
                      <a:lnTo>
                        <a:pt x="43" y="169"/>
                      </a:lnTo>
                      <a:lnTo>
                        <a:pt x="47" y="187"/>
                      </a:lnTo>
                      <a:lnTo>
                        <a:pt x="49" y="206"/>
                      </a:lnTo>
                      <a:lnTo>
                        <a:pt x="49" y="225"/>
                      </a:lnTo>
                      <a:lnTo>
                        <a:pt x="49" y="2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Arial"/>
                    <a:ea typeface="微软雅黑"/>
                    <a:cs typeface="思源黑体 CN Normal" panose="020B0400000000000000" charset="-122"/>
                    <a:sym typeface="Arial"/>
                  </a:endParaRPr>
                </a:p>
              </p:txBody>
            </p:sp>
            <p:sp>
              <p:nvSpPr>
                <p:cNvPr id="159" name="图形"/>
                <p:cNvSpPr/>
                <p:nvPr>
                  <p:custDataLst>
                    <p:tags r:id="rId14"/>
                  </p:custDataLst>
                </p:nvPr>
              </p:nvSpPr>
              <p:spPr bwMode="auto">
                <a:xfrm>
                  <a:off x="2751138" y="4562475"/>
                  <a:ext cx="542925" cy="477838"/>
                </a:xfrm>
                <a:custGeom>
                  <a:avLst/>
                  <a:gdLst>
                    <a:gd name="T0" fmla="*/ 204 w 342"/>
                    <a:gd name="T1" fmla="*/ 301 h 301"/>
                    <a:gd name="T2" fmla="*/ 204 w 342"/>
                    <a:gd name="T3" fmla="*/ 301 h 301"/>
                    <a:gd name="T4" fmla="*/ 225 w 342"/>
                    <a:gd name="T5" fmla="*/ 301 h 301"/>
                    <a:gd name="T6" fmla="*/ 225 w 342"/>
                    <a:gd name="T7" fmla="*/ 301 h 301"/>
                    <a:gd name="T8" fmla="*/ 225 w 342"/>
                    <a:gd name="T9" fmla="*/ 283 h 301"/>
                    <a:gd name="T10" fmla="*/ 225 w 342"/>
                    <a:gd name="T11" fmla="*/ 283 h 301"/>
                    <a:gd name="T12" fmla="*/ 227 w 342"/>
                    <a:gd name="T13" fmla="*/ 248 h 301"/>
                    <a:gd name="T14" fmla="*/ 233 w 342"/>
                    <a:gd name="T15" fmla="*/ 213 h 301"/>
                    <a:gd name="T16" fmla="*/ 243 w 342"/>
                    <a:gd name="T17" fmla="*/ 180 h 301"/>
                    <a:gd name="T18" fmla="*/ 256 w 342"/>
                    <a:gd name="T19" fmla="*/ 149 h 301"/>
                    <a:gd name="T20" fmla="*/ 272 w 342"/>
                    <a:gd name="T21" fmla="*/ 122 h 301"/>
                    <a:gd name="T22" fmla="*/ 293 w 342"/>
                    <a:gd name="T23" fmla="*/ 95 h 301"/>
                    <a:gd name="T24" fmla="*/ 316 w 342"/>
                    <a:gd name="T25" fmla="*/ 70 h 301"/>
                    <a:gd name="T26" fmla="*/ 342 w 342"/>
                    <a:gd name="T27" fmla="*/ 50 h 301"/>
                    <a:gd name="T28" fmla="*/ 342 w 342"/>
                    <a:gd name="T29" fmla="*/ 50 h 301"/>
                    <a:gd name="T30" fmla="*/ 326 w 342"/>
                    <a:gd name="T31" fmla="*/ 31 h 301"/>
                    <a:gd name="T32" fmla="*/ 313 w 342"/>
                    <a:gd name="T33" fmla="*/ 8 h 301"/>
                    <a:gd name="T34" fmla="*/ 204 w 342"/>
                    <a:gd name="T35" fmla="*/ 99 h 301"/>
                    <a:gd name="T36" fmla="*/ 84 w 342"/>
                    <a:gd name="T37" fmla="*/ 0 h 301"/>
                    <a:gd name="T38" fmla="*/ 84 w 342"/>
                    <a:gd name="T39" fmla="*/ 0 h 301"/>
                    <a:gd name="T40" fmla="*/ 66 w 342"/>
                    <a:gd name="T41" fmla="*/ 15 h 301"/>
                    <a:gd name="T42" fmla="*/ 49 w 342"/>
                    <a:gd name="T43" fmla="*/ 33 h 301"/>
                    <a:gd name="T44" fmla="*/ 35 w 342"/>
                    <a:gd name="T45" fmla="*/ 54 h 301"/>
                    <a:gd name="T46" fmla="*/ 23 w 342"/>
                    <a:gd name="T47" fmla="*/ 74 h 301"/>
                    <a:gd name="T48" fmla="*/ 14 w 342"/>
                    <a:gd name="T49" fmla="*/ 97 h 301"/>
                    <a:gd name="T50" fmla="*/ 6 w 342"/>
                    <a:gd name="T51" fmla="*/ 122 h 301"/>
                    <a:gd name="T52" fmla="*/ 2 w 342"/>
                    <a:gd name="T53" fmla="*/ 149 h 301"/>
                    <a:gd name="T54" fmla="*/ 0 w 342"/>
                    <a:gd name="T55" fmla="*/ 176 h 301"/>
                    <a:gd name="T56" fmla="*/ 0 w 342"/>
                    <a:gd name="T57" fmla="*/ 176 h 301"/>
                    <a:gd name="T58" fmla="*/ 2 w 342"/>
                    <a:gd name="T59" fmla="*/ 190 h 301"/>
                    <a:gd name="T60" fmla="*/ 6 w 342"/>
                    <a:gd name="T61" fmla="*/ 204 h 301"/>
                    <a:gd name="T62" fmla="*/ 12 w 342"/>
                    <a:gd name="T63" fmla="*/ 217 h 301"/>
                    <a:gd name="T64" fmla="*/ 23 w 342"/>
                    <a:gd name="T65" fmla="*/ 229 h 301"/>
                    <a:gd name="T66" fmla="*/ 33 w 342"/>
                    <a:gd name="T67" fmla="*/ 242 h 301"/>
                    <a:gd name="T68" fmla="*/ 45 w 342"/>
                    <a:gd name="T69" fmla="*/ 252 h 301"/>
                    <a:gd name="T70" fmla="*/ 60 w 342"/>
                    <a:gd name="T71" fmla="*/ 262 h 301"/>
                    <a:gd name="T72" fmla="*/ 74 w 342"/>
                    <a:gd name="T73" fmla="*/ 270 h 301"/>
                    <a:gd name="T74" fmla="*/ 107 w 342"/>
                    <a:gd name="T75" fmla="*/ 285 h 301"/>
                    <a:gd name="T76" fmla="*/ 140 w 342"/>
                    <a:gd name="T77" fmla="*/ 293 h 301"/>
                    <a:gd name="T78" fmla="*/ 173 w 342"/>
                    <a:gd name="T79" fmla="*/ 299 h 301"/>
                    <a:gd name="T80" fmla="*/ 204 w 342"/>
                    <a:gd name="T81" fmla="*/ 301 h 301"/>
                    <a:gd name="T82" fmla="*/ 204 w 342"/>
                    <a:gd name="T83" fmla="*/ 30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42" h="301">
                      <a:moveTo>
                        <a:pt x="204" y="301"/>
                      </a:moveTo>
                      <a:lnTo>
                        <a:pt x="204" y="301"/>
                      </a:lnTo>
                      <a:lnTo>
                        <a:pt x="225" y="301"/>
                      </a:lnTo>
                      <a:lnTo>
                        <a:pt x="225" y="301"/>
                      </a:lnTo>
                      <a:lnTo>
                        <a:pt x="225" y="283"/>
                      </a:lnTo>
                      <a:lnTo>
                        <a:pt x="225" y="283"/>
                      </a:lnTo>
                      <a:lnTo>
                        <a:pt x="227" y="248"/>
                      </a:lnTo>
                      <a:lnTo>
                        <a:pt x="233" y="213"/>
                      </a:lnTo>
                      <a:lnTo>
                        <a:pt x="243" y="180"/>
                      </a:lnTo>
                      <a:lnTo>
                        <a:pt x="256" y="149"/>
                      </a:lnTo>
                      <a:lnTo>
                        <a:pt x="272" y="122"/>
                      </a:lnTo>
                      <a:lnTo>
                        <a:pt x="293" y="95"/>
                      </a:lnTo>
                      <a:lnTo>
                        <a:pt x="316" y="70"/>
                      </a:lnTo>
                      <a:lnTo>
                        <a:pt x="342" y="50"/>
                      </a:lnTo>
                      <a:lnTo>
                        <a:pt x="342" y="50"/>
                      </a:lnTo>
                      <a:lnTo>
                        <a:pt x="326" y="31"/>
                      </a:lnTo>
                      <a:lnTo>
                        <a:pt x="313" y="8"/>
                      </a:lnTo>
                      <a:lnTo>
                        <a:pt x="204" y="99"/>
                      </a:lnTo>
                      <a:lnTo>
                        <a:pt x="84" y="0"/>
                      </a:lnTo>
                      <a:lnTo>
                        <a:pt x="84" y="0"/>
                      </a:lnTo>
                      <a:lnTo>
                        <a:pt x="66" y="15"/>
                      </a:lnTo>
                      <a:lnTo>
                        <a:pt x="49" y="33"/>
                      </a:lnTo>
                      <a:lnTo>
                        <a:pt x="35" y="54"/>
                      </a:lnTo>
                      <a:lnTo>
                        <a:pt x="23" y="74"/>
                      </a:lnTo>
                      <a:lnTo>
                        <a:pt x="14" y="97"/>
                      </a:lnTo>
                      <a:lnTo>
                        <a:pt x="6" y="122"/>
                      </a:lnTo>
                      <a:lnTo>
                        <a:pt x="2" y="149"/>
                      </a:lnTo>
                      <a:lnTo>
                        <a:pt x="0" y="176"/>
                      </a:lnTo>
                      <a:lnTo>
                        <a:pt x="0" y="176"/>
                      </a:lnTo>
                      <a:lnTo>
                        <a:pt x="2" y="190"/>
                      </a:lnTo>
                      <a:lnTo>
                        <a:pt x="6" y="204"/>
                      </a:lnTo>
                      <a:lnTo>
                        <a:pt x="12" y="217"/>
                      </a:lnTo>
                      <a:lnTo>
                        <a:pt x="23" y="229"/>
                      </a:lnTo>
                      <a:lnTo>
                        <a:pt x="33" y="242"/>
                      </a:lnTo>
                      <a:lnTo>
                        <a:pt x="45" y="252"/>
                      </a:lnTo>
                      <a:lnTo>
                        <a:pt x="60" y="262"/>
                      </a:lnTo>
                      <a:lnTo>
                        <a:pt x="74" y="270"/>
                      </a:lnTo>
                      <a:lnTo>
                        <a:pt x="107" y="285"/>
                      </a:lnTo>
                      <a:lnTo>
                        <a:pt x="140" y="293"/>
                      </a:lnTo>
                      <a:lnTo>
                        <a:pt x="173" y="299"/>
                      </a:lnTo>
                      <a:lnTo>
                        <a:pt x="204" y="301"/>
                      </a:lnTo>
                      <a:lnTo>
                        <a:pt x="204" y="3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Arial"/>
                    <a:ea typeface="微软雅黑"/>
                    <a:cs typeface="思源黑体 CN Normal" panose="020B0400000000000000" charset="-122"/>
                    <a:sym typeface="Arial"/>
                  </a:endParaRPr>
                </a:p>
              </p:txBody>
            </p:sp>
            <p:sp>
              <p:nvSpPr>
                <p:cNvPr id="160" name="图形"/>
                <p:cNvSpPr/>
                <p:nvPr>
                  <p:custDataLst>
                    <p:tags r:id="rId15"/>
                  </p:custDataLst>
                </p:nvPr>
              </p:nvSpPr>
              <p:spPr bwMode="auto">
                <a:xfrm>
                  <a:off x="2849563" y="4071938"/>
                  <a:ext cx="438150" cy="450850"/>
                </a:xfrm>
                <a:custGeom>
                  <a:avLst/>
                  <a:gdLst>
                    <a:gd name="T0" fmla="*/ 142 w 276"/>
                    <a:gd name="T1" fmla="*/ 284 h 284"/>
                    <a:gd name="T2" fmla="*/ 142 w 276"/>
                    <a:gd name="T3" fmla="*/ 284 h 284"/>
                    <a:gd name="T4" fmla="*/ 167 w 276"/>
                    <a:gd name="T5" fmla="*/ 282 h 284"/>
                    <a:gd name="T6" fmla="*/ 190 w 276"/>
                    <a:gd name="T7" fmla="*/ 276 h 284"/>
                    <a:gd name="T8" fmla="*/ 210 w 276"/>
                    <a:gd name="T9" fmla="*/ 268 h 284"/>
                    <a:gd name="T10" fmla="*/ 229 w 276"/>
                    <a:gd name="T11" fmla="*/ 255 h 284"/>
                    <a:gd name="T12" fmla="*/ 229 w 276"/>
                    <a:gd name="T13" fmla="*/ 255 h 284"/>
                    <a:gd name="T14" fmla="*/ 229 w 276"/>
                    <a:gd name="T15" fmla="*/ 239 h 284"/>
                    <a:gd name="T16" fmla="*/ 227 w 276"/>
                    <a:gd name="T17" fmla="*/ 225 h 284"/>
                    <a:gd name="T18" fmla="*/ 227 w 276"/>
                    <a:gd name="T19" fmla="*/ 225 h 284"/>
                    <a:gd name="T20" fmla="*/ 229 w 276"/>
                    <a:gd name="T21" fmla="*/ 206 h 284"/>
                    <a:gd name="T22" fmla="*/ 231 w 276"/>
                    <a:gd name="T23" fmla="*/ 187 h 284"/>
                    <a:gd name="T24" fmla="*/ 235 w 276"/>
                    <a:gd name="T25" fmla="*/ 169 h 284"/>
                    <a:gd name="T26" fmla="*/ 241 w 276"/>
                    <a:gd name="T27" fmla="*/ 152 h 284"/>
                    <a:gd name="T28" fmla="*/ 247 w 276"/>
                    <a:gd name="T29" fmla="*/ 136 h 284"/>
                    <a:gd name="T30" fmla="*/ 256 w 276"/>
                    <a:gd name="T31" fmla="*/ 121 h 284"/>
                    <a:gd name="T32" fmla="*/ 266 w 276"/>
                    <a:gd name="T33" fmla="*/ 107 h 284"/>
                    <a:gd name="T34" fmla="*/ 276 w 276"/>
                    <a:gd name="T35" fmla="*/ 92 h 284"/>
                    <a:gd name="T36" fmla="*/ 276 w 276"/>
                    <a:gd name="T37" fmla="*/ 92 h 284"/>
                    <a:gd name="T38" fmla="*/ 268 w 276"/>
                    <a:gd name="T39" fmla="*/ 72 h 284"/>
                    <a:gd name="T40" fmla="*/ 256 w 276"/>
                    <a:gd name="T41" fmla="*/ 55 h 284"/>
                    <a:gd name="T42" fmla="*/ 241 w 276"/>
                    <a:gd name="T43" fmla="*/ 39 h 284"/>
                    <a:gd name="T44" fmla="*/ 225 w 276"/>
                    <a:gd name="T45" fmla="*/ 24 h 284"/>
                    <a:gd name="T46" fmla="*/ 206 w 276"/>
                    <a:gd name="T47" fmla="*/ 14 h 284"/>
                    <a:gd name="T48" fmla="*/ 185 w 276"/>
                    <a:gd name="T49" fmla="*/ 6 h 284"/>
                    <a:gd name="T50" fmla="*/ 165 w 276"/>
                    <a:gd name="T51" fmla="*/ 0 h 284"/>
                    <a:gd name="T52" fmla="*/ 142 w 276"/>
                    <a:gd name="T53" fmla="*/ 0 h 284"/>
                    <a:gd name="T54" fmla="*/ 142 w 276"/>
                    <a:gd name="T55" fmla="*/ 0 h 284"/>
                    <a:gd name="T56" fmla="*/ 128 w 276"/>
                    <a:gd name="T57" fmla="*/ 0 h 284"/>
                    <a:gd name="T58" fmla="*/ 113 w 276"/>
                    <a:gd name="T59" fmla="*/ 2 h 284"/>
                    <a:gd name="T60" fmla="*/ 99 w 276"/>
                    <a:gd name="T61" fmla="*/ 6 h 284"/>
                    <a:gd name="T62" fmla="*/ 86 w 276"/>
                    <a:gd name="T63" fmla="*/ 10 h 284"/>
                    <a:gd name="T64" fmla="*/ 74 w 276"/>
                    <a:gd name="T65" fmla="*/ 16 h 284"/>
                    <a:gd name="T66" fmla="*/ 62 w 276"/>
                    <a:gd name="T67" fmla="*/ 22 h 284"/>
                    <a:gd name="T68" fmla="*/ 51 w 276"/>
                    <a:gd name="T69" fmla="*/ 31 h 284"/>
                    <a:gd name="T70" fmla="*/ 41 w 276"/>
                    <a:gd name="T71" fmla="*/ 41 h 284"/>
                    <a:gd name="T72" fmla="*/ 31 w 276"/>
                    <a:gd name="T73" fmla="*/ 51 h 284"/>
                    <a:gd name="T74" fmla="*/ 22 w 276"/>
                    <a:gd name="T75" fmla="*/ 62 h 284"/>
                    <a:gd name="T76" fmla="*/ 16 w 276"/>
                    <a:gd name="T77" fmla="*/ 74 h 284"/>
                    <a:gd name="T78" fmla="*/ 10 w 276"/>
                    <a:gd name="T79" fmla="*/ 86 h 284"/>
                    <a:gd name="T80" fmla="*/ 6 w 276"/>
                    <a:gd name="T81" fmla="*/ 99 h 284"/>
                    <a:gd name="T82" fmla="*/ 2 w 276"/>
                    <a:gd name="T83" fmla="*/ 113 h 284"/>
                    <a:gd name="T84" fmla="*/ 0 w 276"/>
                    <a:gd name="T85" fmla="*/ 128 h 284"/>
                    <a:gd name="T86" fmla="*/ 0 w 276"/>
                    <a:gd name="T87" fmla="*/ 142 h 284"/>
                    <a:gd name="T88" fmla="*/ 0 w 276"/>
                    <a:gd name="T89" fmla="*/ 142 h 284"/>
                    <a:gd name="T90" fmla="*/ 0 w 276"/>
                    <a:gd name="T91" fmla="*/ 156 h 284"/>
                    <a:gd name="T92" fmla="*/ 2 w 276"/>
                    <a:gd name="T93" fmla="*/ 171 h 284"/>
                    <a:gd name="T94" fmla="*/ 6 w 276"/>
                    <a:gd name="T95" fmla="*/ 185 h 284"/>
                    <a:gd name="T96" fmla="*/ 10 w 276"/>
                    <a:gd name="T97" fmla="*/ 198 h 284"/>
                    <a:gd name="T98" fmla="*/ 16 w 276"/>
                    <a:gd name="T99" fmla="*/ 210 h 284"/>
                    <a:gd name="T100" fmla="*/ 22 w 276"/>
                    <a:gd name="T101" fmla="*/ 222 h 284"/>
                    <a:gd name="T102" fmla="*/ 31 w 276"/>
                    <a:gd name="T103" fmla="*/ 233 h 284"/>
                    <a:gd name="T104" fmla="*/ 41 w 276"/>
                    <a:gd name="T105" fmla="*/ 243 h 284"/>
                    <a:gd name="T106" fmla="*/ 51 w 276"/>
                    <a:gd name="T107" fmla="*/ 251 h 284"/>
                    <a:gd name="T108" fmla="*/ 62 w 276"/>
                    <a:gd name="T109" fmla="*/ 260 h 284"/>
                    <a:gd name="T110" fmla="*/ 74 w 276"/>
                    <a:gd name="T111" fmla="*/ 268 h 284"/>
                    <a:gd name="T112" fmla="*/ 86 w 276"/>
                    <a:gd name="T113" fmla="*/ 274 h 284"/>
                    <a:gd name="T114" fmla="*/ 99 w 276"/>
                    <a:gd name="T115" fmla="*/ 278 h 284"/>
                    <a:gd name="T116" fmla="*/ 113 w 276"/>
                    <a:gd name="T117" fmla="*/ 282 h 284"/>
                    <a:gd name="T118" fmla="*/ 128 w 276"/>
                    <a:gd name="T119" fmla="*/ 284 h 284"/>
                    <a:gd name="T120" fmla="*/ 142 w 276"/>
                    <a:gd name="T121" fmla="*/ 284 h 284"/>
                    <a:gd name="T122" fmla="*/ 142 w 276"/>
                    <a:gd name="T1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 h="284">
                      <a:moveTo>
                        <a:pt x="142" y="284"/>
                      </a:moveTo>
                      <a:lnTo>
                        <a:pt x="142" y="284"/>
                      </a:lnTo>
                      <a:lnTo>
                        <a:pt x="167" y="282"/>
                      </a:lnTo>
                      <a:lnTo>
                        <a:pt x="190" y="276"/>
                      </a:lnTo>
                      <a:lnTo>
                        <a:pt x="210" y="268"/>
                      </a:lnTo>
                      <a:lnTo>
                        <a:pt x="229" y="255"/>
                      </a:lnTo>
                      <a:lnTo>
                        <a:pt x="229" y="255"/>
                      </a:lnTo>
                      <a:lnTo>
                        <a:pt x="229" y="239"/>
                      </a:lnTo>
                      <a:lnTo>
                        <a:pt x="227" y="225"/>
                      </a:lnTo>
                      <a:lnTo>
                        <a:pt x="227" y="225"/>
                      </a:lnTo>
                      <a:lnTo>
                        <a:pt x="229" y="206"/>
                      </a:lnTo>
                      <a:lnTo>
                        <a:pt x="231" y="187"/>
                      </a:lnTo>
                      <a:lnTo>
                        <a:pt x="235" y="169"/>
                      </a:lnTo>
                      <a:lnTo>
                        <a:pt x="241" y="152"/>
                      </a:lnTo>
                      <a:lnTo>
                        <a:pt x="247" y="136"/>
                      </a:lnTo>
                      <a:lnTo>
                        <a:pt x="256" y="121"/>
                      </a:lnTo>
                      <a:lnTo>
                        <a:pt x="266" y="107"/>
                      </a:lnTo>
                      <a:lnTo>
                        <a:pt x="276" y="92"/>
                      </a:lnTo>
                      <a:lnTo>
                        <a:pt x="276" y="92"/>
                      </a:lnTo>
                      <a:lnTo>
                        <a:pt x="268" y="72"/>
                      </a:lnTo>
                      <a:lnTo>
                        <a:pt x="256" y="55"/>
                      </a:lnTo>
                      <a:lnTo>
                        <a:pt x="241" y="39"/>
                      </a:lnTo>
                      <a:lnTo>
                        <a:pt x="225" y="24"/>
                      </a:lnTo>
                      <a:lnTo>
                        <a:pt x="206" y="14"/>
                      </a:lnTo>
                      <a:lnTo>
                        <a:pt x="185" y="6"/>
                      </a:lnTo>
                      <a:lnTo>
                        <a:pt x="165" y="0"/>
                      </a:lnTo>
                      <a:lnTo>
                        <a:pt x="142" y="0"/>
                      </a:lnTo>
                      <a:lnTo>
                        <a:pt x="142" y="0"/>
                      </a:lnTo>
                      <a:lnTo>
                        <a:pt x="128" y="0"/>
                      </a:lnTo>
                      <a:lnTo>
                        <a:pt x="113" y="2"/>
                      </a:lnTo>
                      <a:lnTo>
                        <a:pt x="99" y="6"/>
                      </a:lnTo>
                      <a:lnTo>
                        <a:pt x="86" y="10"/>
                      </a:lnTo>
                      <a:lnTo>
                        <a:pt x="74" y="16"/>
                      </a:lnTo>
                      <a:lnTo>
                        <a:pt x="62" y="22"/>
                      </a:lnTo>
                      <a:lnTo>
                        <a:pt x="51" y="31"/>
                      </a:lnTo>
                      <a:lnTo>
                        <a:pt x="41" y="41"/>
                      </a:lnTo>
                      <a:lnTo>
                        <a:pt x="31" y="51"/>
                      </a:lnTo>
                      <a:lnTo>
                        <a:pt x="22" y="62"/>
                      </a:lnTo>
                      <a:lnTo>
                        <a:pt x="16" y="74"/>
                      </a:lnTo>
                      <a:lnTo>
                        <a:pt x="10" y="86"/>
                      </a:lnTo>
                      <a:lnTo>
                        <a:pt x="6" y="99"/>
                      </a:lnTo>
                      <a:lnTo>
                        <a:pt x="2" y="113"/>
                      </a:lnTo>
                      <a:lnTo>
                        <a:pt x="0" y="128"/>
                      </a:lnTo>
                      <a:lnTo>
                        <a:pt x="0" y="142"/>
                      </a:lnTo>
                      <a:lnTo>
                        <a:pt x="0" y="142"/>
                      </a:lnTo>
                      <a:lnTo>
                        <a:pt x="0" y="156"/>
                      </a:lnTo>
                      <a:lnTo>
                        <a:pt x="2" y="171"/>
                      </a:lnTo>
                      <a:lnTo>
                        <a:pt x="6" y="185"/>
                      </a:lnTo>
                      <a:lnTo>
                        <a:pt x="10" y="198"/>
                      </a:lnTo>
                      <a:lnTo>
                        <a:pt x="16" y="210"/>
                      </a:lnTo>
                      <a:lnTo>
                        <a:pt x="22" y="222"/>
                      </a:lnTo>
                      <a:lnTo>
                        <a:pt x="31" y="233"/>
                      </a:lnTo>
                      <a:lnTo>
                        <a:pt x="41" y="243"/>
                      </a:lnTo>
                      <a:lnTo>
                        <a:pt x="51" y="251"/>
                      </a:lnTo>
                      <a:lnTo>
                        <a:pt x="62" y="260"/>
                      </a:lnTo>
                      <a:lnTo>
                        <a:pt x="74" y="268"/>
                      </a:lnTo>
                      <a:lnTo>
                        <a:pt x="86" y="274"/>
                      </a:lnTo>
                      <a:lnTo>
                        <a:pt x="99" y="278"/>
                      </a:lnTo>
                      <a:lnTo>
                        <a:pt x="113" y="282"/>
                      </a:lnTo>
                      <a:lnTo>
                        <a:pt x="128" y="284"/>
                      </a:lnTo>
                      <a:lnTo>
                        <a:pt x="142" y="284"/>
                      </a:lnTo>
                      <a:lnTo>
                        <a:pt x="142" y="2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Arial"/>
                    <a:ea typeface="微软雅黑"/>
                    <a:cs typeface="思源黑体 CN Normal" panose="020B0400000000000000" charset="-122"/>
                    <a:sym typeface="Arial"/>
                  </a:endParaRPr>
                </a:p>
              </p:txBody>
            </p:sp>
            <p:sp>
              <p:nvSpPr>
                <p:cNvPr id="161" name="图形"/>
                <p:cNvSpPr/>
                <p:nvPr>
                  <p:custDataLst>
                    <p:tags r:id="rId16"/>
                  </p:custDataLst>
                </p:nvPr>
              </p:nvSpPr>
              <p:spPr bwMode="auto">
                <a:xfrm>
                  <a:off x="3182938" y="4710113"/>
                  <a:ext cx="698500" cy="520700"/>
                </a:xfrm>
                <a:custGeom>
                  <a:avLst/>
                  <a:gdLst>
                    <a:gd name="T0" fmla="*/ 440 w 440"/>
                    <a:gd name="T1" fmla="*/ 190 h 328"/>
                    <a:gd name="T2" fmla="*/ 440 w 440"/>
                    <a:gd name="T3" fmla="*/ 190 h 328"/>
                    <a:gd name="T4" fmla="*/ 438 w 440"/>
                    <a:gd name="T5" fmla="*/ 161 h 328"/>
                    <a:gd name="T6" fmla="*/ 431 w 440"/>
                    <a:gd name="T7" fmla="*/ 134 h 328"/>
                    <a:gd name="T8" fmla="*/ 425 w 440"/>
                    <a:gd name="T9" fmla="*/ 107 h 328"/>
                    <a:gd name="T10" fmla="*/ 413 w 440"/>
                    <a:gd name="T11" fmla="*/ 83 h 328"/>
                    <a:gd name="T12" fmla="*/ 400 w 440"/>
                    <a:gd name="T13" fmla="*/ 58 h 328"/>
                    <a:gd name="T14" fmla="*/ 384 w 440"/>
                    <a:gd name="T15" fmla="*/ 37 h 328"/>
                    <a:gd name="T16" fmla="*/ 365 w 440"/>
                    <a:gd name="T17" fmla="*/ 16 h 328"/>
                    <a:gd name="T18" fmla="*/ 347 w 440"/>
                    <a:gd name="T19" fmla="*/ 0 h 328"/>
                    <a:gd name="T20" fmla="*/ 219 w 440"/>
                    <a:gd name="T21" fmla="*/ 105 h 328"/>
                    <a:gd name="T22" fmla="*/ 93 w 440"/>
                    <a:gd name="T23" fmla="*/ 0 h 328"/>
                    <a:gd name="T24" fmla="*/ 93 w 440"/>
                    <a:gd name="T25" fmla="*/ 0 h 328"/>
                    <a:gd name="T26" fmla="*/ 72 w 440"/>
                    <a:gd name="T27" fmla="*/ 16 h 328"/>
                    <a:gd name="T28" fmla="*/ 54 w 440"/>
                    <a:gd name="T29" fmla="*/ 37 h 328"/>
                    <a:gd name="T30" fmla="*/ 39 w 440"/>
                    <a:gd name="T31" fmla="*/ 58 h 328"/>
                    <a:gd name="T32" fmla="*/ 25 w 440"/>
                    <a:gd name="T33" fmla="*/ 83 h 328"/>
                    <a:gd name="T34" fmla="*/ 15 w 440"/>
                    <a:gd name="T35" fmla="*/ 107 h 328"/>
                    <a:gd name="T36" fmla="*/ 6 w 440"/>
                    <a:gd name="T37" fmla="*/ 134 h 328"/>
                    <a:gd name="T38" fmla="*/ 2 w 440"/>
                    <a:gd name="T39" fmla="*/ 161 h 328"/>
                    <a:gd name="T40" fmla="*/ 0 w 440"/>
                    <a:gd name="T41" fmla="*/ 190 h 328"/>
                    <a:gd name="T42" fmla="*/ 0 w 440"/>
                    <a:gd name="T43" fmla="*/ 190 h 328"/>
                    <a:gd name="T44" fmla="*/ 0 w 440"/>
                    <a:gd name="T45" fmla="*/ 206 h 328"/>
                    <a:gd name="T46" fmla="*/ 6 w 440"/>
                    <a:gd name="T47" fmla="*/ 223 h 328"/>
                    <a:gd name="T48" fmla="*/ 13 w 440"/>
                    <a:gd name="T49" fmla="*/ 237 h 328"/>
                    <a:gd name="T50" fmla="*/ 23 w 440"/>
                    <a:gd name="T51" fmla="*/ 250 h 328"/>
                    <a:gd name="T52" fmla="*/ 35 w 440"/>
                    <a:gd name="T53" fmla="*/ 262 h 328"/>
                    <a:gd name="T54" fmla="*/ 48 w 440"/>
                    <a:gd name="T55" fmla="*/ 274 h 328"/>
                    <a:gd name="T56" fmla="*/ 64 w 440"/>
                    <a:gd name="T57" fmla="*/ 285 h 328"/>
                    <a:gd name="T58" fmla="*/ 79 w 440"/>
                    <a:gd name="T59" fmla="*/ 293 h 328"/>
                    <a:gd name="T60" fmla="*/ 97 w 440"/>
                    <a:gd name="T61" fmla="*/ 301 h 328"/>
                    <a:gd name="T62" fmla="*/ 116 w 440"/>
                    <a:gd name="T63" fmla="*/ 309 h 328"/>
                    <a:gd name="T64" fmla="*/ 151 w 440"/>
                    <a:gd name="T65" fmla="*/ 320 h 328"/>
                    <a:gd name="T66" fmla="*/ 188 w 440"/>
                    <a:gd name="T67" fmla="*/ 326 h 328"/>
                    <a:gd name="T68" fmla="*/ 219 w 440"/>
                    <a:gd name="T69" fmla="*/ 328 h 328"/>
                    <a:gd name="T70" fmla="*/ 219 w 440"/>
                    <a:gd name="T71" fmla="*/ 328 h 328"/>
                    <a:gd name="T72" fmla="*/ 252 w 440"/>
                    <a:gd name="T73" fmla="*/ 326 h 328"/>
                    <a:gd name="T74" fmla="*/ 287 w 440"/>
                    <a:gd name="T75" fmla="*/ 320 h 328"/>
                    <a:gd name="T76" fmla="*/ 324 w 440"/>
                    <a:gd name="T77" fmla="*/ 309 h 328"/>
                    <a:gd name="T78" fmla="*/ 343 w 440"/>
                    <a:gd name="T79" fmla="*/ 301 h 328"/>
                    <a:gd name="T80" fmla="*/ 359 w 440"/>
                    <a:gd name="T81" fmla="*/ 293 h 328"/>
                    <a:gd name="T82" fmla="*/ 376 w 440"/>
                    <a:gd name="T83" fmla="*/ 285 h 328"/>
                    <a:gd name="T84" fmla="*/ 390 w 440"/>
                    <a:gd name="T85" fmla="*/ 274 h 328"/>
                    <a:gd name="T86" fmla="*/ 405 w 440"/>
                    <a:gd name="T87" fmla="*/ 262 h 328"/>
                    <a:gd name="T88" fmla="*/ 415 w 440"/>
                    <a:gd name="T89" fmla="*/ 250 h 328"/>
                    <a:gd name="T90" fmla="*/ 425 w 440"/>
                    <a:gd name="T91" fmla="*/ 237 h 328"/>
                    <a:gd name="T92" fmla="*/ 433 w 440"/>
                    <a:gd name="T93" fmla="*/ 223 h 328"/>
                    <a:gd name="T94" fmla="*/ 438 w 440"/>
                    <a:gd name="T95" fmla="*/ 206 h 328"/>
                    <a:gd name="T96" fmla="*/ 440 w 440"/>
                    <a:gd name="T97" fmla="*/ 190 h 328"/>
                    <a:gd name="T98" fmla="*/ 440 w 440"/>
                    <a:gd name="T99" fmla="*/ 19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0" h="328">
                      <a:moveTo>
                        <a:pt x="440" y="190"/>
                      </a:moveTo>
                      <a:lnTo>
                        <a:pt x="440" y="190"/>
                      </a:lnTo>
                      <a:lnTo>
                        <a:pt x="438" y="161"/>
                      </a:lnTo>
                      <a:lnTo>
                        <a:pt x="431" y="134"/>
                      </a:lnTo>
                      <a:lnTo>
                        <a:pt x="425" y="107"/>
                      </a:lnTo>
                      <a:lnTo>
                        <a:pt x="413" y="83"/>
                      </a:lnTo>
                      <a:lnTo>
                        <a:pt x="400" y="58"/>
                      </a:lnTo>
                      <a:lnTo>
                        <a:pt x="384" y="37"/>
                      </a:lnTo>
                      <a:lnTo>
                        <a:pt x="365" y="16"/>
                      </a:lnTo>
                      <a:lnTo>
                        <a:pt x="347" y="0"/>
                      </a:lnTo>
                      <a:lnTo>
                        <a:pt x="219" y="105"/>
                      </a:lnTo>
                      <a:lnTo>
                        <a:pt x="93" y="0"/>
                      </a:lnTo>
                      <a:lnTo>
                        <a:pt x="93" y="0"/>
                      </a:lnTo>
                      <a:lnTo>
                        <a:pt x="72" y="16"/>
                      </a:lnTo>
                      <a:lnTo>
                        <a:pt x="54" y="37"/>
                      </a:lnTo>
                      <a:lnTo>
                        <a:pt x="39" y="58"/>
                      </a:lnTo>
                      <a:lnTo>
                        <a:pt x="25" y="83"/>
                      </a:lnTo>
                      <a:lnTo>
                        <a:pt x="15" y="107"/>
                      </a:lnTo>
                      <a:lnTo>
                        <a:pt x="6" y="134"/>
                      </a:lnTo>
                      <a:lnTo>
                        <a:pt x="2" y="161"/>
                      </a:lnTo>
                      <a:lnTo>
                        <a:pt x="0" y="190"/>
                      </a:lnTo>
                      <a:lnTo>
                        <a:pt x="0" y="190"/>
                      </a:lnTo>
                      <a:lnTo>
                        <a:pt x="0" y="206"/>
                      </a:lnTo>
                      <a:lnTo>
                        <a:pt x="6" y="223"/>
                      </a:lnTo>
                      <a:lnTo>
                        <a:pt x="13" y="237"/>
                      </a:lnTo>
                      <a:lnTo>
                        <a:pt x="23" y="250"/>
                      </a:lnTo>
                      <a:lnTo>
                        <a:pt x="35" y="262"/>
                      </a:lnTo>
                      <a:lnTo>
                        <a:pt x="48" y="274"/>
                      </a:lnTo>
                      <a:lnTo>
                        <a:pt x="64" y="285"/>
                      </a:lnTo>
                      <a:lnTo>
                        <a:pt x="79" y="293"/>
                      </a:lnTo>
                      <a:lnTo>
                        <a:pt x="97" y="301"/>
                      </a:lnTo>
                      <a:lnTo>
                        <a:pt x="116" y="309"/>
                      </a:lnTo>
                      <a:lnTo>
                        <a:pt x="151" y="320"/>
                      </a:lnTo>
                      <a:lnTo>
                        <a:pt x="188" y="326"/>
                      </a:lnTo>
                      <a:lnTo>
                        <a:pt x="219" y="328"/>
                      </a:lnTo>
                      <a:lnTo>
                        <a:pt x="219" y="328"/>
                      </a:lnTo>
                      <a:lnTo>
                        <a:pt x="252" y="326"/>
                      </a:lnTo>
                      <a:lnTo>
                        <a:pt x="287" y="320"/>
                      </a:lnTo>
                      <a:lnTo>
                        <a:pt x="324" y="309"/>
                      </a:lnTo>
                      <a:lnTo>
                        <a:pt x="343" y="301"/>
                      </a:lnTo>
                      <a:lnTo>
                        <a:pt x="359" y="293"/>
                      </a:lnTo>
                      <a:lnTo>
                        <a:pt x="376" y="285"/>
                      </a:lnTo>
                      <a:lnTo>
                        <a:pt x="390" y="274"/>
                      </a:lnTo>
                      <a:lnTo>
                        <a:pt x="405" y="262"/>
                      </a:lnTo>
                      <a:lnTo>
                        <a:pt x="415" y="250"/>
                      </a:lnTo>
                      <a:lnTo>
                        <a:pt x="425" y="237"/>
                      </a:lnTo>
                      <a:lnTo>
                        <a:pt x="433" y="223"/>
                      </a:lnTo>
                      <a:lnTo>
                        <a:pt x="438" y="206"/>
                      </a:lnTo>
                      <a:lnTo>
                        <a:pt x="440" y="190"/>
                      </a:lnTo>
                      <a:lnTo>
                        <a:pt x="440" y="1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Arial"/>
                    <a:ea typeface="微软雅黑"/>
                    <a:cs typeface="思源黑体 CN Normal" panose="020B0400000000000000" charset="-122"/>
                    <a:sym typeface="Arial"/>
                  </a:endParaRPr>
                </a:p>
              </p:txBody>
            </p:sp>
            <p:sp>
              <p:nvSpPr>
                <p:cNvPr id="162" name="图形"/>
                <p:cNvSpPr/>
                <p:nvPr>
                  <p:custDataLst>
                    <p:tags r:id="rId17"/>
                  </p:custDataLst>
                </p:nvPr>
              </p:nvSpPr>
              <p:spPr bwMode="auto">
                <a:xfrm>
                  <a:off x="3284538" y="4183063"/>
                  <a:ext cx="492125" cy="487363"/>
                </a:xfrm>
                <a:custGeom>
                  <a:avLst/>
                  <a:gdLst>
                    <a:gd name="T0" fmla="*/ 155 w 310"/>
                    <a:gd name="T1" fmla="*/ 0 h 307"/>
                    <a:gd name="T2" fmla="*/ 124 w 310"/>
                    <a:gd name="T3" fmla="*/ 2 h 307"/>
                    <a:gd name="T4" fmla="*/ 95 w 310"/>
                    <a:gd name="T5" fmla="*/ 12 h 307"/>
                    <a:gd name="T6" fmla="*/ 68 w 310"/>
                    <a:gd name="T7" fmla="*/ 27 h 307"/>
                    <a:gd name="T8" fmla="*/ 46 w 310"/>
                    <a:gd name="T9" fmla="*/ 45 h 307"/>
                    <a:gd name="T10" fmla="*/ 27 w 310"/>
                    <a:gd name="T11" fmla="*/ 68 h 307"/>
                    <a:gd name="T12" fmla="*/ 13 w 310"/>
                    <a:gd name="T13" fmla="*/ 95 h 307"/>
                    <a:gd name="T14" fmla="*/ 4 w 310"/>
                    <a:gd name="T15" fmla="*/ 124 h 307"/>
                    <a:gd name="T16" fmla="*/ 0 w 310"/>
                    <a:gd name="T17" fmla="*/ 155 h 307"/>
                    <a:gd name="T18" fmla="*/ 2 w 310"/>
                    <a:gd name="T19" fmla="*/ 169 h 307"/>
                    <a:gd name="T20" fmla="*/ 8 w 310"/>
                    <a:gd name="T21" fmla="*/ 200 h 307"/>
                    <a:gd name="T22" fmla="*/ 19 w 310"/>
                    <a:gd name="T23" fmla="*/ 227 h 307"/>
                    <a:gd name="T24" fmla="*/ 35 w 310"/>
                    <a:gd name="T25" fmla="*/ 252 h 307"/>
                    <a:gd name="T26" fmla="*/ 58 w 310"/>
                    <a:gd name="T27" fmla="*/ 272 h 307"/>
                    <a:gd name="T28" fmla="*/ 83 w 310"/>
                    <a:gd name="T29" fmla="*/ 289 h 307"/>
                    <a:gd name="T30" fmla="*/ 109 w 310"/>
                    <a:gd name="T31" fmla="*/ 301 h 307"/>
                    <a:gd name="T32" fmla="*/ 140 w 310"/>
                    <a:gd name="T33" fmla="*/ 307 h 307"/>
                    <a:gd name="T34" fmla="*/ 155 w 310"/>
                    <a:gd name="T35" fmla="*/ 307 h 307"/>
                    <a:gd name="T36" fmla="*/ 186 w 310"/>
                    <a:gd name="T37" fmla="*/ 305 h 307"/>
                    <a:gd name="T38" fmla="*/ 215 w 310"/>
                    <a:gd name="T39" fmla="*/ 297 h 307"/>
                    <a:gd name="T40" fmla="*/ 242 w 310"/>
                    <a:gd name="T41" fmla="*/ 282 h 307"/>
                    <a:gd name="T42" fmla="*/ 264 w 310"/>
                    <a:gd name="T43" fmla="*/ 264 h 307"/>
                    <a:gd name="T44" fmla="*/ 283 w 310"/>
                    <a:gd name="T45" fmla="*/ 241 h 307"/>
                    <a:gd name="T46" fmla="*/ 297 w 310"/>
                    <a:gd name="T47" fmla="*/ 214 h 307"/>
                    <a:gd name="T48" fmla="*/ 306 w 310"/>
                    <a:gd name="T49" fmla="*/ 185 h 307"/>
                    <a:gd name="T50" fmla="*/ 310 w 310"/>
                    <a:gd name="T51" fmla="*/ 155 h 307"/>
                    <a:gd name="T52" fmla="*/ 310 w 310"/>
                    <a:gd name="T53" fmla="*/ 138 h 307"/>
                    <a:gd name="T54" fmla="*/ 303 w 310"/>
                    <a:gd name="T55" fmla="*/ 107 h 307"/>
                    <a:gd name="T56" fmla="*/ 291 w 310"/>
                    <a:gd name="T57" fmla="*/ 80 h 307"/>
                    <a:gd name="T58" fmla="*/ 275 w 310"/>
                    <a:gd name="T59" fmla="*/ 56 h 307"/>
                    <a:gd name="T60" fmla="*/ 254 w 310"/>
                    <a:gd name="T61" fmla="*/ 35 h 307"/>
                    <a:gd name="T62" fmla="*/ 229 w 310"/>
                    <a:gd name="T63" fmla="*/ 18 h 307"/>
                    <a:gd name="T64" fmla="*/ 200 w 310"/>
                    <a:gd name="T65" fmla="*/ 6 h 307"/>
                    <a:gd name="T66" fmla="*/ 171 w 310"/>
                    <a:gd name="T67" fmla="*/ 0 h 307"/>
                    <a:gd name="T68" fmla="*/ 155 w 310"/>
                    <a:gd name="T69"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0" h="307">
                      <a:moveTo>
                        <a:pt x="155" y="0"/>
                      </a:moveTo>
                      <a:lnTo>
                        <a:pt x="155" y="0"/>
                      </a:lnTo>
                      <a:lnTo>
                        <a:pt x="140" y="0"/>
                      </a:lnTo>
                      <a:lnTo>
                        <a:pt x="124" y="2"/>
                      </a:lnTo>
                      <a:lnTo>
                        <a:pt x="109" y="6"/>
                      </a:lnTo>
                      <a:lnTo>
                        <a:pt x="95" y="12"/>
                      </a:lnTo>
                      <a:lnTo>
                        <a:pt x="83" y="18"/>
                      </a:lnTo>
                      <a:lnTo>
                        <a:pt x="68" y="27"/>
                      </a:lnTo>
                      <a:lnTo>
                        <a:pt x="58" y="35"/>
                      </a:lnTo>
                      <a:lnTo>
                        <a:pt x="46" y="45"/>
                      </a:lnTo>
                      <a:lnTo>
                        <a:pt x="35" y="56"/>
                      </a:lnTo>
                      <a:lnTo>
                        <a:pt x="27" y="68"/>
                      </a:lnTo>
                      <a:lnTo>
                        <a:pt x="19" y="80"/>
                      </a:lnTo>
                      <a:lnTo>
                        <a:pt x="13" y="95"/>
                      </a:lnTo>
                      <a:lnTo>
                        <a:pt x="8" y="107"/>
                      </a:lnTo>
                      <a:lnTo>
                        <a:pt x="4" y="124"/>
                      </a:lnTo>
                      <a:lnTo>
                        <a:pt x="2" y="138"/>
                      </a:lnTo>
                      <a:lnTo>
                        <a:pt x="0" y="155"/>
                      </a:lnTo>
                      <a:lnTo>
                        <a:pt x="0" y="155"/>
                      </a:lnTo>
                      <a:lnTo>
                        <a:pt x="2" y="169"/>
                      </a:lnTo>
                      <a:lnTo>
                        <a:pt x="4" y="185"/>
                      </a:lnTo>
                      <a:lnTo>
                        <a:pt x="8" y="200"/>
                      </a:lnTo>
                      <a:lnTo>
                        <a:pt x="13" y="214"/>
                      </a:lnTo>
                      <a:lnTo>
                        <a:pt x="19" y="227"/>
                      </a:lnTo>
                      <a:lnTo>
                        <a:pt x="27" y="241"/>
                      </a:lnTo>
                      <a:lnTo>
                        <a:pt x="35" y="252"/>
                      </a:lnTo>
                      <a:lnTo>
                        <a:pt x="46" y="264"/>
                      </a:lnTo>
                      <a:lnTo>
                        <a:pt x="58" y="272"/>
                      </a:lnTo>
                      <a:lnTo>
                        <a:pt x="68" y="282"/>
                      </a:lnTo>
                      <a:lnTo>
                        <a:pt x="83" y="289"/>
                      </a:lnTo>
                      <a:lnTo>
                        <a:pt x="95" y="297"/>
                      </a:lnTo>
                      <a:lnTo>
                        <a:pt x="109" y="301"/>
                      </a:lnTo>
                      <a:lnTo>
                        <a:pt x="124" y="305"/>
                      </a:lnTo>
                      <a:lnTo>
                        <a:pt x="140" y="307"/>
                      </a:lnTo>
                      <a:lnTo>
                        <a:pt x="155" y="307"/>
                      </a:lnTo>
                      <a:lnTo>
                        <a:pt x="155" y="307"/>
                      </a:lnTo>
                      <a:lnTo>
                        <a:pt x="171" y="307"/>
                      </a:lnTo>
                      <a:lnTo>
                        <a:pt x="186" y="305"/>
                      </a:lnTo>
                      <a:lnTo>
                        <a:pt x="200" y="301"/>
                      </a:lnTo>
                      <a:lnTo>
                        <a:pt x="215" y="297"/>
                      </a:lnTo>
                      <a:lnTo>
                        <a:pt x="229" y="289"/>
                      </a:lnTo>
                      <a:lnTo>
                        <a:pt x="242" y="282"/>
                      </a:lnTo>
                      <a:lnTo>
                        <a:pt x="254" y="272"/>
                      </a:lnTo>
                      <a:lnTo>
                        <a:pt x="264" y="264"/>
                      </a:lnTo>
                      <a:lnTo>
                        <a:pt x="275" y="252"/>
                      </a:lnTo>
                      <a:lnTo>
                        <a:pt x="283" y="241"/>
                      </a:lnTo>
                      <a:lnTo>
                        <a:pt x="291" y="227"/>
                      </a:lnTo>
                      <a:lnTo>
                        <a:pt x="297" y="214"/>
                      </a:lnTo>
                      <a:lnTo>
                        <a:pt x="303" y="200"/>
                      </a:lnTo>
                      <a:lnTo>
                        <a:pt x="306" y="185"/>
                      </a:lnTo>
                      <a:lnTo>
                        <a:pt x="310" y="169"/>
                      </a:lnTo>
                      <a:lnTo>
                        <a:pt x="310" y="155"/>
                      </a:lnTo>
                      <a:lnTo>
                        <a:pt x="310" y="155"/>
                      </a:lnTo>
                      <a:lnTo>
                        <a:pt x="310" y="138"/>
                      </a:lnTo>
                      <a:lnTo>
                        <a:pt x="306" y="124"/>
                      </a:lnTo>
                      <a:lnTo>
                        <a:pt x="303" y="107"/>
                      </a:lnTo>
                      <a:lnTo>
                        <a:pt x="297" y="95"/>
                      </a:lnTo>
                      <a:lnTo>
                        <a:pt x="291" y="80"/>
                      </a:lnTo>
                      <a:lnTo>
                        <a:pt x="283" y="68"/>
                      </a:lnTo>
                      <a:lnTo>
                        <a:pt x="275" y="56"/>
                      </a:lnTo>
                      <a:lnTo>
                        <a:pt x="264" y="45"/>
                      </a:lnTo>
                      <a:lnTo>
                        <a:pt x="254" y="35"/>
                      </a:lnTo>
                      <a:lnTo>
                        <a:pt x="242" y="27"/>
                      </a:lnTo>
                      <a:lnTo>
                        <a:pt x="229" y="18"/>
                      </a:lnTo>
                      <a:lnTo>
                        <a:pt x="215" y="12"/>
                      </a:lnTo>
                      <a:lnTo>
                        <a:pt x="200" y="6"/>
                      </a:lnTo>
                      <a:lnTo>
                        <a:pt x="186" y="2"/>
                      </a:lnTo>
                      <a:lnTo>
                        <a:pt x="171" y="0"/>
                      </a:lnTo>
                      <a:lnTo>
                        <a:pt x="155" y="0"/>
                      </a:lnTo>
                      <a:lnTo>
                        <a:pt x="15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Arial"/>
                    <a:ea typeface="微软雅黑"/>
                    <a:cs typeface="思源黑体 CN Normal" panose="020B0400000000000000" charset="-122"/>
                    <a:sym typeface="Arial"/>
                  </a:endParaRPr>
                </a:p>
              </p:txBody>
            </p:sp>
          </p:grpSp>
          <p:sp>
            <p:nvSpPr>
              <p:cNvPr id="163" name="图形"/>
              <p:cNvSpPr txBox="1"/>
              <p:nvPr>
                <p:custDataLst>
                  <p:tags r:id="rId11"/>
                </p:custDataLst>
              </p:nvPr>
            </p:nvSpPr>
            <p:spPr>
              <a:xfrm>
                <a:off x="4881" y="7748"/>
                <a:ext cx="1821" cy="512"/>
              </a:xfrm>
              <a:prstGeom prst="rect">
                <a:avLst/>
              </a:prstGeom>
              <a:noFill/>
              <a:effectLst/>
            </p:spPr>
            <p:txBody>
              <a:bodyPr wrap="square" rtlCol="0">
                <a:spAutoFit/>
              </a:bodyPr>
              <a:lstStyle/>
              <a:p>
                <a:pPr algn="l"/>
                <a:r>
                  <a:rPr lang="en-US" altLang="zh-CN">
                    <a:solidFill>
                      <a:schemeClr val="tx1">
                        <a:lumMod val="85000"/>
                        <a:lumOff val="15000"/>
                      </a:schemeClr>
                    </a:solidFill>
                    <a:latin typeface="Arial"/>
                    <a:ea typeface="微软雅黑"/>
                    <a:cs typeface="思源黑体 CN Normal" panose="020B0400000000000000" charset="-122"/>
                    <a:sym typeface="Arial"/>
                  </a:rPr>
                  <a:t>202X.XX</a:t>
                </a:r>
              </a:p>
            </p:txBody>
          </p:sp>
        </p:grpSp>
      </p:grpSp>
    </p:spTree>
    <p:custDataLst>
      <p:tags r:id="rId1"/>
    </p:custDataLst>
  </p:cSld>
  <p:clrMapOvr>
    <a:masterClrMapping/>
  </p:clrMapOvr>
  <p:transition advTm="2000">
    <p:wedge/>
  </p:transition>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7"/>
                                        </p:tgtEl>
                                        <p:attrNameLst>
                                          <p:attrName>style.visibility</p:attrName>
                                        </p:attrNameLst>
                                      </p:cBhvr>
                                      <p:to>
                                        <p:strVal val="visible"/>
                                      </p:to>
                                    </p:set>
                                    <p:animEffect transition="in" filter="wipe(left)">
                                      <p:cBhvr>
                                        <p:cTn id="11" dur="500"/>
                                        <p:tgtEl>
                                          <p:spTgt spid="9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47"/>
                                        </p:tgtEl>
                                        <p:attrNameLst>
                                          <p:attrName>style.visibility</p:attrName>
                                        </p:attrNameLst>
                                      </p:cBhvr>
                                      <p:to>
                                        <p:strVal val="visible"/>
                                      </p:to>
                                    </p:set>
                                    <p:animEffect transition="in" filter="wipe(left)">
                                      <p:cBhvr>
                                        <p:cTn id="31" dur="500"/>
                                        <p:tgtEl>
                                          <p:spTgt spid="147"/>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8" grpId="0"/>
      <p:bldP spid="18" grpId="1"/>
      <p:bldP spid="11" grpId="0"/>
      <p:bldP spid="11"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7016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E:/006包图网/002乡村振兴/ai5_180680.pngai5_180680"/>
          <p:cNvPicPr>
            <a:picLocks noChangeAspect="1"/>
          </p:cNvPicPr>
          <p:nvPr>
            <p:custDataLst>
              <p:tags r:id="rId2"/>
            </p:custDataLst>
          </p:nvPr>
        </p:nvPicPr>
        <p:blipFill>
          <a:blip r:embed="rId11"/>
          <a:srcRect t="7813" r="5" b="7813"/>
          <a:stretch>
            <a:fillRect/>
          </a:stretch>
        </p:blipFill>
        <p:spPr>
          <a:xfrm>
            <a:off x="0" y="0"/>
            <a:ext cx="12191365" cy="6858000"/>
          </a:xfrm>
          <a:custGeom>
            <a:avLst/>
            <a:gdLst/>
            <a:ahLst/>
            <a:cxnLst>
              <a:cxn ang="3">
                <a:pos x="hc" y="t"/>
              </a:cxn>
              <a:cxn ang="cd2">
                <a:pos x="l" y="vc"/>
              </a:cxn>
              <a:cxn ang="cd4">
                <a:pos x="hc" y="b"/>
              </a:cxn>
              <a:cxn ang="0">
                <a:pos x="r" y="vc"/>
              </a:cxn>
            </a:cxnLst>
            <a:rect l="l" t="t" r="r" b="b"/>
            <a:pathLst>
              <a:path w="19199" h="10800">
                <a:moveTo>
                  <a:pt x="0" y="0"/>
                </a:moveTo>
                <a:lnTo>
                  <a:pt x="19199" y="0"/>
                </a:lnTo>
                <a:lnTo>
                  <a:pt x="19199" y="10800"/>
                </a:lnTo>
                <a:lnTo>
                  <a:pt x="0" y="10800"/>
                </a:lnTo>
                <a:lnTo>
                  <a:pt x="0" y="0"/>
                </a:lnTo>
                <a:close/>
              </a:path>
            </a:pathLst>
          </a:custGeom>
        </p:spPr>
      </p:pic>
      <p:sp>
        <p:nvSpPr>
          <p:cNvPr id="9" name="矩形 8"/>
          <p:cNvSpPr/>
          <p:nvPr userDrawn="1">
            <p:custDataLst>
              <p:tags r:id="rId3"/>
            </p:custDataLst>
          </p:nvPr>
        </p:nvSpPr>
        <p:spPr>
          <a:xfrm>
            <a:off x="1269" y="0"/>
            <a:ext cx="12190731" cy="6858000"/>
          </a:xfrm>
          <a:prstGeom prst="rect">
            <a:avLst/>
          </a:prstGeom>
          <a:gradFill>
            <a:gsLst>
              <a:gs pos="0">
                <a:srgbClr val="508023">
                  <a:alpha val="32000"/>
                </a:srgbClr>
              </a:gs>
              <a:gs pos="56000">
                <a:srgbClr val="508023">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11" name="图形"/>
          <p:cNvSpPr/>
          <p:nvPr>
            <p:custDataLst>
              <p:tags r:id="rId4"/>
            </p:custDataLst>
          </p:nvPr>
        </p:nvSpPr>
        <p:spPr>
          <a:xfrm>
            <a:off x="2045337" y="1520190"/>
            <a:ext cx="9318625" cy="3449320"/>
          </a:xfrm>
          <a:prstGeom prst="rect">
            <a:avLst/>
          </a:prstGeom>
          <a:solidFill>
            <a:srgbClr val="508023">
              <a:alpha val="23000"/>
            </a:srgbClr>
          </a:solidFill>
          <a:ln>
            <a:noFill/>
          </a:ln>
          <a:effectLst>
            <a:softEdge rad="3683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Arial"/>
              <a:ea typeface="微软雅黑"/>
              <a:cs typeface="思源宋体 SemiBold" panose="02020600000000000000" charset="-122"/>
              <a:sym typeface="Arial"/>
            </a:endParaRPr>
          </a:p>
        </p:txBody>
      </p:sp>
      <p:sp>
        <p:nvSpPr>
          <p:cNvPr id="151" name="图形"/>
          <p:cNvSpPr txBox="1"/>
          <p:nvPr/>
        </p:nvSpPr>
        <p:spPr>
          <a:xfrm>
            <a:off x="2832102" y="2158366"/>
            <a:ext cx="8806815" cy="144655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8800" b="1" spc="-400" noProof="0" dirty="0">
                <a:ln>
                  <a:noFill/>
                </a:ln>
                <a:solidFill>
                  <a:schemeClr val="bg1"/>
                </a:solidFill>
                <a:effectLst>
                  <a:outerShdw blurRad="571500" sx="102000" sy="102000" algn="ctr" rotWithShape="0">
                    <a:prstClr val="black">
                      <a:alpha val="40000"/>
                    </a:prstClr>
                  </a:outerShdw>
                </a:effectLst>
                <a:uLnTx/>
                <a:uFillTx/>
                <a:latin typeface="Arial"/>
                <a:ea typeface="微软雅黑"/>
                <a:cs typeface="思源黑体旧字形 Light" panose="020B0300000000000000" charset="-128"/>
                <a:sym typeface="Arial"/>
              </a:rPr>
              <a:t>乡村振兴战略意义</a:t>
            </a:r>
          </a:p>
        </p:txBody>
      </p:sp>
      <p:sp>
        <p:nvSpPr>
          <p:cNvPr id="152" name="图形"/>
          <p:cNvSpPr txBox="1"/>
          <p:nvPr/>
        </p:nvSpPr>
        <p:spPr>
          <a:xfrm>
            <a:off x="2982595" y="3477896"/>
            <a:ext cx="8482331" cy="9541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200000"/>
              </a:lnSpc>
            </a:pP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p>
          <a:p>
            <a:pPr algn="l">
              <a:lnSpc>
                <a:spcPct val="200000"/>
              </a:lnSpc>
            </a:pP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endParaRPr lang="en-US" altLang="zh-CN" sz="1400" dirty="0">
              <a:solidFill>
                <a:schemeClr val="bg1">
                  <a:alpha val="93000"/>
                </a:schemeClr>
              </a:solidFill>
              <a:effectLst/>
              <a:latin typeface="Arial"/>
              <a:ea typeface="微软雅黑"/>
              <a:cs typeface="思源黑体旧字形 Light" panose="020B0300000000000000" charset="-128"/>
              <a:sym typeface="Arial"/>
            </a:endParaRPr>
          </a:p>
        </p:txBody>
      </p:sp>
      <p:cxnSp>
        <p:nvCxnSpPr>
          <p:cNvPr id="7" name="图形"/>
          <p:cNvCxnSpPr/>
          <p:nvPr/>
        </p:nvCxnSpPr>
        <p:spPr>
          <a:xfrm>
            <a:off x="6697085" y="5034111"/>
            <a:ext cx="4665345" cy="0"/>
          </a:xfrm>
          <a:prstGeom prst="line">
            <a:avLst/>
          </a:prstGeom>
          <a:ln w="31750">
            <a:gradFill>
              <a:gsLst>
                <a:gs pos="100000">
                  <a:schemeClr val="bg1"/>
                </a:gs>
                <a:gs pos="0">
                  <a:srgbClr val="508023">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8" name="图形"/>
          <p:cNvCxnSpPr/>
          <p:nvPr/>
        </p:nvCxnSpPr>
        <p:spPr>
          <a:xfrm>
            <a:off x="5768714" y="1509226"/>
            <a:ext cx="3816351" cy="0"/>
          </a:xfrm>
          <a:prstGeom prst="line">
            <a:avLst/>
          </a:prstGeom>
          <a:ln w="31750">
            <a:gradFill>
              <a:gsLst>
                <a:gs pos="100000">
                  <a:schemeClr val="bg1"/>
                </a:gs>
                <a:gs pos="0">
                  <a:srgbClr val="508023">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3" name="图形"/>
          <p:cNvCxnSpPr/>
          <p:nvPr/>
        </p:nvCxnSpPr>
        <p:spPr>
          <a:xfrm>
            <a:off x="7255883" y="1833711"/>
            <a:ext cx="3816351" cy="0"/>
          </a:xfrm>
          <a:prstGeom prst="line">
            <a:avLst/>
          </a:prstGeom>
          <a:ln w="31750">
            <a:gradFill>
              <a:gsLst>
                <a:gs pos="100000">
                  <a:schemeClr val="bg1"/>
                </a:gs>
                <a:gs pos="0">
                  <a:srgbClr val="508023">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18" name="图形"/>
          <p:cNvSpPr txBox="1"/>
          <p:nvPr/>
        </p:nvSpPr>
        <p:spPr>
          <a:xfrm>
            <a:off x="283211" y="-30480"/>
            <a:ext cx="2987040" cy="6477635"/>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1300" b="0" i="0" u="none" strike="noStrike" kern="1200" cap="none" spc="0" normalizeH="0" baseline="0" noProof="0" dirty="0">
                <a:ln>
                  <a:noFill/>
                </a:ln>
                <a:solidFill>
                  <a:schemeClr val="bg1">
                    <a:alpha val="93000"/>
                  </a:schemeClr>
                </a:solidFill>
                <a:effectLst>
                  <a:outerShdw blurRad="368300" sx="102000" sy="102000" algn="ctr" rotWithShape="0">
                    <a:prstClr val="black">
                      <a:alpha val="40000"/>
                    </a:prstClr>
                  </a:outerShdw>
                </a:effectLst>
                <a:uLnTx/>
                <a:uFillTx/>
                <a:latin typeface="Arial"/>
                <a:ea typeface="微软雅黑"/>
                <a:cs typeface="思源黑体旧字形 Light" panose="020B0300000000000000" charset="-128"/>
                <a:sym typeface="Arial"/>
              </a:rPr>
              <a:t>1</a:t>
            </a:r>
          </a:p>
        </p:txBody>
      </p:sp>
      <p:sp>
        <p:nvSpPr>
          <p:cNvPr id="6" name="图形"/>
          <p:cNvSpPr/>
          <p:nvPr/>
        </p:nvSpPr>
        <p:spPr>
          <a:xfrm>
            <a:off x="725804" y="3848735"/>
            <a:ext cx="1992631" cy="544195"/>
          </a:xfrm>
          <a:prstGeom prst="roundRect">
            <a:avLst>
              <a:gd name="adj" fmla="val 50000"/>
            </a:avLst>
          </a:prstGeom>
          <a:gradFill flip="none" rotWithShape="1">
            <a:gsLst>
              <a:gs pos="0">
                <a:srgbClr val="698E21"/>
              </a:gs>
              <a:gs pos="84000">
                <a:srgbClr val="508023"/>
              </a:gs>
            </a:gsLst>
            <a:lin ang="135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rPr>
              <a:t>PART ONE</a:t>
            </a:r>
          </a:p>
        </p:txBody>
      </p:sp>
      <p:grpSp>
        <p:nvGrpSpPr>
          <p:cNvPr id="159" name="图形"/>
          <p:cNvGrpSpPr/>
          <p:nvPr/>
        </p:nvGrpSpPr>
        <p:grpSpPr>
          <a:xfrm>
            <a:off x="500380" y="5981700"/>
            <a:ext cx="1075691" cy="209550"/>
            <a:chOff x="8340407" y="2186839"/>
            <a:chExt cx="2487489" cy="484117"/>
          </a:xfrm>
          <a:gradFill>
            <a:gsLst>
              <a:gs pos="27000">
                <a:srgbClr val="FFFFFF"/>
              </a:gs>
              <a:gs pos="100000">
                <a:srgbClr val="508023">
                  <a:alpha val="0"/>
                </a:srgbClr>
              </a:gs>
            </a:gsLst>
            <a:lin ang="13500000" scaled="0"/>
          </a:gradFill>
        </p:grpSpPr>
        <p:sp>
          <p:nvSpPr>
            <p:cNvPr id="160" name="图形"/>
            <p:cNvSpPr/>
            <p:nvPr>
              <p:custDataLst>
                <p:tags r:id="rId5"/>
              </p:custDataLst>
            </p:nvPr>
          </p:nvSpPr>
          <p:spPr>
            <a:xfrm>
              <a:off x="8340407" y="2189467"/>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sp>
          <p:nvSpPr>
            <p:cNvPr id="161" name="图形"/>
            <p:cNvSpPr/>
            <p:nvPr>
              <p:custDataLst>
                <p:tags r:id="rId6"/>
              </p:custDataLst>
            </p:nvPr>
          </p:nvSpPr>
          <p:spPr>
            <a:xfrm>
              <a:off x="8915910" y="2188591"/>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sp>
          <p:nvSpPr>
            <p:cNvPr id="162" name="图形"/>
            <p:cNvSpPr/>
            <p:nvPr>
              <p:custDataLst>
                <p:tags r:id="rId7"/>
              </p:custDataLst>
            </p:nvPr>
          </p:nvSpPr>
          <p:spPr>
            <a:xfrm>
              <a:off x="9491413" y="2187715"/>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sp>
          <p:nvSpPr>
            <p:cNvPr id="163" name="图形"/>
            <p:cNvSpPr/>
            <p:nvPr>
              <p:custDataLst>
                <p:tags r:id="rId8"/>
              </p:custDataLst>
            </p:nvPr>
          </p:nvSpPr>
          <p:spPr>
            <a:xfrm>
              <a:off x="10066916" y="2186839"/>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grpSp>
      <p:sp>
        <p:nvSpPr>
          <p:cNvPr id="77" name="图形"/>
          <p:cNvSpPr/>
          <p:nvPr userDrawn="1"/>
        </p:nvSpPr>
        <p:spPr>
          <a:xfrm rot="10800000" flipH="1" flipV="1">
            <a:off x="10872471" y="448947"/>
            <a:ext cx="1043940" cy="367665"/>
          </a:xfrm>
          <a:custGeom>
            <a:avLst/>
            <a:gdLst>
              <a:gd name="connsiteX0" fmla="*/ 1960070 w 2015977"/>
              <a:gd name="connsiteY0" fmla="*/ 597270 h 709084"/>
              <a:gd name="connsiteX1" fmla="*/ 2015977 w 2015977"/>
              <a:gd name="connsiteY1" fmla="*/ 653177 h 709084"/>
              <a:gd name="connsiteX2" fmla="*/ 1960070 w 2015977"/>
              <a:gd name="connsiteY2" fmla="*/ 709084 h 709084"/>
              <a:gd name="connsiteX3" fmla="*/ 1904163 w 2015977"/>
              <a:gd name="connsiteY3" fmla="*/ 653177 h 709084"/>
              <a:gd name="connsiteX4" fmla="*/ 1960070 w 2015977"/>
              <a:gd name="connsiteY4" fmla="*/ 597270 h 709084"/>
              <a:gd name="connsiteX5" fmla="*/ 1642709 w 2015977"/>
              <a:gd name="connsiteY5" fmla="*/ 597270 h 709084"/>
              <a:gd name="connsiteX6" fmla="*/ 1698616 w 2015977"/>
              <a:gd name="connsiteY6" fmla="*/ 653177 h 709084"/>
              <a:gd name="connsiteX7" fmla="*/ 1642709 w 2015977"/>
              <a:gd name="connsiteY7" fmla="*/ 709084 h 709084"/>
              <a:gd name="connsiteX8" fmla="*/ 1586802 w 2015977"/>
              <a:gd name="connsiteY8" fmla="*/ 653177 h 709084"/>
              <a:gd name="connsiteX9" fmla="*/ 1642709 w 2015977"/>
              <a:gd name="connsiteY9" fmla="*/ 597270 h 709084"/>
              <a:gd name="connsiteX10" fmla="*/ 1325349 w 2015977"/>
              <a:gd name="connsiteY10" fmla="*/ 597270 h 709084"/>
              <a:gd name="connsiteX11" fmla="*/ 1381256 w 2015977"/>
              <a:gd name="connsiteY11" fmla="*/ 653177 h 709084"/>
              <a:gd name="connsiteX12" fmla="*/ 1325349 w 2015977"/>
              <a:gd name="connsiteY12" fmla="*/ 709084 h 709084"/>
              <a:gd name="connsiteX13" fmla="*/ 1269442 w 2015977"/>
              <a:gd name="connsiteY13" fmla="*/ 653177 h 709084"/>
              <a:gd name="connsiteX14" fmla="*/ 1325349 w 2015977"/>
              <a:gd name="connsiteY14" fmla="*/ 597270 h 709084"/>
              <a:gd name="connsiteX15" fmla="*/ 1007988 w 2015977"/>
              <a:gd name="connsiteY15" fmla="*/ 597270 h 709084"/>
              <a:gd name="connsiteX16" fmla="*/ 1063895 w 2015977"/>
              <a:gd name="connsiteY16" fmla="*/ 653177 h 709084"/>
              <a:gd name="connsiteX17" fmla="*/ 1007988 w 2015977"/>
              <a:gd name="connsiteY17" fmla="*/ 709084 h 709084"/>
              <a:gd name="connsiteX18" fmla="*/ 952081 w 2015977"/>
              <a:gd name="connsiteY18" fmla="*/ 653177 h 709084"/>
              <a:gd name="connsiteX19" fmla="*/ 1007988 w 2015977"/>
              <a:gd name="connsiteY19" fmla="*/ 597270 h 709084"/>
              <a:gd name="connsiteX20" fmla="*/ 690628 w 2015977"/>
              <a:gd name="connsiteY20" fmla="*/ 597270 h 709084"/>
              <a:gd name="connsiteX21" fmla="*/ 746535 w 2015977"/>
              <a:gd name="connsiteY21" fmla="*/ 653177 h 709084"/>
              <a:gd name="connsiteX22" fmla="*/ 690628 w 2015977"/>
              <a:gd name="connsiteY22" fmla="*/ 709084 h 709084"/>
              <a:gd name="connsiteX23" fmla="*/ 634721 w 2015977"/>
              <a:gd name="connsiteY23" fmla="*/ 653177 h 709084"/>
              <a:gd name="connsiteX24" fmla="*/ 690628 w 2015977"/>
              <a:gd name="connsiteY24" fmla="*/ 597270 h 709084"/>
              <a:gd name="connsiteX25" fmla="*/ 373267 w 2015977"/>
              <a:gd name="connsiteY25" fmla="*/ 597270 h 709084"/>
              <a:gd name="connsiteX26" fmla="*/ 429174 w 2015977"/>
              <a:gd name="connsiteY26" fmla="*/ 653177 h 709084"/>
              <a:gd name="connsiteX27" fmla="*/ 373267 w 2015977"/>
              <a:gd name="connsiteY27" fmla="*/ 709084 h 709084"/>
              <a:gd name="connsiteX28" fmla="*/ 317360 w 2015977"/>
              <a:gd name="connsiteY28" fmla="*/ 653177 h 709084"/>
              <a:gd name="connsiteX29" fmla="*/ 373267 w 2015977"/>
              <a:gd name="connsiteY29" fmla="*/ 597270 h 709084"/>
              <a:gd name="connsiteX30" fmla="*/ 55907 w 2015977"/>
              <a:gd name="connsiteY30" fmla="*/ 597270 h 709084"/>
              <a:gd name="connsiteX31" fmla="*/ 111814 w 2015977"/>
              <a:gd name="connsiteY31" fmla="*/ 653177 h 709084"/>
              <a:gd name="connsiteX32" fmla="*/ 55907 w 2015977"/>
              <a:gd name="connsiteY32" fmla="*/ 709084 h 709084"/>
              <a:gd name="connsiteX33" fmla="*/ 0 w 2015977"/>
              <a:gd name="connsiteY33" fmla="*/ 653177 h 709084"/>
              <a:gd name="connsiteX34" fmla="*/ 55907 w 2015977"/>
              <a:gd name="connsiteY34" fmla="*/ 597270 h 709084"/>
              <a:gd name="connsiteX35" fmla="*/ 1960070 w 2015977"/>
              <a:gd name="connsiteY35" fmla="*/ 298635 h 709084"/>
              <a:gd name="connsiteX36" fmla="*/ 2015977 w 2015977"/>
              <a:gd name="connsiteY36" fmla="*/ 354542 h 709084"/>
              <a:gd name="connsiteX37" fmla="*/ 1960070 w 2015977"/>
              <a:gd name="connsiteY37" fmla="*/ 410449 h 709084"/>
              <a:gd name="connsiteX38" fmla="*/ 1904163 w 2015977"/>
              <a:gd name="connsiteY38" fmla="*/ 354542 h 709084"/>
              <a:gd name="connsiteX39" fmla="*/ 1960070 w 2015977"/>
              <a:gd name="connsiteY39" fmla="*/ 298635 h 709084"/>
              <a:gd name="connsiteX40" fmla="*/ 1642709 w 2015977"/>
              <a:gd name="connsiteY40" fmla="*/ 298635 h 709084"/>
              <a:gd name="connsiteX41" fmla="*/ 1698616 w 2015977"/>
              <a:gd name="connsiteY41" fmla="*/ 354542 h 709084"/>
              <a:gd name="connsiteX42" fmla="*/ 1642709 w 2015977"/>
              <a:gd name="connsiteY42" fmla="*/ 410449 h 709084"/>
              <a:gd name="connsiteX43" fmla="*/ 1586802 w 2015977"/>
              <a:gd name="connsiteY43" fmla="*/ 354542 h 709084"/>
              <a:gd name="connsiteX44" fmla="*/ 1642709 w 2015977"/>
              <a:gd name="connsiteY44" fmla="*/ 298635 h 709084"/>
              <a:gd name="connsiteX45" fmla="*/ 1325349 w 2015977"/>
              <a:gd name="connsiteY45" fmla="*/ 298635 h 709084"/>
              <a:gd name="connsiteX46" fmla="*/ 1381256 w 2015977"/>
              <a:gd name="connsiteY46" fmla="*/ 354542 h 709084"/>
              <a:gd name="connsiteX47" fmla="*/ 1325349 w 2015977"/>
              <a:gd name="connsiteY47" fmla="*/ 410449 h 709084"/>
              <a:gd name="connsiteX48" fmla="*/ 1269442 w 2015977"/>
              <a:gd name="connsiteY48" fmla="*/ 354542 h 709084"/>
              <a:gd name="connsiteX49" fmla="*/ 1325349 w 2015977"/>
              <a:gd name="connsiteY49" fmla="*/ 298635 h 709084"/>
              <a:gd name="connsiteX50" fmla="*/ 1007988 w 2015977"/>
              <a:gd name="connsiteY50" fmla="*/ 298635 h 709084"/>
              <a:gd name="connsiteX51" fmla="*/ 1063895 w 2015977"/>
              <a:gd name="connsiteY51" fmla="*/ 354542 h 709084"/>
              <a:gd name="connsiteX52" fmla="*/ 1007988 w 2015977"/>
              <a:gd name="connsiteY52" fmla="*/ 410449 h 709084"/>
              <a:gd name="connsiteX53" fmla="*/ 952081 w 2015977"/>
              <a:gd name="connsiteY53" fmla="*/ 354542 h 709084"/>
              <a:gd name="connsiteX54" fmla="*/ 1007988 w 2015977"/>
              <a:gd name="connsiteY54" fmla="*/ 298635 h 709084"/>
              <a:gd name="connsiteX55" fmla="*/ 690628 w 2015977"/>
              <a:gd name="connsiteY55" fmla="*/ 298635 h 709084"/>
              <a:gd name="connsiteX56" fmla="*/ 746535 w 2015977"/>
              <a:gd name="connsiteY56" fmla="*/ 354542 h 709084"/>
              <a:gd name="connsiteX57" fmla="*/ 690628 w 2015977"/>
              <a:gd name="connsiteY57" fmla="*/ 410449 h 709084"/>
              <a:gd name="connsiteX58" fmla="*/ 634721 w 2015977"/>
              <a:gd name="connsiteY58" fmla="*/ 354542 h 709084"/>
              <a:gd name="connsiteX59" fmla="*/ 690628 w 2015977"/>
              <a:gd name="connsiteY59" fmla="*/ 298635 h 709084"/>
              <a:gd name="connsiteX60" fmla="*/ 373267 w 2015977"/>
              <a:gd name="connsiteY60" fmla="*/ 298635 h 709084"/>
              <a:gd name="connsiteX61" fmla="*/ 429174 w 2015977"/>
              <a:gd name="connsiteY61" fmla="*/ 354542 h 709084"/>
              <a:gd name="connsiteX62" fmla="*/ 373267 w 2015977"/>
              <a:gd name="connsiteY62" fmla="*/ 410449 h 709084"/>
              <a:gd name="connsiteX63" fmla="*/ 317360 w 2015977"/>
              <a:gd name="connsiteY63" fmla="*/ 354542 h 709084"/>
              <a:gd name="connsiteX64" fmla="*/ 373267 w 2015977"/>
              <a:gd name="connsiteY64" fmla="*/ 298635 h 709084"/>
              <a:gd name="connsiteX65" fmla="*/ 55907 w 2015977"/>
              <a:gd name="connsiteY65" fmla="*/ 298635 h 709084"/>
              <a:gd name="connsiteX66" fmla="*/ 111814 w 2015977"/>
              <a:gd name="connsiteY66" fmla="*/ 354542 h 709084"/>
              <a:gd name="connsiteX67" fmla="*/ 55907 w 2015977"/>
              <a:gd name="connsiteY67" fmla="*/ 410449 h 709084"/>
              <a:gd name="connsiteX68" fmla="*/ 0 w 2015977"/>
              <a:gd name="connsiteY68" fmla="*/ 354542 h 709084"/>
              <a:gd name="connsiteX69" fmla="*/ 55907 w 2015977"/>
              <a:gd name="connsiteY69" fmla="*/ 298635 h 709084"/>
              <a:gd name="connsiteX70" fmla="*/ 1960070 w 2015977"/>
              <a:gd name="connsiteY70" fmla="*/ 0 h 709084"/>
              <a:gd name="connsiteX71" fmla="*/ 2015977 w 2015977"/>
              <a:gd name="connsiteY71" fmla="*/ 55907 h 709084"/>
              <a:gd name="connsiteX72" fmla="*/ 1960070 w 2015977"/>
              <a:gd name="connsiteY72" fmla="*/ 111814 h 709084"/>
              <a:gd name="connsiteX73" fmla="*/ 1904163 w 2015977"/>
              <a:gd name="connsiteY73" fmla="*/ 55907 h 709084"/>
              <a:gd name="connsiteX74" fmla="*/ 1960070 w 2015977"/>
              <a:gd name="connsiteY74" fmla="*/ 0 h 709084"/>
              <a:gd name="connsiteX75" fmla="*/ 1642709 w 2015977"/>
              <a:gd name="connsiteY75" fmla="*/ 0 h 709084"/>
              <a:gd name="connsiteX76" fmla="*/ 1698616 w 2015977"/>
              <a:gd name="connsiteY76" fmla="*/ 55907 h 709084"/>
              <a:gd name="connsiteX77" fmla="*/ 1642709 w 2015977"/>
              <a:gd name="connsiteY77" fmla="*/ 111814 h 709084"/>
              <a:gd name="connsiteX78" fmla="*/ 1586802 w 2015977"/>
              <a:gd name="connsiteY78" fmla="*/ 55907 h 709084"/>
              <a:gd name="connsiteX79" fmla="*/ 1642709 w 2015977"/>
              <a:gd name="connsiteY79" fmla="*/ 0 h 709084"/>
              <a:gd name="connsiteX80" fmla="*/ 1325349 w 2015977"/>
              <a:gd name="connsiteY80" fmla="*/ 0 h 709084"/>
              <a:gd name="connsiteX81" fmla="*/ 1381256 w 2015977"/>
              <a:gd name="connsiteY81" fmla="*/ 55907 h 709084"/>
              <a:gd name="connsiteX82" fmla="*/ 1325349 w 2015977"/>
              <a:gd name="connsiteY82" fmla="*/ 111814 h 709084"/>
              <a:gd name="connsiteX83" fmla="*/ 1269442 w 2015977"/>
              <a:gd name="connsiteY83" fmla="*/ 55907 h 709084"/>
              <a:gd name="connsiteX84" fmla="*/ 1325349 w 2015977"/>
              <a:gd name="connsiteY84" fmla="*/ 0 h 709084"/>
              <a:gd name="connsiteX85" fmla="*/ 1007988 w 2015977"/>
              <a:gd name="connsiteY85" fmla="*/ 0 h 709084"/>
              <a:gd name="connsiteX86" fmla="*/ 1063895 w 2015977"/>
              <a:gd name="connsiteY86" fmla="*/ 55907 h 709084"/>
              <a:gd name="connsiteX87" fmla="*/ 1007988 w 2015977"/>
              <a:gd name="connsiteY87" fmla="*/ 111814 h 709084"/>
              <a:gd name="connsiteX88" fmla="*/ 952081 w 2015977"/>
              <a:gd name="connsiteY88" fmla="*/ 55907 h 709084"/>
              <a:gd name="connsiteX89" fmla="*/ 1007988 w 2015977"/>
              <a:gd name="connsiteY89" fmla="*/ 0 h 709084"/>
              <a:gd name="connsiteX90" fmla="*/ 690628 w 2015977"/>
              <a:gd name="connsiteY90" fmla="*/ 0 h 709084"/>
              <a:gd name="connsiteX91" fmla="*/ 746535 w 2015977"/>
              <a:gd name="connsiteY91" fmla="*/ 55907 h 709084"/>
              <a:gd name="connsiteX92" fmla="*/ 690628 w 2015977"/>
              <a:gd name="connsiteY92" fmla="*/ 111814 h 709084"/>
              <a:gd name="connsiteX93" fmla="*/ 634721 w 2015977"/>
              <a:gd name="connsiteY93" fmla="*/ 55907 h 709084"/>
              <a:gd name="connsiteX94" fmla="*/ 690628 w 2015977"/>
              <a:gd name="connsiteY94" fmla="*/ 0 h 709084"/>
              <a:gd name="connsiteX95" fmla="*/ 373267 w 2015977"/>
              <a:gd name="connsiteY95" fmla="*/ 0 h 709084"/>
              <a:gd name="connsiteX96" fmla="*/ 429174 w 2015977"/>
              <a:gd name="connsiteY96" fmla="*/ 55907 h 709084"/>
              <a:gd name="connsiteX97" fmla="*/ 373267 w 2015977"/>
              <a:gd name="connsiteY97" fmla="*/ 111814 h 709084"/>
              <a:gd name="connsiteX98" fmla="*/ 317360 w 2015977"/>
              <a:gd name="connsiteY98" fmla="*/ 55907 h 709084"/>
              <a:gd name="connsiteX99" fmla="*/ 373267 w 2015977"/>
              <a:gd name="connsiteY99" fmla="*/ 0 h 709084"/>
              <a:gd name="connsiteX100" fmla="*/ 55907 w 2015977"/>
              <a:gd name="connsiteY100" fmla="*/ 0 h 709084"/>
              <a:gd name="connsiteX101" fmla="*/ 111814 w 2015977"/>
              <a:gd name="connsiteY101" fmla="*/ 55907 h 709084"/>
              <a:gd name="connsiteX102" fmla="*/ 55907 w 2015977"/>
              <a:gd name="connsiteY102" fmla="*/ 111814 h 709084"/>
              <a:gd name="connsiteX103" fmla="*/ 0 w 2015977"/>
              <a:gd name="connsiteY103" fmla="*/ 55907 h 709084"/>
              <a:gd name="connsiteX104" fmla="*/ 55907 w 2015977"/>
              <a:gd name="connsiteY104" fmla="*/ 0 h 709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2015977" h="709084">
                <a:moveTo>
                  <a:pt x="1960070" y="597270"/>
                </a:moveTo>
                <a:cubicBezTo>
                  <a:pt x="1990947" y="597270"/>
                  <a:pt x="2015977" y="622300"/>
                  <a:pt x="2015977" y="653177"/>
                </a:cubicBezTo>
                <a:cubicBezTo>
                  <a:pt x="2015977" y="684054"/>
                  <a:pt x="1990947" y="709084"/>
                  <a:pt x="1960070" y="709084"/>
                </a:cubicBezTo>
                <a:cubicBezTo>
                  <a:pt x="1929193" y="709084"/>
                  <a:pt x="1904163" y="684054"/>
                  <a:pt x="1904163" y="653177"/>
                </a:cubicBezTo>
                <a:cubicBezTo>
                  <a:pt x="1904163" y="622300"/>
                  <a:pt x="1929193" y="597270"/>
                  <a:pt x="1960070" y="597270"/>
                </a:cubicBezTo>
                <a:close/>
                <a:moveTo>
                  <a:pt x="1642709" y="597270"/>
                </a:moveTo>
                <a:cubicBezTo>
                  <a:pt x="1673586" y="597270"/>
                  <a:pt x="1698616" y="622300"/>
                  <a:pt x="1698616" y="653177"/>
                </a:cubicBezTo>
                <a:cubicBezTo>
                  <a:pt x="1698616" y="684054"/>
                  <a:pt x="1673586" y="709084"/>
                  <a:pt x="1642709" y="709084"/>
                </a:cubicBezTo>
                <a:cubicBezTo>
                  <a:pt x="1611832" y="709084"/>
                  <a:pt x="1586802" y="684054"/>
                  <a:pt x="1586802" y="653177"/>
                </a:cubicBezTo>
                <a:cubicBezTo>
                  <a:pt x="1586802" y="622300"/>
                  <a:pt x="1611832" y="597270"/>
                  <a:pt x="1642709" y="597270"/>
                </a:cubicBezTo>
                <a:close/>
                <a:moveTo>
                  <a:pt x="1325349" y="597270"/>
                </a:moveTo>
                <a:cubicBezTo>
                  <a:pt x="1356226" y="597270"/>
                  <a:pt x="1381256" y="622300"/>
                  <a:pt x="1381256" y="653177"/>
                </a:cubicBezTo>
                <a:cubicBezTo>
                  <a:pt x="1381256" y="684054"/>
                  <a:pt x="1356226" y="709084"/>
                  <a:pt x="1325349" y="709084"/>
                </a:cubicBezTo>
                <a:cubicBezTo>
                  <a:pt x="1294472" y="709084"/>
                  <a:pt x="1269442" y="684054"/>
                  <a:pt x="1269442" y="653177"/>
                </a:cubicBezTo>
                <a:cubicBezTo>
                  <a:pt x="1269442" y="622300"/>
                  <a:pt x="1294472" y="597270"/>
                  <a:pt x="1325349" y="597270"/>
                </a:cubicBezTo>
                <a:close/>
                <a:moveTo>
                  <a:pt x="1007988" y="597270"/>
                </a:moveTo>
                <a:cubicBezTo>
                  <a:pt x="1038865" y="597270"/>
                  <a:pt x="1063895" y="622300"/>
                  <a:pt x="1063895" y="653177"/>
                </a:cubicBezTo>
                <a:cubicBezTo>
                  <a:pt x="1063895" y="684054"/>
                  <a:pt x="1038865" y="709084"/>
                  <a:pt x="1007988" y="709084"/>
                </a:cubicBezTo>
                <a:cubicBezTo>
                  <a:pt x="977111" y="709084"/>
                  <a:pt x="952081" y="684054"/>
                  <a:pt x="952081" y="653177"/>
                </a:cubicBezTo>
                <a:cubicBezTo>
                  <a:pt x="952081" y="622300"/>
                  <a:pt x="977111" y="597270"/>
                  <a:pt x="1007988" y="597270"/>
                </a:cubicBezTo>
                <a:close/>
                <a:moveTo>
                  <a:pt x="690628" y="597270"/>
                </a:moveTo>
                <a:cubicBezTo>
                  <a:pt x="721505" y="597270"/>
                  <a:pt x="746535" y="622300"/>
                  <a:pt x="746535" y="653177"/>
                </a:cubicBezTo>
                <a:cubicBezTo>
                  <a:pt x="746535" y="684054"/>
                  <a:pt x="721505" y="709084"/>
                  <a:pt x="690628" y="709084"/>
                </a:cubicBezTo>
                <a:cubicBezTo>
                  <a:pt x="659751" y="709084"/>
                  <a:pt x="634721" y="684054"/>
                  <a:pt x="634721" y="653177"/>
                </a:cubicBezTo>
                <a:cubicBezTo>
                  <a:pt x="634721" y="622300"/>
                  <a:pt x="659751" y="597270"/>
                  <a:pt x="690628" y="597270"/>
                </a:cubicBezTo>
                <a:close/>
                <a:moveTo>
                  <a:pt x="373267" y="597270"/>
                </a:moveTo>
                <a:cubicBezTo>
                  <a:pt x="404144" y="597270"/>
                  <a:pt x="429174" y="622300"/>
                  <a:pt x="429174" y="653177"/>
                </a:cubicBezTo>
                <a:cubicBezTo>
                  <a:pt x="429174" y="684054"/>
                  <a:pt x="404144" y="709084"/>
                  <a:pt x="373267" y="709084"/>
                </a:cubicBezTo>
                <a:cubicBezTo>
                  <a:pt x="342390" y="709084"/>
                  <a:pt x="317360" y="684054"/>
                  <a:pt x="317360" y="653177"/>
                </a:cubicBezTo>
                <a:cubicBezTo>
                  <a:pt x="317360" y="622300"/>
                  <a:pt x="342390" y="597270"/>
                  <a:pt x="373267" y="597270"/>
                </a:cubicBezTo>
                <a:close/>
                <a:moveTo>
                  <a:pt x="55907" y="597270"/>
                </a:moveTo>
                <a:cubicBezTo>
                  <a:pt x="86784" y="597270"/>
                  <a:pt x="111814" y="622300"/>
                  <a:pt x="111814" y="653177"/>
                </a:cubicBezTo>
                <a:cubicBezTo>
                  <a:pt x="111814" y="684054"/>
                  <a:pt x="86784" y="709084"/>
                  <a:pt x="55907" y="709084"/>
                </a:cubicBezTo>
                <a:cubicBezTo>
                  <a:pt x="25030" y="709084"/>
                  <a:pt x="0" y="684054"/>
                  <a:pt x="0" y="653177"/>
                </a:cubicBezTo>
                <a:cubicBezTo>
                  <a:pt x="0" y="622300"/>
                  <a:pt x="25030" y="597270"/>
                  <a:pt x="55907" y="597270"/>
                </a:cubicBezTo>
                <a:close/>
                <a:moveTo>
                  <a:pt x="1960070" y="298635"/>
                </a:moveTo>
                <a:cubicBezTo>
                  <a:pt x="1990947" y="298635"/>
                  <a:pt x="2015977" y="323665"/>
                  <a:pt x="2015977" y="354542"/>
                </a:cubicBezTo>
                <a:cubicBezTo>
                  <a:pt x="2015977" y="385419"/>
                  <a:pt x="1990947" y="410449"/>
                  <a:pt x="1960070" y="410449"/>
                </a:cubicBezTo>
                <a:cubicBezTo>
                  <a:pt x="1929193" y="410449"/>
                  <a:pt x="1904163" y="385419"/>
                  <a:pt x="1904163" y="354542"/>
                </a:cubicBezTo>
                <a:cubicBezTo>
                  <a:pt x="1904163" y="323665"/>
                  <a:pt x="1929193" y="298635"/>
                  <a:pt x="1960070" y="298635"/>
                </a:cubicBezTo>
                <a:close/>
                <a:moveTo>
                  <a:pt x="1642709" y="298635"/>
                </a:moveTo>
                <a:cubicBezTo>
                  <a:pt x="1673586" y="298635"/>
                  <a:pt x="1698616" y="323665"/>
                  <a:pt x="1698616" y="354542"/>
                </a:cubicBezTo>
                <a:cubicBezTo>
                  <a:pt x="1698616" y="385419"/>
                  <a:pt x="1673586" y="410449"/>
                  <a:pt x="1642709" y="410449"/>
                </a:cubicBezTo>
                <a:cubicBezTo>
                  <a:pt x="1611832" y="410449"/>
                  <a:pt x="1586802" y="385419"/>
                  <a:pt x="1586802" y="354542"/>
                </a:cubicBezTo>
                <a:cubicBezTo>
                  <a:pt x="1586802" y="323665"/>
                  <a:pt x="1611832" y="298635"/>
                  <a:pt x="1642709" y="298635"/>
                </a:cubicBezTo>
                <a:close/>
                <a:moveTo>
                  <a:pt x="1325349" y="298635"/>
                </a:moveTo>
                <a:cubicBezTo>
                  <a:pt x="1356226" y="298635"/>
                  <a:pt x="1381256" y="323665"/>
                  <a:pt x="1381256" y="354542"/>
                </a:cubicBezTo>
                <a:cubicBezTo>
                  <a:pt x="1381256" y="385419"/>
                  <a:pt x="1356226" y="410449"/>
                  <a:pt x="1325349" y="410449"/>
                </a:cubicBezTo>
                <a:cubicBezTo>
                  <a:pt x="1294472" y="410449"/>
                  <a:pt x="1269442" y="385419"/>
                  <a:pt x="1269442" y="354542"/>
                </a:cubicBezTo>
                <a:cubicBezTo>
                  <a:pt x="1269442" y="323665"/>
                  <a:pt x="1294472" y="298635"/>
                  <a:pt x="1325349" y="298635"/>
                </a:cubicBezTo>
                <a:close/>
                <a:moveTo>
                  <a:pt x="1007988" y="298635"/>
                </a:moveTo>
                <a:cubicBezTo>
                  <a:pt x="1038865" y="298635"/>
                  <a:pt x="1063895" y="323665"/>
                  <a:pt x="1063895" y="354542"/>
                </a:cubicBezTo>
                <a:cubicBezTo>
                  <a:pt x="1063895" y="385419"/>
                  <a:pt x="1038865" y="410449"/>
                  <a:pt x="1007988" y="410449"/>
                </a:cubicBezTo>
                <a:cubicBezTo>
                  <a:pt x="977111" y="410449"/>
                  <a:pt x="952081" y="385419"/>
                  <a:pt x="952081" y="354542"/>
                </a:cubicBezTo>
                <a:cubicBezTo>
                  <a:pt x="952081" y="323665"/>
                  <a:pt x="977111" y="298635"/>
                  <a:pt x="1007988" y="298635"/>
                </a:cubicBezTo>
                <a:close/>
                <a:moveTo>
                  <a:pt x="690628" y="298635"/>
                </a:moveTo>
                <a:cubicBezTo>
                  <a:pt x="721505" y="298635"/>
                  <a:pt x="746535" y="323665"/>
                  <a:pt x="746535" y="354542"/>
                </a:cubicBezTo>
                <a:cubicBezTo>
                  <a:pt x="746535" y="385419"/>
                  <a:pt x="721505" y="410449"/>
                  <a:pt x="690628" y="410449"/>
                </a:cubicBezTo>
                <a:cubicBezTo>
                  <a:pt x="659751" y="410449"/>
                  <a:pt x="634721" y="385419"/>
                  <a:pt x="634721" y="354542"/>
                </a:cubicBezTo>
                <a:cubicBezTo>
                  <a:pt x="634721" y="323665"/>
                  <a:pt x="659751" y="298635"/>
                  <a:pt x="690628" y="298635"/>
                </a:cubicBezTo>
                <a:close/>
                <a:moveTo>
                  <a:pt x="373267" y="298635"/>
                </a:moveTo>
                <a:cubicBezTo>
                  <a:pt x="404144" y="298635"/>
                  <a:pt x="429174" y="323665"/>
                  <a:pt x="429174" y="354542"/>
                </a:cubicBezTo>
                <a:cubicBezTo>
                  <a:pt x="429174" y="385419"/>
                  <a:pt x="404144" y="410449"/>
                  <a:pt x="373267" y="410449"/>
                </a:cubicBezTo>
                <a:cubicBezTo>
                  <a:pt x="342390" y="410449"/>
                  <a:pt x="317360" y="385419"/>
                  <a:pt x="317360" y="354542"/>
                </a:cubicBezTo>
                <a:cubicBezTo>
                  <a:pt x="317360" y="323665"/>
                  <a:pt x="342390" y="298635"/>
                  <a:pt x="373267" y="298635"/>
                </a:cubicBezTo>
                <a:close/>
                <a:moveTo>
                  <a:pt x="55907" y="298635"/>
                </a:moveTo>
                <a:cubicBezTo>
                  <a:pt x="86784" y="298635"/>
                  <a:pt x="111814" y="323665"/>
                  <a:pt x="111814" y="354542"/>
                </a:cubicBezTo>
                <a:cubicBezTo>
                  <a:pt x="111814" y="385419"/>
                  <a:pt x="86784" y="410449"/>
                  <a:pt x="55907" y="410449"/>
                </a:cubicBezTo>
                <a:cubicBezTo>
                  <a:pt x="25030" y="410449"/>
                  <a:pt x="0" y="385419"/>
                  <a:pt x="0" y="354542"/>
                </a:cubicBezTo>
                <a:cubicBezTo>
                  <a:pt x="0" y="323665"/>
                  <a:pt x="25030" y="298635"/>
                  <a:pt x="55907" y="298635"/>
                </a:cubicBezTo>
                <a:close/>
                <a:moveTo>
                  <a:pt x="1960070" y="0"/>
                </a:moveTo>
                <a:cubicBezTo>
                  <a:pt x="1990947" y="0"/>
                  <a:pt x="2015977" y="25030"/>
                  <a:pt x="2015977" y="55907"/>
                </a:cubicBezTo>
                <a:cubicBezTo>
                  <a:pt x="2015977" y="86784"/>
                  <a:pt x="1990947" y="111814"/>
                  <a:pt x="1960070" y="111814"/>
                </a:cubicBezTo>
                <a:cubicBezTo>
                  <a:pt x="1929193" y="111814"/>
                  <a:pt x="1904163" y="86784"/>
                  <a:pt x="1904163" y="55907"/>
                </a:cubicBezTo>
                <a:cubicBezTo>
                  <a:pt x="1904163" y="25030"/>
                  <a:pt x="1929193" y="0"/>
                  <a:pt x="1960070" y="0"/>
                </a:cubicBezTo>
                <a:close/>
                <a:moveTo>
                  <a:pt x="1642709" y="0"/>
                </a:moveTo>
                <a:cubicBezTo>
                  <a:pt x="1673586" y="0"/>
                  <a:pt x="1698616" y="25030"/>
                  <a:pt x="1698616" y="55907"/>
                </a:cubicBezTo>
                <a:cubicBezTo>
                  <a:pt x="1698616" y="86784"/>
                  <a:pt x="1673586" y="111814"/>
                  <a:pt x="1642709" y="111814"/>
                </a:cubicBezTo>
                <a:cubicBezTo>
                  <a:pt x="1611832" y="111814"/>
                  <a:pt x="1586802" y="86784"/>
                  <a:pt x="1586802" y="55907"/>
                </a:cubicBezTo>
                <a:cubicBezTo>
                  <a:pt x="1586802" y="25030"/>
                  <a:pt x="1611832" y="0"/>
                  <a:pt x="1642709" y="0"/>
                </a:cubicBezTo>
                <a:close/>
                <a:moveTo>
                  <a:pt x="1325349" y="0"/>
                </a:moveTo>
                <a:cubicBezTo>
                  <a:pt x="1356226" y="0"/>
                  <a:pt x="1381256" y="25030"/>
                  <a:pt x="1381256" y="55907"/>
                </a:cubicBezTo>
                <a:cubicBezTo>
                  <a:pt x="1381256" y="86784"/>
                  <a:pt x="1356226" y="111814"/>
                  <a:pt x="1325349" y="111814"/>
                </a:cubicBezTo>
                <a:cubicBezTo>
                  <a:pt x="1294472" y="111814"/>
                  <a:pt x="1269442" y="86784"/>
                  <a:pt x="1269442" y="55907"/>
                </a:cubicBezTo>
                <a:cubicBezTo>
                  <a:pt x="1269442" y="25030"/>
                  <a:pt x="1294472" y="0"/>
                  <a:pt x="1325349" y="0"/>
                </a:cubicBezTo>
                <a:close/>
                <a:moveTo>
                  <a:pt x="1007988" y="0"/>
                </a:moveTo>
                <a:cubicBezTo>
                  <a:pt x="1038865" y="0"/>
                  <a:pt x="1063895" y="25030"/>
                  <a:pt x="1063895" y="55907"/>
                </a:cubicBezTo>
                <a:cubicBezTo>
                  <a:pt x="1063895" y="86784"/>
                  <a:pt x="1038865" y="111814"/>
                  <a:pt x="1007988" y="111814"/>
                </a:cubicBezTo>
                <a:cubicBezTo>
                  <a:pt x="977111" y="111814"/>
                  <a:pt x="952081" y="86784"/>
                  <a:pt x="952081" y="55907"/>
                </a:cubicBezTo>
                <a:cubicBezTo>
                  <a:pt x="952081" y="25030"/>
                  <a:pt x="977111" y="0"/>
                  <a:pt x="1007988" y="0"/>
                </a:cubicBezTo>
                <a:close/>
                <a:moveTo>
                  <a:pt x="690628" y="0"/>
                </a:moveTo>
                <a:cubicBezTo>
                  <a:pt x="721505" y="0"/>
                  <a:pt x="746535" y="25030"/>
                  <a:pt x="746535" y="55907"/>
                </a:cubicBezTo>
                <a:cubicBezTo>
                  <a:pt x="746535" y="86784"/>
                  <a:pt x="721505" y="111814"/>
                  <a:pt x="690628" y="111814"/>
                </a:cubicBezTo>
                <a:cubicBezTo>
                  <a:pt x="659751" y="111814"/>
                  <a:pt x="634721" y="86784"/>
                  <a:pt x="634721" y="55907"/>
                </a:cubicBezTo>
                <a:cubicBezTo>
                  <a:pt x="634721" y="25030"/>
                  <a:pt x="659751" y="0"/>
                  <a:pt x="690628" y="0"/>
                </a:cubicBezTo>
                <a:close/>
                <a:moveTo>
                  <a:pt x="373267" y="0"/>
                </a:moveTo>
                <a:cubicBezTo>
                  <a:pt x="404144" y="0"/>
                  <a:pt x="429174" y="25030"/>
                  <a:pt x="429174" y="55907"/>
                </a:cubicBezTo>
                <a:cubicBezTo>
                  <a:pt x="429174" y="86784"/>
                  <a:pt x="404144" y="111814"/>
                  <a:pt x="373267" y="111814"/>
                </a:cubicBezTo>
                <a:cubicBezTo>
                  <a:pt x="342390" y="111814"/>
                  <a:pt x="317360" y="86784"/>
                  <a:pt x="317360" y="55907"/>
                </a:cubicBezTo>
                <a:cubicBezTo>
                  <a:pt x="317360" y="25030"/>
                  <a:pt x="342390" y="0"/>
                  <a:pt x="373267" y="0"/>
                </a:cubicBezTo>
                <a:close/>
                <a:moveTo>
                  <a:pt x="55907" y="0"/>
                </a:moveTo>
                <a:cubicBezTo>
                  <a:pt x="86784" y="0"/>
                  <a:pt x="111814" y="25030"/>
                  <a:pt x="111814" y="55907"/>
                </a:cubicBezTo>
                <a:cubicBezTo>
                  <a:pt x="111814" y="86784"/>
                  <a:pt x="86784" y="111814"/>
                  <a:pt x="55907" y="111814"/>
                </a:cubicBezTo>
                <a:cubicBezTo>
                  <a:pt x="25030" y="111814"/>
                  <a:pt x="0" y="86784"/>
                  <a:pt x="0" y="55907"/>
                </a:cubicBezTo>
                <a:cubicBezTo>
                  <a:pt x="0" y="25030"/>
                  <a:pt x="25030" y="0"/>
                  <a:pt x="55907" y="0"/>
                </a:cubicBezTo>
                <a:close/>
              </a:path>
            </a:pathLst>
          </a:custGeom>
          <a:gradFill>
            <a:gsLst>
              <a:gs pos="0">
                <a:srgbClr val="FFFEC1"/>
              </a:gs>
              <a:gs pos="100000">
                <a:srgbClr val="508023">
                  <a:alpha val="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Tree>
    <p:custDataLst>
      <p:tags r:id="rId1"/>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9"/>
                                        </p:tgtEl>
                                        <p:attrNameLst>
                                          <p:attrName>style.visibility</p:attrName>
                                        </p:attrNameLst>
                                      </p:cBhvr>
                                      <p:to>
                                        <p:strVal val="visible"/>
                                      </p:to>
                                    </p:set>
                                    <p:animEffect transition="in" filter="wipe(left)">
                                      <p:cBhvr>
                                        <p:cTn id="19" dur="500"/>
                                        <p:tgtEl>
                                          <p:spTgt spid="15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1"/>
                                        </p:tgtEl>
                                        <p:attrNameLst>
                                          <p:attrName>style.visibility</p:attrName>
                                        </p:attrNameLst>
                                      </p:cBhvr>
                                      <p:to>
                                        <p:strVal val="visible"/>
                                      </p:to>
                                    </p:set>
                                    <p:animEffect transition="in" filter="wipe(left)">
                                      <p:cBhvr>
                                        <p:cTn id="31" dur="500"/>
                                        <p:tgtEl>
                                          <p:spTgt spid="151"/>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52"/>
                                        </p:tgtEl>
                                        <p:attrNameLst>
                                          <p:attrName>style.visibility</p:attrName>
                                        </p:attrNameLst>
                                      </p:cBhvr>
                                      <p:to>
                                        <p:strVal val="visible"/>
                                      </p:to>
                                    </p:set>
                                    <p:animEffect transition="in" filter="wipe(left)">
                                      <p:cBhvr>
                                        <p:cTn id="35" dur="500"/>
                                        <p:tgtEl>
                                          <p:spTgt spid="152"/>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151" grpId="1"/>
      <p:bldP spid="152" grpId="0"/>
      <p:bldP spid="152" grpId="1"/>
      <p:bldP spid="18" grpId="0"/>
      <p:bldP spid="18" grpId="1"/>
      <p:bldP spid="6" grpId="0" bldLvl="0" animBg="1"/>
      <p:bldP spid="6" grpId="1" animBg="1"/>
      <p:bldP spid="77" grpId="0" animBg="1"/>
      <p:bldP spid="77"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193214" y="4901547"/>
            <a:ext cx="5987842" cy="733914"/>
            <a:chOff x="5193213" y="4901547"/>
            <a:chExt cx="5987843" cy="733914"/>
          </a:xfrm>
        </p:grpSpPr>
        <p:grpSp>
          <p:nvGrpSpPr>
            <p:cNvPr id="3" name="组合 2"/>
            <p:cNvGrpSpPr/>
            <p:nvPr/>
          </p:nvGrpSpPr>
          <p:grpSpPr>
            <a:xfrm>
              <a:off x="5193213" y="4920767"/>
              <a:ext cx="714694" cy="714694"/>
              <a:chOff x="588441" y="5711365"/>
              <a:chExt cx="714694" cy="714694"/>
            </a:xfrm>
          </p:grpSpPr>
          <p:sp>
            <p:nvSpPr>
              <p:cNvPr id="14" name="椭圆 13"/>
              <p:cNvSpPr/>
              <p:nvPr>
                <p:custDataLst>
                  <p:tags r:id="rId15"/>
                </p:custDataLst>
              </p:nvPr>
            </p:nvSpPr>
            <p:spPr>
              <a:xfrm>
                <a:off x="588441" y="5711365"/>
                <a:ext cx="714694" cy="714694"/>
              </a:xfrm>
              <a:prstGeom prst="ellipse">
                <a:avLst/>
              </a:prstGeom>
              <a:gradFill>
                <a:gsLst>
                  <a:gs pos="0">
                    <a:schemeClr val="accent1"/>
                  </a:gs>
                  <a:gs pos="91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latin typeface="Arial"/>
                  <a:ea typeface="微软雅黑"/>
                  <a:cs typeface="+mn-ea"/>
                  <a:sym typeface="Arial"/>
                </a:endParaRPr>
              </a:p>
            </p:txBody>
          </p:sp>
          <p:sp>
            <p:nvSpPr>
              <p:cNvPr id="15" name="arrow-pointing-left-circular-button_20407"/>
              <p:cNvSpPr>
                <a:spLocks noChangeAspect="1"/>
              </p:cNvSpPr>
              <p:nvPr>
                <p:custDataLst>
                  <p:tags r:id="rId16"/>
                </p:custDataLst>
              </p:nvPr>
            </p:nvSpPr>
            <p:spPr bwMode="auto">
              <a:xfrm>
                <a:off x="743226" y="5866408"/>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latin typeface="Arial"/>
                  <a:ea typeface="微软雅黑"/>
                  <a:cs typeface="+mn-ea"/>
                  <a:sym typeface="Arial"/>
                </a:endParaRPr>
              </a:p>
            </p:txBody>
          </p:sp>
        </p:grpSp>
        <p:sp>
          <p:nvSpPr>
            <p:cNvPr id="16" name="文本框 15"/>
            <p:cNvSpPr txBox="1"/>
            <p:nvPr>
              <p:custDataLst>
                <p:tags r:id="rId9"/>
              </p:custDataLst>
            </p:nvPr>
          </p:nvSpPr>
          <p:spPr>
            <a:xfrm>
              <a:off x="6098146" y="4901547"/>
              <a:ext cx="1210588" cy="400110"/>
            </a:xfrm>
            <a:prstGeom prst="rect">
              <a:avLst/>
            </a:prstGeom>
            <a:noFill/>
          </p:spPr>
          <p:txBody>
            <a:bodyPr wrap="none" rtlCol="0">
              <a:spAutoFit/>
            </a:bodyPr>
            <a:lstStyle/>
            <a:p>
              <a:r>
                <a:rPr lang="zh-CN" altLang="en-US" sz="2000" b="1" dirty="0">
                  <a:solidFill>
                    <a:schemeClr val="tx1">
                      <a:lumMod val="75000"/>
                      <a:lumOff val="25000"/>
                    </a:schemeClr>
                  </a:solidFill>
                  <a:latin typeface="Arial"/>
                  <a:ea typeface="微软雅黑"/>
                  <a:cs typeface="+mn-ea"/>
                  <a:sym typeface="Arial"/>
                </a:rPr>
                <a:t>项目名称</a:t>
              </a:r>
            </a:p>
          </p:txBody>
        </p:sp>
        <p:sp>
          <p:nvSpPr>
            <p:cNvPr id="17" name="文本框 16"/>
            <p:cNvSpPr txBox="1"/>
            <p:nvPr>
              <p:custDataLst>
                <p:tags r:id="rId10"/>
              </p:custDataLst>
            </p:nvPr>
          </p:nvSpPr>
          <p:spPr>
            <a:xfrm>
              <a:off x="6109870" y="5277720"/>
              <a:ext cx="1826141" cy="348813"/>
            </a:xfrm>
            <a:prstGeom prst="rect">
              <a:avLst/>
            </a:prstGeom>
            <a:noFill/>
          </p:spPr>
          <p:txBody>
            <a:bodyPr wrap="none" rtlCol="0">
              <a:spAutoFit/>
            </a:bodyPr>
            <a:lstStyle/>
            <a:p>
              <a:pPr algn="l">
                <a:lnSpc>
                  <a:spcPts val="2000"/>
                </a:lnSpc>
              </a:pPr>
              <a:r>
                <a:rPr lang="zh-CN" altLang="en-US" sz="1600">
                  <a:solidFill>
                    <a:schemeClr val="tx1">
                      <a:lumMod val="75000"/>
                      <a:lumOff val="25000"/>
                    </a:schemeClr>
                  </a:solidFill>
                  <a:latin typeface="Arial"/>
                  <a:ea typeface="微软雅黑"/>
                  <a:cs typeface="思源黑体旧字形 Light" panose="020B0300000000000000" charset="-128"/>
                  <a:sym typeface="Arial"/>
                </a:rPr>
                <a:t>添加您的文本内容</a:t>
              </a:r>
              <a:endParaRPr lang="en-US" altLang="zh-CN" sz="1600" dirty="0">
                <a:solidFill>
                  <a:schemeClr val="tx2">
                    <a:lumMod val="75000"/>
                    <a:lumOff val="25000"/>
                  </a:schemeClr>
                </a:solidFill>
                <a:latin typeface="Arial"/>
                <a:ea typeface="微软雅黑"/>
                <a:cs typeface="+mn-ea"/>
                <a:sym typeface="Arial"/>
              </a:endParaRPr>
            </a:p>
          </p:txBody>
        </p:sp>
        <p:grpSp>
          <p:nvGrpSpPr>
            <p:cNvPr id="18" name="组合 17"/>
            <p:cNvGrpSpPr/>
            <p:nvPr/>
          </p:nvGrpSpPr>
          <p:grpSpPr>
            <a:xfrm>
              <a:off x="8438258" y="4920767"/>
              <a:ext cx="714694" cy="714694"/>
              <a:chOff x="588441" y="5711365"/>
              <a:chExt cx="714694" cy="714694"/>
            </a:xfrm>
          </p:grpSpPr>
          <p:sp>
            <p:nvSpPr>
              <p:cNvPr id="19" name="椭圆 18"/>
              <p:cNvSpPr/>
              <p:nvPr>
                <p:custDataLst>
                  <p:tags r:id="rId13"/>
                </p:custDataLst>
              </p:nvPr>
            </p:nvSpPr>
            <p:spPr>
              <a:xfrm>
                <a:off x="588441" y="5711365"/>
                <a:ext cx="714694" cy="714694"/>
              </a:xfrm>
              <a:prstGeom prst="ellipse">
                <a:avLst/>
              </a:prstGeom>
              <a:gradFill>
                <a:gsLst>
                  <a:gs pos="0">
                    <a:schemeClr val="accent1"/>
                  </a:gs>
                  <a:gs pos="91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latin typeface="Arial"/>
                  <a:ea typeface="微软雅黑"/>
                  <a:cs typeface="+mn-ea"/>
                  <a:sym typeface="Arial"/>
                </a:endParaRPr>
              </a:p>
            </p:txBody>
          </p:sp>
          <p:sp>
            <p:nvSpPr>
              <p:cNvPr id="20" name="arrow-pointing-left-circular-button_20407"/>
              <p:cNvSpPr>
                <a:spLocks noChangeAspect="1"/>
              </p:cNvSpPr>
              <p:nvPr>
                <p:custDataLst>
                  <p:tags r:id="rId14"/>
                </p:custDataLst>
              </p:nvPr>
            </p:nvSpPr>
            <p:spPr bwMode="auto">
              <a:xfrm>
                <a:off x="743226" y="5866408"/>
                <a:ext cx="405123" cy="404607"/>
              </a:xfrm>
              <a:custGeom>
                <a:avLst/>
                <a:gdLst>
                  <a:gd name="T0" fmla="*/ 2307 w 4612"/>
                  <a:gd name="T1" fmla="*/ 4614 h 4614"/>
                  <a:gd name="T2" fmla="*/ 0 w 4612"/>
                  <a:gd name="T3" fmla="*/ 2307 h 4614"/>
                  <a:gd name="T4" fmla="*/ 2307 w 4612"/>
                  <a:gd name="T5" fmla="*/ 0 h 4614"/>
                  <a:gd name="T6" fmla="*/ 4612 w 4612"/>
                  <a:gd name="T7" fmla="*/ 2227 h 4614"/>
                  <a:gd name="T8" fmla="*/ 2031 w 4612"/>
                  <a:gd name="T9" fmla="*/ 2222 h 4614"/>
                  <a:gd name="T10" fmla="*/ 2479 w 4612"/>
                  <a:gd name="T11" fmla="*/ 1775 h 4614"/>
                  <a:gd name="T12" fmla="*/ 2367 w 4612"/>
                  <a:gd name="T13" fmla="*/ 1662 h 4614"/>
                  <a:gd name="T14" fmla="*/ 1727 w 4612"/>
                  <a:gd name="T15" fmla="*/ 2302 h 4614"/>
                  <a:gd name="T16" fmla="*/ 2378 w 4612"/>
                  <a:gd name="T17" fmla="*/ 2952 h 4614"/>
                  <a:gd name="T18" fmla="*/ 2490 w 4612"/>
                  <a:gd name="T19" fmla="*/ 2840 h 4614"/>
                  <a:gd name="T20" fmla="*/ 2032 w 4612"/>
                  <a:gd name="T21" fmla="*/ 2381 h 4614"/>
                  <a:gd name="T22" fmla="*/ 4612 w 4612"/>
                  <a:gd name="T23" fmla="*/ 2387 h 4614"/>
                  <a:gd name="T24" fmla="*/ 2307 w 4612"/>
                  <a:gd name="T25" fmla="*/ 4614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12" h="4614">
                    <a:moveTo>
                      <a:pt x="2307" y="4614"/>
                    </a:moveTo>
                    <a:cubicBezTo>
                      <a:pt x="1035" y="4614"/>
                      <a:pt x="0" y="3579"/>
                      <a:pt x="0" y="2307"/>
                    </a:cubicBezTo>
                    <a:cubicBezTo>
                      <a:pt x="0" y="1035"/>
                      <a:pt x="1035" y="0"/>
                      <a:pt x="2307" y="0"/>
                    </a:cubicBezTo>
                    <a:cubicBezTo>
                      <a:pt x="3553" y="0"/>
                      <a:pt x="4570" y="992"/>
                      <a:pt x="4612" y="2227"/>
                    </a:cubicBezTo>
                    <a:lnTo>
                      <a:pt x="2031" y="2222"/>
                    </a:lnTo>
                    <a:lnTo>
                      <a:pt x="2479" y="1775"/>
                    </a:lnTo>
                    <a:lnTo>
                      <a:pt x="2367" y="1662"/>
                    </a:lnTo>
                    <a:lnTo>
                      <a:pt x="1727" y="2302"/>
                    </a:lnTo>
                    <a:lnTo>
                      <a:pt x="2378" y="2952"/>
                    </a:lnTo>
                    <a:lnTo>
                      <a:pt x="2490" y="2840"/>
                    </a:lnTo>
                    <a:lnTo>
                      <a:pt x="2032" y="2381"/>
                    </a:lnTo>
                    <a:lnTo>
                      <a:pt x="4612" y="2387"/>
                    </a:lnTo>
                    <a:cubicBezTo>
                      <a:pt x="4570" y="3622"/>
                      <a:pt x="3553" y="4614"/>
                      <a:pt x="2307" y="4614"/>
                    </a:cubicBezTo>
                    <a:close/>
                  </a:path>
                </a:pathLst>
              </a:custGeom>
              <a:solidFill>
                <a:schemeClr val="bg1"/>
              </a:solidFill>
              <a:ln>
                <a:noFill/>
              </a:ln>
            </p:spPr>
            <p:txBody>
              <a:bodyPr/>
              <a:lstStyle/>
              <a:p>
                <a:endParaRPr lang="zh-CN" altLang="en-US" dirty="0">
                  <a:latin typeface="Arial"/>
                  <a:ea typeface="微软雅黑"/>
                  <a:cs typeface="+mn-ea"/>
                  <a:sym typeface="Arial"/>
                </a:endParaRPr>
              </a:p>
            </p:txBody>
          </p:sp>
        </p:grpSp>
        <p:sp>
          <p:nvSpPr>
            <p:cNvPr id="21" name="文本框 20"/>
            <p:cNvSpPr txBox="1"/>
            <p:nvPr>
              <p:custDataLst>
                <p:tags r:id="rId11"/>
              </p:custDataLst>
            </p:nvPr>
          </p:nvSpPr>
          <p:spPr>
            <a:xfrm>
              <a:off x="9343192" y="4901547"/>
              <a:ext cx="1210588" cy="400110"/>
            </a:xfrm>
            <a:prstGeom prst="rect">
              <a:avLst/>
            </a:prstGeom>
            <a:noFill/>
          </p:spPr>
          <p:txBody>
            <a:bodyPr wrap="none" rtlCol="0">
              <a:spAutoFit/>
            </a:bodyPr>
            <a:lstStyle/>
            <a:p>
              <a:r>
                <a:rPr lang="zh-CN" altLang="en-US" sz="2000" b="1" dirty="0">
                  <a:solidFill>
                    <a:schemeClr val="tx1">
                      <a:lumMod val="75000"/>
                      <a:lumOff val="25000"/>
                    </a:schemeClr>
                  </a:solidFill>
                  <a:latin typeface="Arial"/>
                  <a:ea typeface="微软雅黑"/>
                  <a:cs typeface="+mn-ea"/>
                  <a:sym typeface="Arial"/>
                </a:rPr>
                <a:t>项目名称</a:t>
              </a:r>
            </a:p>
          </p:txBody>
        </p:sp>
        <p:sp>
          <p:nvSpPr>
            <p:cNvPr id="22" name="文本框 21"/>
            <p:cNvSpPr txBox="1"/>
            <p:nvPr>
              <p:custDataLst>
                <p:tags r:id="rId12"/>
              </p:custDataLst>
            </p:nvPr>
          </p:nvSpPr>
          <p:spPr>
            <a:xfrm>
              <a:off x="9354915" y="5277720"/>
              <a:ext cx="1826141" cy="348813"/>
            </a:xfrm>
            <a:prstGeom prst="rect">
              <a:avLst/>
            </a:prstGeom>
            <a:noFill/>
          </p:spPr>
          <p:txBody>
            <a:bodyPr wrap="none" rtlCol="0">
              <a:spAutoFit/>
            </a:bodyPr>
            <a:lstStyle/>
            <a:p>
              <a:pPr algn="l">
                <a:lnSpc>
                  <a:spcPts val="2000"/>
                </a:lnSpc>
              </a:pPr>
              <a:r>
                <a:rPr lang="zh-CN" altLang="en-US" sz="1600">
                  <a:solidFill>
                    <a:schemeClr val="tx1">
                      <a:lumMod val="75000"/>
                      <a:lumOff val="25000"/>
                    </a:schemeClr>
                  </a:solidFill>
                  <a:latin typeface="Arial"/>
                  <a:ea typeface="微软雅黑"/>
                  <a:cs typeface="思源黑体旧字形 Light" panose="020B0300000000000000" charset="-128"/>
                  <a:sym typeface="Arial"/>
                </a:rPr>
                <a:t>添加您的文本内容</a:t>
              </a:r>
              <a:endParaRPr lang="en-US" altLang="zh-CN" sz="1600" dirty="0">
                <a:solidFill>
                  <a:schemeClr val="tx2">
                    <a:lumMod val="75000"/>
                    <a:lumOff val="25000"/>
                  </a:schemeClr>
                </a:solidFill>
                <a:latin typeface="Arial"/>
                <a:ea typeface="微软雅黑"/>
                <a:cs typeface="+mn-ea"/>
                <a:sym typeface="Arial"/>
              </a:endParaRPr>
            </a:p>
          </p:txBody>
        </p:sp>
      </p:grpSp>
      <p:grpSp>
        <p:nvGrpSpPr>
          <p:cNvPr id="23" name="组合 22"/>
          <p:cNvGrpSpPr/>
          <p:nvPr/>
        </p:nvGrpSpPr>
        <p:grpSpPr>
          <a:xfrm>
            <a:off x="964690" y="1620288"/>
            <a:ext cx="3665846" cy="3953733"/>
            <a:chOff x="1367860" y="1480914"/>
            <a:chExt cx="3665846" cy="3953733"/>
          </a:xfrm>
        </p:grpSpPr>
        <p:sp>
          <p:nvSpPr>
            <p:cNvPr id="24" name="文本框 23"/>
            <p:cNvSpPr txBox="1"/>
            <p:nvPr>
              <p:custDataLst>
                <p:tags r:id="rId5"/>
              </p:custDataLst>
            </p:nvPr>
          </p:nvSpPr>
          <p:spPr>
            <a:xfrm>
              <a:off x="1367860" y="2880102"/>
              <a:ext cx="3665846" cy="2554545"/>
            </a:xfrm>
            <a:prstGeom prst="rect">
              <a:avLst/>
            </a:prstGeom>
            <a:noFill/>
          </p:spPr>
          <p:txBody>
            <a:bodyPr wrap="square" rtlCol="0">
              <a:spAutoFit/>
            </a:bodyPr>
            <a:lstStyle/>
            <a:p>
              <a:pPr>
                <a:lnSpc>
                  <a:spcPct val="200000"/>
                </a:lnSpc>
              </a:pPr>
              <a:r>
                <a:rPr lang="zh-CN" altLang="en-US" sz="16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在此处添加您的文本内容在此处添加您的文本内容在此处添加您的文本内容在此处添加您的文本内容在此处添加您的文本内容在此处添加您的文本内容在此处添加您的文本内容</a:t>
              </a:r>
              <a:endParaRPr lang="en-US" altLang="zh-CN" sz="1600" dirty="0">
                <a:solidFill>
                  <a:schemeClr val="tx2">
                    <a:lumMod val="75000"/>
                    <a:lumOff val="25000"/>
                  </a:schemeClr>
                </a:solidFill>
                <a:latin typeface="Arial"/>
                <a:ea typeface="微软雅黑"/>
                <a:cs typeface="+mn-ea"/>
                <a:sym typeface="Arial"/>
              </a:endParaRPr>
            </a:p>
          </p:txBody>
        </p:sp>
        <p:grpSp>
          <p:nvGrpSpPr>
            <p:cNvPr id="25" name="组合 24"/>
            <p:cNvGrpSpPr/>
            <p:nvPr/>
          </p:nvGrpSpPr>
          <p:grpSpPr>
            <a:xfrm>
              <a:off x="1367860" y="1480914"/>
              <a:ext cx="3262432" cy="1215248"/>
              <a:chOff x="1673305" y="1278987"/>
              <a:chExt cx="3262432" cy="1215248"/>
            </a:xfrm>
          </p:grpSpPr>
          <p:sp>
            <p:nvSpPr>
              <p:cNvPr id="32" name="文本框 31"/>
              <p:cNvSpPr txBox="1"/>
              <p:nvPr>
                <p:custDataLst>
                  <p:tags r:id="rId6"/>
                </p:custDataLst>
              </p:nvPr>
            </p:nvSpPr>
            <p:spPr>
              <a:xfrm>
                <a:off x="1673305" y="1278987"/>
                <a:ext cx="3262432" cy="707886"/>
              </a:xfrm>
              <a:prstGeom prst="rect">
                <a:avLst/>
              </a:prstGeom>
              <a:noFill/>
            </p:spPr>
            <p:txBody>
              <a:bodyPr wrap="none" rtlCol="0">
                <a:spAutoFit/>
              </a:bodyPr>
              <a:lstStyle/>
              <a:p>
                <a:r>
                  <a:rPr lang="zh-CN" altLang="en-US" sz="4000" dirty="0">
                    <a:solidFill>
                      <a:schemeClr val="tx1">
                        <a:lumMod val="85000"/>
                        <a:lumOff val="15000"/>
                      </a:schemeClr>
                    </a:solidFill>
                    <a:latin typeface="Arial"/>
                    <a:ea typeface="微软雅黑"/>
                    <a:cs typeface="+mn-ea"/>
                    <a:sym typeface="Arial"/>
                  </a:rPr>
                  <a:t>预设标题文本</a:t>
                </a:r>
              </a:p>
            </p:txBody>
          </p:sp>
          <p:sp>
            <p:nvSpPr>
              <p:cNvPr id="33" name="文本框 32"/>
              <p:cNvSpPr txBox="1"/>
              <p:nvPr>
                <p:custDataLst>
                  <p:tags r:id="rId7"/>
                </p:custDataLst>
              </p:nvPr>
            </p:nvSpPr>
            <p:spPr>
              <a:xfrm>
                <a:off x="1673305" y="1945145"/>
                <a:ext cx="2722220" cy="307777"/>
              </a:xfrm>
              <a:prstGeom prst="rect">
                <a:avLst/>
              </a:prstGeom>
              <a:noFill/>
            </p:spPr>
            <p:txBody>
              <a:bodyPr wrap="none" rtlCol="0">
                <a:spAutoFit/>
              </a:bodyPr>
              <a:lstStyle/>
              <a:p>
                <a:r>
                  <a:rPr lang="en-US" altLang="zh-CN" sz="1400" dirty="0">
                    <a:solidFill>
                      <a:schemeClr val="tx2">
                        <a:lumMod val="85000"/>
                        <a:lumOff val="15000"/>
                        <a:alpha val="50000"/>
                      </a:schemeClr>
                    </a:solidFill>
                    <a:latin typeface="Arial"/>
                    <a:ea typeface="微软雅黑"/>
                    <a:cs typeface="+mn-ea"/>
                    <a:sym typeface="Arial"/>
                  </a:rPr>
                  <a:t>Project description a description</a:t>
                </a:r>
              </a:p>
            </p:txBody>
          </p:sp>
          <p:sp>
            <p:nvSpPr>
              <p:cNvPr id="34" name="矩形: 圆角 30"/>
              <p:cNvSpPr/>
              <p:nvPr>
                <p:custDataLst>
                  <p:tags r:id="rId8"/>
                </p:custDataLst>
              </p:nvPr>
            </p:nvSpPr>
            <p:spPr>
              <a:xfrm flipV="1">
                <a:off x="1774905" y="2384399"/>
                <a:ext cx="678652" cy="109836"/>
              </a:xfrm>
              <a:prstGeom prst="roundRect">
                <a:avLst>
                  <a:gd name="adj" fmla="val 50000"/>
                </a:avLst>
              </a:prstGeom>
              <a:gradFill>
                <a:gsLst>
                  <a:gs pos="0">
                    <a:schemeClr val="accent1"/>
                  </a:gs>
                  <a:gs pos="91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a:ea typeface="微软雅黑"/>
                  <a:cs typeface="+mn-ea"/>
                  <a:sym typeface="Arial"/>
                </a:endParaRPr>
              </a:p>
            </p:txBody>
          </p:sp>
        </p:grpSp>
      </p:grpSp>
      <p:grpSp>
        <p:nvGrpSpPr>
          <p:cNvPr id="37" name="组合 36"/>
          <p:cNvGrpSpPr/>
          <p:nvPr/>
        </p:nvGrpSpPr>
        <p:grpSpPr>
          <a:xfrm>
            <a:off x="5172243" y="967504"/>
            <a:ext cx="6603296" cy="3405646"/>
            <a:chOff x="5172242" y="967504"/>
            <a:chExt cx="6603296" cy="3405646"/>
          </a:xfrm>
        </p:grpSpPr>
        <p:grpSp>
          <p:nvGrpSpPr>
            <p:cNvPr id="35" name="组合 34"/>
            <p:cNvGrpSpPr/>
            <p:nvPr/>
          </p:nvGrpSpPr>
          <p:grpSpPr>
            <a:xfrm>
              <a:off x="5172242" y="1593334"/>
              <a:ext cx="5977497" cy="2779816"/>
              <a:chOff x="5172242" y="1593334"/>
              <a:chExt cx="5977497" cy="2779816"/>
            </a:xfrm>
          </p:grpSpPr>
          <p:pic>
            <p:nvPicPr>
              <p:cNvPr id="36" name="图片 35"/>
              <p:cNvPicPr>
                <a:picLocks noChangeAspect="1"/>
              </p:cNvPicPr>
              <p:nvPr>
                <p:custDataLst>
                  <p:tags r:id="rId3"/>
                </p:custDataLst>
              </p:nvPr>
            </p:nvPicPr>
            <p:blipFill>
              <a:blip r:embed="rId18">
                <a:extLst>
                  <a:ext uri="{BEBA8EAE-BF5A-486C-A8C5-ECC9F3942E4B}">
                    <a14:imgProps xmlns:a14="http://schemas.microsoft.com/office/drawing/2010/main">
                      <a14:imgLayer>
                        <a14:imgEffect>
                          <a14:saturation sat="70000"/>
                        </a14:imgEffect>
                      </a14:imgLayer>
                    </a14:imgProps>
                  </a:ext>
                </a:extLst>
              </a:blip>
              <a:stretch>
                <a:fillRect/>
              </a:stretch>
            </p:blipFill>
            <p:spPr>
              <a:xfrm>
                <a:off x="5172242" y="1596266"/>
                <a:ext cx="5977497" cy="2773952"/>
              </a:xfrm>
              <a:prstGeom prst="rect">
                <a:avLst/>
              </a:prstGeom>
            </p:spPr>
          </p:pic>
          <p:sp>
            <p:nvSpPr>
              <p:cNvPr id="39" name="矩形 38"/>
              <p:cNvSpPr/>
              <p:nvPr>
                <p:custDataLst>
                  <p:tags r:id="rId4"/>
                </p:custDataLst>
              </p:nvPr>
            </p:nvSpPr>
            <p:spPr>
              <a:xfrm>
                <a:off x="5179893" y="1593334"/>
                <a:ext cx="5969846" cy="2779816"/>
              </a:xfrm>
              <a:prstGeom prst="rect">
                <a:avLst/>
              </a:prstGeom>
              <a:blipFill rotWithShape="1">
                <a:blip r:embed="rId19"/>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mn-ea"/>
                  <a:sym typeface="Arial"/>
                </a:endParaRPr>
              </a:p>
            </p:txBody>
          </p:sp>
        </p:grpSp>
        <p:sp>
          <p:nvSpPr>
            <p:cNvPr id="47" name="不完整圆 33"/>
            <p:cNvSpPr/>
            <p:nvPr>
              <p:custDataLst>
                <p:tags r:id="rId2"/>
              </p:custDataLst>
            </p:nvPr>
          </p:nvSpPr>
          <p:spPr>
            <a:xfrm flipV="1">
              <a:off x="10523878" y="967504"/>
              <a:ext cx="1251660" cy="1251660"/>
            </a:xfrm>
            <a:prstGeom prst="pie">
              <a:avLst>
                <a:gd name="adj1" fmla="val 10810529"/>
                <a:gd name="adj2" fmla="val 16200000"/>
              </a:avLst>
            </a:prstGeom>
            <a:gradFill>
              <a:gsLst>
                <a:gs pos="0">
                  <a:schemeClr val="accent1"/>
                </a:gs>
                <a:gs pos="91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a:ea typeface="微软雅黑"/>
                <a:cs typeface="+mn-ea"/>
                <a:sym typeface="Arial"/>
              </a:endParaRPr>
            </a:p>
          </p:txBody>
        </p:sp>
      </p:grpSp>
      <p:sp>
        <p:nvSpPr>
          <p:cNvPr id="4" name="文本框 3"/>
          <p:cNvSpPr txBox="1"/>
          <p:nvPr/>
        </p:nvSpPr>
        <p:spPr>
          <a:xfrm>
            <a:off x="7102136" y="355107"/>
            <a:ext cx="1490907" cy="200055"/>
          </a:xfrm>
          <a:prstGeom prst="rect">
            <a:avLst/>
          </a:prstGeom>
          <a:noFill/>
        </p:spPr>
        <p:txBody>
          <a:bodyPr wrap="square" rtlCol="0">
            <a:spAutoFit/>
          </a:bodyPr>
          <a:lstStyle/>
          <a:p>
            <a:r>
              <a:rPr lang="en-US" altLang="zh-CN" sz="700" dirty="0">
                <a:solidFill>
                  <a:srgbClr val="FFFFFF"/>
                </a:solidFill>
              </a:rPr>
              <a:t>https://www.ypppt.com/</a:t>
            </a:r>
            <a:endParaRPr lang="zh-CN" altLang="en-US" sz="700" dirty="0">
              <a:solidFill>
                <a:srgbClr val="FFFFFF"/>
              </a:solidFill>
            </a:endParaRPr>
          </a:p>
        </p:txBody>
      </p:sp>
    </p:spTree>
    <p:custDataLst>
      <p:tags r:id="rId1"/>
    </p:custDataLst>
  </p:cSld>
  <p:clrMapOvr>
    <a:masterClrMapping/>
  </p:clrMapOvr>
  <p:transition advTm="200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图形"/>
          <p:cNvGrpSpPr/>
          <p:nvPr>
            <p:custDataLst>
              <p:tags r:id="rId2"/>
            </p:custDataLst>
          </p:nvPr>
        </p:nvGrpSpPr>
        <p:grpSpPr>
          <a:xfrm>
            <a:off x="779780" y="1564005"/>
            <a:ext cx="10515600" cy="4380230"/>
            <a:chOff x="1281" y="2627"/>
            <a:chExt cx="16560" cy="6898"/>
          </a:xfrm>
        </p:grpSpPr>
        <p:sp>
          <p:nvSpPr>
            <p:cNvPr id="15" name="图形"/>
            <p:cNvSpPr/>
            <p:nvPr>
              <p:custDataLst>
                <p:tags r:id="rId3"/>
              </p:custDataLst>
            </p:nvPr>
          </p:nvSpPr>
          <p:spPr>
            <a:xfrm rot="10800000">
              <a:off x="7336" y="6900"/>
              <a:ext cx="420" cy="362"/>
            </a:xfrm>
            <a:prstGeom prst="triangle">
              <a:avLst/>
            </a:prstGeom>
            <a:gradFill>
              <a:gsLst>
                <a:gs pos="0">
                  <a:schemeClr val="accent1"/>
                </a:gs>
                <a:gs pos="91000">
                  <a:schemeClr val="accent2"/>
                </a:gs>
              </a:gsLst>
              <a:lin ang="13500000" scaled="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endParaRPr>
            </a:p>
          </p:txBody>
        </p:sp>
        <p:sp>
          <p:nvSpPr>
            <p:cNvPr id="16" name="图形"/>
            <p:cNvSpPr/>
            <p:nvPr>
              <p:custDataLst>
                <p:tags r:id="rId4"/>
              </p:custDataLst>
            </p:nvPr>
          </p:nvSpPr>
          <p:spPr>
            <a:xfrm rot="10800000">
              <a:off x="15584" y="6900"/>
              <a:ext cx="420" cy="362"/>
            </a:xfrm>
            <a:prstGeom prst="triangle">
              <a:avLst/>
            </a:prstGeom>
            <a:gradFill>
              <a:gsLst>
                <a:gs pos="0">
                  <a:schemeClr val="accent1"/>
                </a:gs>
                <a:gs pos="91000">
                  <a:schemeClr val="accent2"/>
                </a:gs>
              </a:gsLst>
              <a:lin ang="13500000" scaled="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endParaRPr>
            </a:p>
          </p:txBody>
        </p:sp>
        <p:sp>
          <p:nvSpPr>
            <p:cNvPr id="17" name="图形"/>
            <p:cNvSpPr/>
            <p:nvPr>
              <p:custDataLst>
                <p:tags r:id="rId5"/>
              </p:custDataLst>
            </p:nvPr>
          </p:nvSpPr>
          <p:spPr>
            <a:xfrm>
              <a:off x="11362" y="4783"/>
              <a:ext cx="420" cy="362"/>
            </a:xfrm>
            <a:prstGeom prst="triangle">
              <a:avLst/>
            </a:prstGeom>
            <a:gradFill>
              <a:gsLst>
                <a:gs pos="0">
                  <a:schemeClr val="accent1"/>
                </a:gs>
                <a:gs pos="91000">
                  <a:schemeClr val="accent2"/>
                </a:gs>
              </a:gsLst>
              <a:lin ang="13500000" scaled="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endParaRPr>
            </a:p>
          </p:txBody>
        </p:sp>
        <p:sp>
          <p:nvSpPr>
            <p:cNvPr id="18" name="图形"/>
            <p:cNvSpPr/>
            <p:nvPr>
              <p:custDataLst>
                <p:tags r:id="rId6"/>
              </p:custDataLst>
            </p:nvPr>
          </p:nvSpPr>
          <p:spPr>
            <a:xfrm>
              <a:off x="3139" y="4789"/>
              <a:ext cx="420" cy="362"/>
            </a:xfrm>
            <a:prstGeom prst="triangle">
              <a:avLst/>
            </a:prstGeom>
            <a:gradFill>
              <a:gsLst>
                <a:gs pos="0">
                  <a:schemeClr val="accent1"/>
                </a:gs>
                <a:gs pos="91000">
                  <a:schemeClr val="accent2"/>
                </a:gs>
              </a:gsLst>
              <a:lin ang="13500000" scaled="0"/>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endParaRPr>
            </a:p>
          </p:txBody>
        </p:sp>
        <p:sp>
          <p:nvSpPr>
            <p:cNvPr id="19" name="图形"/>
            <p:cNvSpPr/>
            <p:nvPr>
              <p:custDataLst>
                <p:tags r:id="rId7"/>
              </p:custDataLst>
            </p:nvPr>
          </p:nvSpPr>
          <p:spPr>
            <a:xfrm rot="5400000">
              <a:off x="15108" y="3933"/>
              <a:ext cx="1314" cy="4153"/>
            </a:xfrm>
            <a:prstGeom prst="round2SameRect">
              <a:avLst/>
            </a:prstGeom>
            <a:gradFill>
              <a:gsLst>
                <a:gs pos="0">
                  <a:schemeClr val="accent1"/>
                </a:gs>
                <a:gs pos="91000">
                  <a:schemeClr val="accent2"/>
                </a:gs>
              </a:gsLst>
              <a:lin ang="13500000" scaled="0"/>
            </a:gradFill>
            <a:ln w="25400">
              <a:solidFill>
                <a:schemeClr val="bg1"/>
              </a:solidFill>
            </a:ln>
            <a:effectLst>
              <a:outerShdw blurRad="254000" dist="114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EFABC"/>
                </a:solidFill>
                <a:effectLst/>
                <a:uLnTx/>
                <a:uFillTx/>
                <a:latin typeface="Arial"/>
                <a:ea typeface="微软雅黑"/>
                <a:cs typeface="思源黑体旧字形 Light" panose="020B0300000000000000" charset="-128"/>
                <a:sym typeface="Arial"/>
              </a:endParaRPr>
            </a:p>
          </p:txBody>
        </p:sp>
        <p:sp>
          <p:nvSpPr>
            <p:cNvPr id="20" name="图形"/>
            <p:cNvSpPr txBox="1"/>
            <p:nvPr>
              <p:custDataLst>
                <p:tags r:id="rId8"/>
              </p:custDataLst>
            </p:nvPr>
          </p:nvSpPr>
          <p:spPr>
            <a:xfrm>
              <a:off x="14747" y="5646"/>
              <a:ext cx="1906" cy="6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rPr>
                <a:t>添加标题</a:t>
              </a:r>
              <a:endParaRPr kumimoji="0" lang="en-US" sz="2000" b="1" i="0" u="none" strike="noStrike" kern="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endParaRPr>
            </a:p>
          </p:txBody>
        </p:sp>
        <p:sp>
          <p:nvSpPr>
            <p:cNvPr id="21" name="图形"/>
            <p:cNvSpPr/>
            <p:nvPr>
              <p:custDataLst>
                <p:tags r:id="rId9"/>
              </p:custDataLst>
            </p:nvPr>
          </p:nvSpPr>
          <p:spPr bwMode="auto">
            <a:xfrm>
              <a:off x="14005" y="7295"/>
              <a:ext cx="1055" cy="1056"/>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gradFill>
              <a:gsLst>
                <a:gs pos="0">
                  <a:schemeClr val="accent1"/>
                </a:gs>
                <a:gs pos="91000">
                  <a:schemeClr val="accent2"/>
                </a:gs>
              </a:gsLst>
              <a:lin ang="13500000" scaled="0"/>
            </a:gradFill>
            <a:ln>
              <a:noFill/>
            </a:ln>
            <a:effectLst>
              <a:reflection blurRad="152400" stA="70000" endPos="54000" dist="88900" dir="5400000" sy="-100000" algn="bl" rotWithShape="0"/>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solidFill>
                <a:effectLst/>
                <a:uLnTx/>
                <a:uFillTx/>
                <a:latin typeface="Arial"/>
                <a:ea typeface="微软雅黑"/>
                <a:cs typeface="思源黑体旧字形 Light" panose="020B0300000000000000" charset="-128"/>
                <a:sym typeface="Arial"/>
              </a:endParaRPr>
            </a:p>
          </p:txBody>
        </p:sp>
        <p:grpSp>
          <p:nvGrpSpPr>
            <p:cNvPr id="22" name="Group 9"/>
            <p:cNvGrpSpPr/>
            <p:nvPr/>
          </p:nvGrpSpPr>
          <p:grpSpPr>
            <a:xfrm>
              <a:off x="5751" y="7295"/>
              <a:ext cx="725" cy="1056"/>
              <a:chOff x="3582988" y="3510757"/>
              <a:chExt cx="319088" cy="465138"/>
            </a:xfrm>
            <a:solidFill>
              <a:schemeClr val="accent2"/>
            </a:solidFill>
          </p:grpSpPr>
          <p:sp>
            <p:nvSpPr>
              <p:cNvPr id="23" name="图形"/>
              <p:cNvSpPr/>
              <p:nvPr>
                <p:custDataLst>
                  <p:tags r:id="rId39"/>
                </p:custDataLst>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adFill>
                <a:gsLst>
                  <a:gs pos="0">
                    <a:schemeClr val="accent1"/>
                  </a:gs>
                  <a:gs pos="91000">
                    <a:schemeClr val="accent2"/>
                  </a:gs>
                </a:gsLst>
                <a:lin ang="13500000" scaled="0"/>
              </a:gradFill>
              <a:ln>
                <a:noFill/>
              </a:ln>
              <a:effectLst>
                <a:reflection blurRad="152400" stA="70000" endPos="54000" dist="88900" dir="5400000" sy="-100000" algn="bl" rotWithShape="0"/>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solidFill>
                  <a:effectLst/>
                  <a:uLnTx/>
                  <a:uFillTx/>
                  <a:latin typeface="Arial"/>
                  <a:ea typeface="微软雅黑"/>
                  <a:cs typeface="思源黑体旧字形 Light" panose="020B0300000000000000" charset="-128"/>
                  <a:sym typeface="Arial"/>
                </a:endParaRPr>
              </a:p>
            </p:txBody>
          </p:sp>
          <p:sp>
            <p:nvSpPr>
              <p:cNvPr id="24" name="图形"/>
              <p:cNvSpPr/>
              <p:nvPr>
                <p:custDataLst>
                  <p:tags r:id="rId40"/>
                </p:custDataLst>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reflection blurRad="152400" stA="70000" endPos="54000" dist="88900" dir="5400000" sy="-100000" algn="bl" rotWithShape="0"/>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prstClr val="black"/>
                  </a:solidFill>
                  <a:effectLst/>
                  <a:uLnTx/>
                  <a:uFillTx/>
                  <a:latin typeface="Arial"/>
                  <a:ea typeface="微软雅黑"/>
                  <a:cs typeface="思源黑体旧字形 Light" panose="020B0300000000000000" charset="-128"/>
                  <a:sym typeface="Arial"/>
                </a:endParaRPr>
              </a:p>
            </p:txBody>
          </p:sp>
        </p:grpSp>
        <p:sp>
          <p:nvSpPr>
            <p:cNvPr id="25" name="图形"/>
            <p:cNvSpPr/>
            <p:nvPr>
              <p:custDataLst>
                <p:tags r:id="rId10"/>
              </p:custDataLst>
            </p:nvPr>
          </p:nvSpPr>
          <p:spPr bwMode="auto">
            <a:xfrm>
              <a:off x="1611" y="3871"/>
              <a:ext cx="1055" cy="791"/>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gradFill>
              <a:gsLst>
                <a:gs pos="0">
                  <a:schemeClr val="accent1"/>
                </a:gs>
                <a:gs pos="91000">
                  <a:schemeClr val="accent2"/>
                </a:gs>
              </a:gsLst>
              <a:lin ang="13500000" scaled="0"/>
            </a:gradFill>
            <a:ln>
              <a:noFill/>
            </a:ln>
            <a:effectLst>
              <a:reflection blurRad="152400" stA="70000" endPos="54000" dist="88900" dir="5400000" sy="-100000" algn="bl" rotWithShape="0"/>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旧字形 Light" panose="020B0300000000000000" charset="-128"/>
                <a:sym typeface="Arial"/>
              </a:endParaRPr>
            </a:p>
          </p:txBody>
        </p:sp>
        <p:grpSp>
          <p:nvGrpSpPr>
            <p:cNvPr id="26" name="Group 13"/>
            <p:cNvGrpSpPr/>
            <p:nvPr/>
          </p:nvGrpSpPr>
          <p:grpSpPr>
            <a:xfrm>
              <a:off x="9852" y="3738"/>
              <a:ext cx="1055" cy="1055"/>
              <a:chOff x="3498967" y="3049909"/>
              <a:chExt cx="464344" cy="464344"/>
            </a:xfrm>
            <a:solidFill>
              <a:schemeClr val="accent1"/>
            </a:solidFill>
          </p:grpSpPr>
          <p:sp>
            <p:nvSpPr>
              <p:cNvPr id="27" name="图形"/>
              <p:cNvSpPr/>
              <p:nvPr>
                <p:custDataLst>
                  <p:tags r:id="rId37"/>
                </p:custDataLst>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adFill>
                <a:gsLst>
                  <a:gs pos="0">
                    <a:schemeClr val="accent1"/>
                  </a:gs>
                  <a:gs pos="91000">
                    <a:schemeClr val="accent2"/>
                  </a:gs>
                </a:gsLst>
                <a:lin ang="13500000" scaled="0"/>
              </a:gradFill>
              <a:ln>
                <a:noFill/>
              </a:ln>
              <a:effectLst>
                <a:reflection blurRad="152400" stA="70000" endPos="54000" dist="88900" dir="5400000" sy="-100000" algn="bl" rotWithShape="0"/>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旧字形 Light" panose="020B0300000000000000" charset="-128"/>
                  <a:sym typeface="Arial"/>
                </a:endParaRPr>
              </a:p>
            </p:txBody>
          </p:sp>
          <p:sp>
            <p:nvSpPr>
              <p:cNvPr id="28" name="图形"/>
              <p:cNvSpPr/>
              <p:nvPr>
                <p:custDataLst>
                  <p:tags r:id="rId38"/>
                </p:custDataLst>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reflection blurRad="152400" stA="70000" endPos="54000" dist="88900" dir="5400000" sy="-100000" algn="bl" rotWithShape="0"/>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旧字形 Light" panose="020B0300000000000000" charset="-128"/>
                  <a:sym typeface="Arial"/>
                </a:endParaRPr>
              </a:p>
            </p:txBody>
          </p:sp>
        </p:grpSp>
        <p:sp>
          <p:nvSpPr>
            <p:cNvPr id="29" name="图形"/>
            <p:cNvSpPr txBox="1"/>
            <p:nvPr>
              <p:custDataLst>
                <p:tags r:id="rId11"/>
              </p:custDataLst>
            </p:nvPr>
          </p:nvSpPr>
          <p:spPr>
            <a:xfrm>
              <a:off x="2821" y="3871"/>
              <a:ext cx="1583" cy="53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旧字形 Light" panose="020B0300000000000000" charset="-128"/>
                  <a:sym typeface="Arial"/>
                </a:rPr>
                <a:t>预设标题</a:t>
              </a:r>
            </a:p>
          </p:txBody>
        </p:sp>
        <p:sp>
          <p:nvSpPr>
            <p:cNvPr id="30" name="图形"/>
            <p:cNvSpPr txBox="1"/>
            <p:nvPr>
              <p:custDataLst>
                <p:tags r:id="rId12"/>
              </p:custDataLst>
            </p:nvPr>
          </p:nvSpPr>
          <p:spPr>
            <a:xfrm>
              <a:off x="11098" y="3871"/>
              <a:ext cx="1583" cy="53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tx1">
                      <a:lumMod val="85000"/>
                      <a:lumOff val="15000"/>
                    </a:schemeClr>
                  </a:solidFill>
                  <a:effectLst/>
                  <a:uLnTx/>
                  <a:uFillTx/>
                  <a:latin typeface="Arial"/>
                  <a:ea typeface="微软雅黑"/>
                  <a:cs typeface="思源黑体旧字形 Light" panose="020B0300000000000000" charset="-128"/>
                  <a:sym typeface="Arial"/>
                </a:rPr>
                <a:t>预设标题</a:t>
              </a:r>
              <a:endParaRPr kumimoji="0" lang="zh-CN" altLang="en-US" sz="1600" b="1" i="0" u="none" strike="noStrike" kern="1200" cap="none" spc="0" normalizeH="0" baseline="0" noProof="0" dirty="0">
                <a:ln>
                  <a:noFill/>
                </a:ln>
                <a:solidFill>
                  <a:schemeClr val="tx1">
                    <a:lumMod val="85000"/>
                    <a:lumOff val="15000"/>
                  </a:schemeClr>
                </a:solidFill>
                <a:effectLst/>
                <a:uLnTx/>
                <a:uFillTx/>
                <a:latin typeface="Arial"/>
                <a:ea typeface="微软雅黑"/>
                <a:cs typeface="思源黑体旧字形 Light" panose="020B0300000000000000" charset="-128"/>
                <a:sym typeface="Arial"/>
              </a:endParaRPr>
            </a:p>
          </p:txBody>
        </p:sp>
        <p:sp>
          <p:nvSpPr>
            <p:cNvPr id="31" name="图形"/>
            <p:cNvSpPr txBox="1"/>
            <p:nvPr>
              <p:custDataLst>
                <p:tags r:id="rId13"/>
              </p:custDataLst>
            </p:nvPr>
          </p:nvSpPr>
          <p:spPr>
            <a:xfrm>
              <a:off x="6689" y="7461"/>
              <a:ext cx="1583" cy="53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tx1">
                      <a:lumMod val="85000"/>
                      <a:lumOff val="15000"/>
                    </a:schemeClr>
                  </a:solidFill>
                  <a:effectLst/>
                  <a:uLnTx/>
                  <a:uFillTx/>
                  <a:latin typeface="Arial"/>
                  <a:ea typeface="微软雅黑"/>
                  <a:cs typeface="思源黑体旧字形 Light" panose="020B0300000000000000" charset="-128"/>
                  <a:sym typeface="Arial"/>
                </a:rPr>
                <a:t>预设标题</a:t>
              </a:r>
              <a:endParaRPr kumimoji="0" lang="zh-CN" altLang="en-US" sz="1600" b="1" i="0" u="none" strike="noStrike" kern="1200" cap="none" spc="0" normalizeH="0" baseline="0" noProof="0" dirty="0">
                <a:ln>
                  <a:noFill/>
                </a:ln>
                <a:solidFill>
                  <a:prstClr val="black">
                    <a:lumMod val="85000"/>
                    <a:lumOff val="15000"/>
                  </a:prstClr>
                </a:solidFill>
                <a:effectLst/>
                <a:uLnTx/>
                <a:uFillTx/>
                <a:latin typeface="Arial"/>
                <a:ea typeface="微软雅黑"/>
                <a:cs typeface="思源黑体旧字形 Light" panose="020B0300000000000000" charset="-128"/>
                <a:sym typeface="Arial"/>
              </a:endParaRPr>
            </a:p>
          </p:txBody>
        </p:sp>
        <p:sp>
          <p:nvSpPr>
            <p:cNvPr id="4" name="图形"/>
            <p:cNvSpPr txBox="1"/>
            <p:nvPr>
              <p:custDataLst>
                <p:tags r:id="rId14"/>
              </p:custDataLst>
            </p:nvPr>
          </p:nvSpPr>
          <p:spPr>
            <a:xfrm>
              <a:off x="15331" y="7461"/>
              <a:ext cx="1583" cy="53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noProof="0" dirty="0">
                  <a:ln>
                    <a:noFill/>
                  </a:ln>
                  <a:solidFill>
                    <a:schemeClr val="tx1">
                      <a:lumMod val="85000"/>
                      <a:lumOff val="15000"/>
                    </a:schemeClr>
                  </a:solidFill>
                  <a:effectLst/>
                  <a:uLnTx/>
                  <a:uFillTx/>
                  <a:latin typeface="Arial"/>
                  <a:ea typeface="微软雅黑"/>
                  <a:cs typeface="思源黑体旧字形 Light" panose="020B0300000000000000" charset="-128"/>
                  <a:sym typeface="Arial"/>
                </a:rPr>
                <a:t>预设标题</a:t>
              </a:r>
              <a:endParaRPr kumimoji="0" lang="zh-CN" altLang="en-US" sz="1600" b="1" i="0" u="none" strike="noStrike" kern="1200" cap="none" spc="0" normalizeH="0" baseline="0" noProof="0" dirty="0">
                <a:ln>
                  <a:noFill/>
                </a:ln>
                <a:solidFill>
                  <a:prstClr val="black">
                    <a:lumMod val="85000"/>
                    <a:lumOff val="15000"/>
                  </a:prstClr>
                </a:solidFill>
                <a:effectLst/>
                <a:uLnTx/>
                <a:uFillTx/>
                <a:latin typeface="Arial"/>
                <a:ea typeface="微软雅黑"/>
                <a:cs typeface="思源黑体旧字形 Light" panose="020B0300000000000000" charset="-128"/>
                <a:sym typeface="Arial"/>
              </a:endParaRPr>
            </a:p>
          </p:txBody>
        </p:sp>
        <p:sp>
          <p:nvSpPr>
            <p:cNvPr id="5" name="图形"/>
            <p:cNvSpPr/>
            <p:nvPr>
              <p:custDataLst>
                <p:tags r:id="rId15"/>
              </p:custDataLst>
            </p:nvPr>
          </p:nvSpPr>
          <p:spPr>
            <a:xfrm>
              <a:off x="5656" y="3455"/>
              <a:ext cx="3623" cy="1357"/>
            </a:xfrm>
            <a:prstGeom prst="rect">
              <a:avLst/>
            </a:prstGeom>
          </p:spPr>
          <p:txBody>
            <a:bodyPr wrap="square">
              <a:spAutoFit/>
            </a:bodyPr>
            <a:lstStyle/>
            <a:p>
              <a:pPr lvl="0" algn="ctr">
                <a:lnSpc>
                  <a:spcPts val="2000"/>
                </a:lnSpc>
                <a:buNone/>
                <a:defRPr/>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lang="zh-CN" altLang="en-US" sz="1200" dirty="0">
                <a:solidFill>
                  <a:schemeClr val="tx1">
                    <a:lumMod val="75000"/>
                    <a:lumOff val="25000"/>
                  </a:schemeClr>
                </a:solidFill>
                <a:latin typeface="Arial"/>
                <a:ea typeface="微软雅黑"/>
                <a:cs typeface="思源黑体旧字形 Light" panose="020B0300000000000000" charset="-128"/>
                <a:sym typeface="Arial"/>
              </a:endParaRPr>
            </a:p>
          </p:txBody>
        </p:sp>
        <p:sp>
          <p:nvSpPr>
            <p:cNvPr id="6" name="图形"/>
            <p:cNvSpPr/>
            <p:nvPr>
              <p:custDataLst>
                <p:tags r:id="rId16"/>
              </p:custDataLst>
            </p:nvPr>
          </p:nvSpPr>
          <p:spPr>
            <a:xfrm>
              <a:off x="13904" y="3455"/>
              <a:ext cx="3623" cy="1357"/>
            </a:xfrm>
            <a:prstGeom prst="rect">
              <a:avLst/>
            </a:prstGeom>
          </p:spPr>
          <p:txBody>
            <a:bodyPr wrap="square">
              <a:spAutoFit/>
            </a:bodyPr>
            <a:lstStyle/>
            <a:p>
              <a:pPr lvl="0" algn="ctr">
                <a:lnSpc>
                  <a:spcPts val="2000"/>
                </a:lnSpc>
                <a:buNone/>
                <a:defRPr/>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lang="zh-CN" altLang="en-US" sz="1200" dirty="0">
                <a:solidFill>
                  <a:schemeClr val="tx1">
                    <a:lumMod val="75000"/>
                    <a:lumOff val="25000"/>
                  </a:schemeClr>
                </a:solidFill>
                <a:latin typeface="Arial"/>
                <a:ea typeface="微软雅黑"/>
                <a:cs typeface="思源黑体旧字形 Light" panose="020B0300000000000000" charset="-128"/>
                <a:sym typeface="Arial"/>
              </a:endParaRPr>
            </a:p>
          </p:txBody>
        </p:sp>
        <p:sp>
          <p:nvSpPr>
            <p:cNvPr id="7" name="图形"/>
            <p:cNvSpPr/>
            <p:nvPr>
              <p:custDataLst>
                <p:tags r:id="rId17"/>
              </p:custDataLst>
            </p:nvPr>
          </p:nvSpPr>
          <p:spPr>
            <a:xfrm>
              <a:off x="1495" y="7293"/>
              <a:ext cx="3623" cy="1357"/>
            </a:xfrm>
            <a:prstGeom prst="rect">
              <a:avLst/>
            </a:prstGeom>
          </p:spPr>
          <p:txBody>
            <a:bodyPr wrap="square">
              <a:spAutoFit/>
            </a:bodyPr>
            <a:lstStyle/>
            <a:p>
              <a:pPr lvl="0" algn="ctr">
                <a:lnSpc>
                  <a:spcPts val="2000"/>
                </a:lnSpc>
                <a:buNone/>
                <a:defRPr/>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lang="zh-CN" altLang="en-US" sz="1200" dirty="0">
                <a:solidFill>
                  <a:schemeClr val="tx1">
                    <a:lumMod val="75000"/>
                    <a:lumOff val="25000"/>
                  </a:schemeClr>
                </a:solidFill>
                <a:latin typeface="Arial"/>
                <a:ea typeface="微软雅黑"/>
                <a:cs typeface="思源黑体旧字形 Light" panose="020B0300000000000000" charset="-128"/>
                <a:sym typeface="Arial"/>
              </a:endParaRPr>
            </a:p>
          </p:txBody>
        </p:sp>
        <p:sp>
          <p:nvSpPr>
            <p:cNvPr id="8" name="图形"/>
            <p:cNvSpPr/>
            <p:nvPr>
              <p:custDataLst>
                <p:tags r:id="rId18"/>
              </p:custDataLst>
            </p:nvPr>
          </p:nvSpPr>
          <p:spPr>
            <a:xfrm>
              <a:off x="9775" y="7293"/>
              <a:ext cx="3623" cy="1357"/>
            </a:xfrm>
            <a:prstGeom prst="rect">
              <a:avLst/>
            </a:prstGeom>
          </p:spPr>
          <p:txBody>
            <a:bodyPr wrap="square">
              <a:spAutoFit/>
            </a:bodyPr>
            <a:lstStyle/>
            <a:p>
              <a:pPr lvl="0" algn="ctr">
                <a:lnSpc>
                  <a:spcPts val="2000"/>
                </a:lnSpc>
                <a:buNone/>
                <a:defRPr/>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a:t>
              </a:r>
              <a:endParaRPr lang="zh-CN" altLang="en-US" sz="1200" dirty="0">
                <a:solidFill>
                  <a:schemeClr val="tx1">
                    <a:lumMod val="75000"/>
                    <a:lumOff val="25000"/>
                  </a:schemeClr>
                </a:solidFill>
                <a:latin typeface="Arial"/>
                <a:ea typeface="微软雅黑"/>
                <a:cs typeface="思源黑体旧字形 Light" panose="020B0300000000000000" charset="-128"/>
                <a:sym typeface="Arial"/>
              </a:endParaRPr>
            </a:p>
          </p:txBody>
        </p:sp>
        <p:cxnSp>
          <p:nvCxnSpPr>
            <p:cNvPr id="9" name="图形"/>
            <p:cNvCxnSpPr/>
            <p:nvPr>
              <p:custDataLst>
                <p:tags r:id="rId19"/>
              </p:custDataLst>
            </p:nvPr>
          </p:nvCxnSpPr>
          <p:spPr>
            <a:xfrm flipV="1">
              <a:off x="3316" y="2627"/>
              <a:ext cx="0" cy="1112"/>
            </a:xfrm>
            <a:prstGeom prst="line">
              <a:avLst/>
            </a:prstGeom>
            <a:noFill/>
            <a:ln w="9525" cap="flat" cmpd="sng" algn="ctr">
              <a:solidFill>
                <a:schemeClr val="bg2">
                  <a:lumMod val="85000"/>
                </a:schemeClr>
              </a:solidFill>
              <a:prstDash val="solid"/>
              <a:miter lim="800000"/>
              <a:headEnd type="oval"/>
            </a:ln>
            <a:effectLst/>
          </p:spPr>
        </p:cxnSp>
        <p:cxnSp>
          <p:nvCxnSpPr>
            <p:cNvPr id="10" name="图形"/>
            <p:cNvCxnSpPr/>
            <p:nvPr>
              <p:custDataLst>
                <p:tags r:id="rId20"/>
              </p:custDataLst>
            </p:nvPr>
          </p:nvCxnSpPr>
          <p:spPr>
            <a:xfrm>
              <a:off x="3316" y="2630"/>
              <a:ext cx="4020" cy="0"/>
            </a:xfrm>
            <a:prstGeom prst="line">
              <a:avLst/>
            </a:prstGeom>
            <a:noFill/>
            <a:ln w="9525" cap="flat" cmpd="sng" algn="ctr">
              <a:solidFill>
                <a:schemeClr val="bg2">
                  <a:lumMod val="85000"/>
                </a:schemeClr>
              </a:solidFill>
              <a:prstDash val="solid"/>
              <a:miter lim="800000"/>
            </a:ln>
            <a:effectLst/>
          </p:spPr>
        </p:cxnSp>
        <p:cxnSp>
          <p:nvCxnSpPr>
            <p:cNvPr id="11" name="图形"/>
            <p:cNvCxnSpPr/>
            <p:nvPr>
              <p:custDataLst>
                <p:tags r:id="rId21"/>
              </p:custDataLst>
            </p:nvPr>
          </p:nvCxnSpPr>
          <p:spPr>
            <a:xfrm>
              <a:off x="7336" y="2627"/>
              <a:ext cx="0" cy="559"/>
            </a:xfrm>
            <a:prstGeom prst="line">
              <a:avLst/>
            </a:prstGeom>
            <a:noFill/>
            <a:ln w="9525" cap="flat" cmpd="sng" algn="ctr">
              <a:solidFill>
                <a:schemeClr val="bg2">
                  <a:lumMod val="85000"/>
                </a:schemeClr>
              </a:solidFill>
              <a:prstDash val="solid"/>
              <a:miter lim="800000"/>
              <a:tailEnd type="oval"/>
            </a:ln>
            <a:effectLst/>
          </p:spPr>
        </p:cxnSp>
        <p:cxnSp>
          <p:nvCxnSpPr>
            <p:cNvPr id="12" name="图形"/>
            <p:cNvCxnSpPr/>
            <p:nvPr>
              <p:custDataLst>
                <p:tags r:id="rId22"/>
              </p:custDataLst>
            </p:nvPr>
          </p:nvCxnSpPr>
          <p:spPr>
            <a:xfrm flipV="1">
              <a:off x="11564" y="2627"/>
              <a:ext cx="0" cy="1112"/>
            </a:xfrm>
            <a:prstGeom prst="line">
              <a:avLst/>
            </a:prstGeom>
            <a:noFill/>
            <a:ln w="9525" cap="flat" cmpd="sng" algn="ctr">
              <a:solidFill>
                <a:schemeClr val="bg2">
                  <a:lumMod val="85000"/>
                </a:schemeClr>
              </a:solidFill>
              <a:prstDash val="solid"/>
              <a:miter lim="800000"/>
              <a:headEnd type="oval"/>
            </a:ln>
            <a:effectLst/>
          </p:spPr>
        </p:cxnSp>
        <p:cxnSp>
          <p:nvCxnSpPr>
            <p:cNvPr id="13" name="图形"/>
            <p:cNvCxnSpPr/>
            <p:nvPr>
              <p:custDataLst>
                <p:tags r:id="rId23"/>
              </p:custDataLst>
            </p:nvPr>
          </p:nvCxnSpPr>
          <p:spPr>
            <a:xfrm>
              <a:off x="11564" y="2630"/>
              <a:ext cx="4020" cy="0"/>
            </a:xfrm>
            <a:prstGeom prst="line">
              <a:avLst/>
            </a:prstGeom>
            <a:noFill/>
            <a:ln w="9525" cap="flat" cmpd="sng" algn="ctr">
              <a:solidFill>
                <a:schemeClr val="bg2">
                  <a:lumMod val="85000"/>
                </a:schemeClr>
              </a:solidFill>
              <a:prstDash val="solid"/>
              <a:miter lim="800000"/>
            </a:ln>
            <a:effectLst/>
          </p:spPr>
        </p:cxnSp>
        <p:cxnSp>
          <p:nvCxnSpPr>
            <p:cNvPr id="14" name="图形"/>
            <p:cNvCxnSpPr/>
            <p:nvPr>
              <p:custDataLst>
                <p:tags r:id="rId24"/>
              </p:custDataLst>
            </p:nvPr>
          </p:nvCxnSpPr>
          <p:spPr>
            <a:xfrm>
              <a:off x="15584" y="2627"/>
              <a:ext cx="0" cy="559"/>
            </a:xfrm>
            <a:prstGeom prst="line">
              <a:avLst/>
            </a:prstGeom>
            <a:noFill/>
            <a:ln w="9525" cap="flat" cmpd="sng" algn="ctr">
              <a:solidFill>
                <a:schemeClr val="bg2">
                  <a:lumMod val="85000"/>
                </a:schemeClr>
              </a:solidFill>
              <a:prstDash val="solid"/>
              <a:miter lim="800000"/>
              <a:tailEnd type="oval"/>
            </a:ln>
            <a:effectLst/>
          </p:spPr>
        </p:cxnSp>
        <p:cxnSp>
          <p:nvCxnSpPr>
            <p:cNvPr id="44" name="图形"/>
            <p:cNvCxnSpPr/>
            <p:nvPr>
              <p:custDataLst>
                <p:tags r:id="rId25"/>
              </p:custDataLst>
            </p:nvPr>
          </p:nvCxnSpPr>
          <p:spPr>
            <a:xfrm rot="10800000" flipV="1">
              <a:off x="7579" y="8413"/>
              <a:ext cx="0" cy="1112"/>
            </a:xfrm>
            <a:prstGeom prst="line">
              <a:avLst/>
            </a:prstGeom>
            <a:noFill/>
            <a:ln w="9525" cap="flat" cmpd="sng" algn="ctr">
              <a:solidFill>
                <a:schemeClr val="bg2">
                  <a:lumMod val="85000"/>
                </a:schemeClr>
              </a:solidFill>
              <a:prstDash val="solid"/>
              <a:miter lim="800000"/>
              <a:headEnd type="oval"/>
            </a:ln>
            <a:effectLst/>
          </p:spPr>
        </p:cxnSp>
        <p:cxnSp>
          <p:nvCxnSpPr>
            <p:cNvPr id="45" name="图形"/>
            <p:cNvCxnSpPr/>
            <p:nvPr>
              <p:custDataLst>
                <p:tags r:id="rId26"/>
              </p:custDataLst>
            </p:nvPr>
          </p:nvCxnSpPr>
          <p:spPr>
            <a:xfrm rot="10800000">
              <a:off x="3559" y="9521"/>
              <a:ext cx="4020" cy="0"/>
            </a:xfrm>
            <a:prstGeom prst="line">
              <a:avLst/>
            </a:prstGeom>
            <a:noFill/>
            <a:ln w="9525" cap="flat" cmpd="sng" algn="ctr">
              <a:solidFill>
                <a:schemeClr val="bg2">
                  <a:lumMod val="85000"/>
                </a:schemeClr>
              </a:solidFill>
              <a:prstDash val="solid"/>
              <a:miter lim="800000"/>
            </a:ln>
            <a:effectLst/>
          </p:spPr>
        </p:cxnSp>
        <p:cxnSp>
          <p:nvCxnSpPr>
            <p:cNvPr id="46" name="图形"/>
            <p:cNvCxnSpPr/>
            <p:nvPr>
              <p:custDataLst>
                <p:tags r:id="rId27"/>
              </p:custDataLst>
            </p:nvPr>
          </p:nvCxnSpPr>
          <p:spPr>
            <a:xfrm rot="10800000">
              <a:off x="3559" y="8965"/>
              <a:ext cx="0" cy="559"/>
            </a:xfrm>
            <a:prstGeom prst="line">
              <a:avLst/>
            </a:prstGeom>
            <a:noFill/>
            <a:ln w="9525" cap="flat" cmpd="sng" algn="ctr">
              <a:solidFill>
                <a:schemeClr val="bg2">
                  <a:lumMod val="85000"/>
                </a:schemeClr>
              </a:solidFill>
              <a:prstDash val="solid"/>
              <a:miter lim="800000"/>
              <a:tailEnd type="oval"/>
            </a:ln>
            <a:effectLst/>
          </p:spPr>
        </p:cxnSp>
        <p:cxnSp>
          <p:nvCxnSpPr>
            <p:cNvPr id="47" name="图形"/>
            <p:cNvCxnSpPr/>
            <p:nvPr>
              <p:custDataLst>
                <p:tags r:id="rId28"/>
              </p:custDataLst>
            </p:nvPr>
          </p:nvCxnSpPr>
          <p:spPr>
            <a:xfrm rot="10800000" flipV="1">
              <a:off x="15856" y="8413"/>
              <a:ext cx="0" cy="1112"/>
            </a:xfrm>
            <a:prstGeom prst="line">
              <a:avLst/>
            </a:prstGeom>
            <a:noFill/>
            <a:ln w="9525" cap="flat" cmpd="sng" algn="ctr">
              <a:solidFill>
                <a:schemeClr val="bg2">
                  <a:lumMod val="85000"/>
                </a:schemeClr>
              </a:solidFill>
              <a:prstDash val="solid"/>
              <a:miter lim="800000"/>
              <a:headEnd type="oval"/>
            </a:ln>
            <a:effectLst/>
          </p:spPr>
        </p:cxnSp>
        <p:cxnSp>
          <p:nvCxnSpPr>
            <p:cNvPr id="48" name="图形"/>
            <p:cNvCxnSpPr/>
            <p:nvPr>
              <p:custDataLst>
                <p:tags r:id="rId29"/>
              </p:custDataLst>
            </p:nvPr>
          </p:nvCxnSpPr>
          <p:spPr>
            <a:xfrm rot="10800000">
              <a:off x="11837" y="9521"/>
              <a:ext cx="4020" cy="0"/>
            </a:xfrm>
            <a:prstGeom prst="line">
              <a:avLst/>
            </a:prstGeom>
            <a:noFill/>
            <a:ln w="9525" cap="flat" cmpd="sng" algn="ctr">
              <a:solidFill>
                <a:schemeClr val="bg2">
                  <a:lumMod val="85000"/>
                </a:schemeClr>
              </a:solidFill>
              <a:prstDash val="solid"/>
              <a:miter lim="800000"/>
            </a:ln>
            <a:effectLst/>
          </p:spPr>
        </p:cxnSp>
        <p:cxnSp>
          <p:nvCxnSpPr>
            <p:cNvPr id="49" name="图形"/>
            <p:cNvCxnSpPr/>
            <p:nvPr>
              <p:custDataLst>
                <p:tags r:id="rId30"/>
              </p:custDataLst>
            </p:nvPr>
          </p:nvCxnSpPr>
          <p:spPr>
            <a:xfrm rot="10800000">
              <a:off x="11837" y="8965"/>
              <a:ext cx="0" cy="559"/>
            </a:xfrm>
            <a:prstGeom prst="line">
              <a:avLst/>
            </a:prstGeom>
            <a:noFill/>
            <a:ln w="9525" cap="flat" cmpd="sng" algn="ctr">
              <a:solidFill>
                <a:schemeClr val="bg2">
                  <a:lumMod val="85000"/>
                </a:schemeClr>
              </a:solidFill>
              <a:prstDash val="solid"/>
              <a:miter lim="800000"/>
              <a:tailEnd type="oval"/>
            </a:ln>
            <a:effectLst/>
          </p:spPr>
        </p:cxnSp>
        <p:sp>
          <p:nvSpPr>
            <p:cNvPr id="50" name="图形"/>
            <p:cNvSpPr/>
            <p:nvPr>
              <p:custDataLst>
                <p:tags r:id="rId31"/>
              </p:custDataLst>
            </p:nvPr>
          </p:nvSpPr>
          <p:spPr>
            <a:xfrm>
              <a:off x="9535" y="5353"/>
              <a:ext cx="4470" cy="1314"/>
            </a:xfrm>
            <a:custGeom>
              <a:avLst/>
              <a:gdLst>
                <a:gd name="connsiteX0" fmla="*/ 0 w 2838386"/>
                <a:gd name="connsiteY0" fmla="*/ 0 h 834191"/>
                <a:gd name="connsiteX1" fmla="*/ 2637031 w 2838386"/>
                <a:gd name="connsiteY1" fmla="*/ 0 h 834191"/>
                <a:gd name="connsiteX2" fmla="*/ 2637031 w 2838386"/>
                <a:gd name="connsiteY2" fmla="*/ 300312 h 834191"/>
                <a:gd name="connsiteX3" fmla="*/ 2838386 w 2838386"/>
                <a:gd name="connsiteY3" fmla="*/ 417099 h 834191"/>
                <a:gd name="connsiteX4" fmla="*/ 2637031 w 2838386"/>
                <a:gd name="connsiteY4" fmla="*/ 533884 h 834191"/>
                <a:gd name="connsiteX5" fmla="*/ 2637031 w 2838386"/>
                <a:gd name="connsiteY5" fmla="*/ 834191 h 834191"/>
                <a:gd name="connsiteX6" fmla="*/ 0 w 2838386"/>
                <a:gd name="connsiteY6" fmla="*/ 834191 h 83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38386" h="834191">
                  <a:moveTo>
                    <a:pt x="0" y="0"/>
                  </a:moveTo>
                  <a:lnTo>
                    <a:pt x="2637031" y="0"/>
                  </a:lnTo>
                  <a:lnTo>
                    <a:pt x="2637031" y="300312"/>
                  </a:lnTo>
                  <a:lnTo>
                    <a:pt x="2838386" y="417099"/>
                  </a:lnTo>
                  <a:lnTo>
                    <a:pt x="2637031" y="533884"/>
                  </a:lnTo>
                  <a:lnTo>
                    <a:pt x="2637031" y="834191"/>
                  </a:lnTo>
                  <a:lnTo>
                    <a:pt x="0" y="834191"/>
                  </a:lnTo>
                  <a:close/>
                </a:path>
              </a:pathLst>
            </a:custGeom>
            <a:gradFill>
              <a:gsLst>
                <a:gs pos="0">
                  <a:schemeClr val="accent1"/>
                </a:gs>
                <a:gs pos="91000">
                  <a:schemeClr val="accent2"/>
                </a:gs>
              </a:gsLst>
              <a:lin ang="13500000" scaled="0"/>
            </a:gradFill>
            <a:ln w="25400">
              <a:solidFill>
                <a:schemeClr val="bg1"/>
              </a:solidFill>
            </a:ln>
            <a:effectLst>
              <a:outerShdw blurRad="254000" dist="114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EFABC"/>
                </a:solidFill>
                <a:effectLst/>
                <a:uLnTx/>
                <a:uFillTx/>
                <a:latin typeface="Arial"/>
                <a:ea typeface="微软雅黑"/>
                <a:cs typeface="思源黑体旧字形 Light" panose="020B0300000000000000" charset="-128"/>
                <a:sym typeface="Arial"/>
              </a:endParaRPr>
            </a:p>
          </p:txBody>
        </p:sp>
        <p:sp>
          <p:nvSpPr>
            <p:cNvPr id="51" name="图形"/>
            <p:cNvSpPr txBox="1"/>
            <p:nvPr>
              <p:custDataLst>
                <p:tags r:id="rId32"/>
              </p:custDataLst>
            </p:nvPr>
          </p:nvSpPr>
          <p:spPr>
            <a:xfrm>
              <a:off x="10688" y="5646"/>
              <a:ext cx="1906" cy="6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rPr>
                <a:t>添加标题</a:t>
              </a:r>
              <a:endParaRPr kumimoji="0" lang="en-US" sz="2000" b="1" i="0" u="none" strike="noStrike" kern="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endParaRPr>
            </a:p>
          </p:txBody>
        </p:sp>
        <p:sp>
          <p:nvSpPr>
            <p:cNvPr id="52" name="图形"/>
            <p:cNvSpPr/>
            <p:nvPr>
              <p:custDataLst>
                <p:tags r:id="rId33"/>
              </p:custDataLst>
            </p:nvPr>
          </p:nvSpPr>
          <p:spPr>
            <a:xfrm>
              <a:off x="5434" y="5353"/>
              <a:ext cx="4419" cy="1314"/>
            </a:xfrm>
            <a:custGeom>
              <a:avLst/>
              <a:gdLst>
                <a:gd name="connsiteX0" fmla="*/ 0 w 2805862"/>
                <a:gd name="connsiteY0" fmla="*/ 0 h 834191"/>
                <a:gd name="connsiteX1" fmla="*/ 2637031 w 2805862"/>
                <a:gd name="connsiteY1" fmla="*/ 0 h 834191"/>
                <a:gd name="connsiteX2" fmla="*/ 2637031 w 2805862"/>
                <a:gd name="connsiteY2" fmla="*/ 319176 h 834191"/>
                <a:gd name="connsiteX3" fmla="*/ 2805862 w 2805862"/>
                <a:gd name="connsiteY3" fmla="*/ 417098 h 834191"/>
                <a:gd name="connsiteX4" fmla="*/ 2637031 w 2805862"/>
                <a:gd name="connsiteY4" fmla="*/ 515019 h 834191"/>
                <a:gd name="connsiteX5" fmla="*/ 2637031 w 2805862"/>
                <a:gd name="connsiteY5" fmla="*/ 834191 h 834191"/>
                <a:gd name="connsiteX6" fmla="*/ 0 w 2805862"/>
                <a:gd name="connsiteY6" fmla="*/ 834191 h 83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5862" h="834191">
                  <a:moveTo>
                    <a:pt x="0" y="0"/>
                  </a:moveTo>
                  <a:lnTo>
                    <a:pt x="2637031" y="0"/>
                  </a:lnTo>
                  <a:lnTo>
                    <a:pt x="2637031" y="319176"/>
                  </a:lnTo>
                  <a:lnTo>
                    <a:pt x="2805862" y="417098"/>
                  </a:lnTo>
                  <a:lnTo>
                    <a:pt x="2637031" y="515019"/>
                  </a:lnTo>
                  <a:lnTo>
                    <a:pt x="2637031" y="834191"/>
                  </a:lnTo>
                  <a:lnTo>
                    <a:pt x="0" y="834191"/>
                  </a:lnTo>
                  <a:close/>
                </a:path>
              </a:pathLst>
            </a:custGeom>
            <a:gradFill>
              <a:gsLst>
                <a:gs pos="0">
                  <a:schemeClr val="accent1"/>
                </a:gs>
                <a:gs pos="91000">
                  <a:schemeClr val="accent2"/>
                </a:gs>
              </a:gsLst>
              <a:lin ang="13500000" scaled="0"/>
            </a:gradFill>
            <a:ln w="25400">
              <a:solidFill>
                <a:schemeClr val="bg1"/>
              </a:solidFill>
            </a:ln>
            <a:effectLst>
              <a:outerShdw blurRad="254000" dist="114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EFABC"/>
                </a:solidFill>
                <a:effectLst/>
                <a:uLnTx/>
                <a:uFillTx/>
                <a:latin typeface="Arial"/>
                <a:ea typeface="微软雅黑"/>
                <a:cs typeface="思源黑体旧字形 Light" panose="020B0300000000000000" charset="-128"/>
                <a:sym typeface="Arial"/>
              </a:endParaRPr>
            </a:p>
          </p:txBody>
        </p:sp>
        <p:sp>
          <p:nvSpPr>
            <p:cNvPr id="53" name="图形"/>
            <p:cNvSpPr txBox="1"/>
            <p:nvPr>
              <p:custDataLst>
                <p:tags r:id="rId34"/>
              </p:custDataLst>
            </p:nvPr>
          </p:nvSpPr>
          <p:spPr>
            <a:xfrm>
              <a:off x="6489" y="5646"/>
              <a:ext cx="1906" cy="6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rPr>
                <a:t>添加标题</a:t>
              </a:r>
              <a:endParaRPr kumimoji="0" lang="en-US" sz="2000" b="1" i="0" u="none" strike="noStrike" kern="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endParaRPr>
            </a:p>
          </p:txBody>
        </p:sp>
        <p:sp>
          <p:nvSpPr>
            <p:cNvPr id="54" name="图形"/>
            <p:cNvSpPr/>
            <p:nvPr>
              <p:custDataLst>
                <p:tags r:id="rId35"/>
              </p:custDataLst>
            </p:nvPr>
          </p:nvSpPr>
          <p:spPr>
            <a:xfrm rot="5400000">
              <a:off x="2859" y="3774"/>
              <a:ext cx="1314" cy="4470"/>
            </a:xfrm>
            <a:custGeom>
              <a:avLst/>
              <a:gdLst>
                <a:gd name="connsiteX0" fmla="*/ 0 w 834190"/>
                <a:gd name="connsiteY0" fmla="*/ 2699353 h 2838387"/>
                <a:gd name="connsiteX1" fmla="*/ 0 w 834190"/>
                <a:gd name="connsiteY1" fmla="*/ 201356 h 2838387"/>
                <a:gd name="connsiteX2" fmla="*/ 300309 w 834190"/>
                <a:gd name="connsiteY2" fmla="*/ 201356 h 2838387"/>
                <a:gd name="connsiteX3" fmla="*/ 417096 w 834190"/>
                <a:gd name="connsiteY3" fmla="*/ 0 h 2838387"/>
                <a:gd name="connsiteX4" fmla="*/ 533882 w 834190"/>
                <a:gd name="connsiteY4" fmla="*/ 201356 h 2838387"/>
                <a:gd name="connsiteX5" fmla="*/ 834190 w 834190"/>
                <a:gd name="connsiteY5" fmla="*/ 201356 h 2838387"/>
                <a:gd name="connsiteX6" fmla="*/ 834190 w 834190"/>
                <a:gd name="connsiteY6" fmla="*/ 2699353 h 2838387"/>
                <a:gd name="connsiteX7" fmla="*/ 695156 w 834190"/>
                <a:gd name="connsiteY7" fmla="*/ 2838387 h 2838387"/>
                <a:gd name="connsiteX8" fmla="*/ 139034 w 834190"/>
                <a:gd name="connsiteY8" fmla="*/ 2838387 h 2838387"/>
                <a:gd name="connsiteX9" fmla="*/ 0 w 834190"/>
                <a:gd name="connsiteY9" fmla="*/ 2699353 h 2838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190" h="2838387">
                  <a:moveTo>
                    <a:pt x="0" y="2699353"/>
                  </a:moveTo>
                  <a:lnTo>
                    <a:pt x="0" y="201356"/>
                  </a:lnTo>
                  <a:lnTo>
                    <a:pt x="300309" y="201356"/>
                  </a:lnTo>
                  <a:lnTo>
                    <a:pt x="417096" y="0"/>
                  </a:lnTo>
                  <a:lnTo>
                    <a:pt x="533882" y="201356"/>
                  </a:lnTo>
                  <a:lnTo>
                    <a:pt x="834190" y="201356"/>
                  </a:lnTo>
                  <a:lnTo>
                    <a:pt x="834190" y="2699353"/>
                  </a:lnTo>
                  <a:cubicBezTo>
                    <a:pt x="834190" y="2776139"/>
                    <a:pt x="771942" y="2838387"/>
                    <a:pt x="695156" y="2838387"/>
                  </a:cubicBezTo>
                  <a:lnTo>
                    <a:pt x="139034" y="2838387"/>
                  </a:lnTo>
                  <a:cubicBezTo>
                    <a:pt x="62248" y="2838387"/>
                    <a:pt x="0" y="2776139"/>
                    <a:pt x="0" y="2699353"/>
                  </a:cubicBezTo>
                  <a:close/>
                </a:path>
              </a:pathLst>
            </a:custGeom>
            <a:gradFill>
              <a:gsLst>
                <a:gs pos="0">
                  <a:schemeClr val="accent1"/>
                </a:gs>
                <a:gs pos="91000">
                  <a:schemeClr val="accent2"/>
                </a:gs>
              </a:gsLst>
              <a:lin ang="13500000" scaled="0"/>
            </a:gradFill>
            <a:ln w="25400">
              <a:solidFill>
                <a:schemeClr val="bg1"/>
              </a:solidFill>
            </a:ln>
            <a:effectLst>
              <a:outerShdw blurRad="254000" dist="1143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rgbClr val="FEFABC"/>
                </a:solidFill>
                <a:effectLst/>
                <a:uLnTx/>
                <a:uFillTx/>
                <a:latin typeface="Arial"/>
                <a:ea typeface="微软雅黑"/>
                <a:cs typeface="思源黑体旧字形 Light" panose="020B0300000000000000" charset="-128"/>
                <a:sym typeface="Arial"/>
              </a:endParaRPr>
            </a:p>
          </p:txBody>
        </p:sp>
        <p:sp>
          <p:nvSpPr>
            <p:cNvPr id="55" name="图形"/>
            <p:cNvSpPr txBox="1"/>
            <p:nvPr>
              <p:custDataLst>
                <p:tags r:id="rId36"/>
              </p:custDataLst>
            </p:nvPr>
          </p:nvSpPr>
          <p:spPr>
            <a:xfrm>
              <a:off x="2430" y="5646"/>
              <a:ext cx="1906" cy="6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rPr>
                <a:t>添加标题</a:t>
              </a:r>
              <a:endParaRPr kumimoji="0" lang="en-US" sz="2000" b="1" i="0" u="none" strike="noStrike" kern="0" cap="none" spc="0" normalizeH="0" baseline="0" noProof="0" dirty="0">
                <a:ln>
                  <a:noFill/>
                </a:ln>
                <a:solidFill>
                  <a:prstClr val="white"/>
                </a:solidFill>
                <a:effectLst/>
                <a:uLnTx/>
                <a:uFillTx/>
                <a:latin typeface="Arial"/>
                <a:ea typeface="微软雅黑"/>
                <a:cs typeface="思源黑体旧字形 Light" panose="020B0300000000000000" charset="-128"/>
                <a:sym typeface="Arial"/>
              </a:endParaRPr>
            </a:p>
          </p:txBody>
        </p:sp>
      </p:grpSp>
    </p:spTree>
    <p:custDataLst>
      <p:tags r:id="rId1"/>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500" fill="hold">
                                          <p:stCondLst>
                                            <p:cond delay="0"/>
                                          </p:stCondLst>
                                        </p:cTn>
                                        <p:tgtEl>
                                          <p:spTgt spid="3"/>
                                        </p:tgtEl>
                                        <p:attrNameLst>
                                          <p:attrName>style.visibility</p:attrName>
                                        </p:attrNameLst>
                                      </p:cBhvr>
                                      <p:to>
                                        <p:strVal val="visible"/>
                                      </p:to>
                                    </p:set>
                                    <p:animEffect transition="in" filter="wheel(2)">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图形"/>
          <p:cNvGrpSpPr/>
          <p:nvPr/>
        </p:nvGrpSpPr>
        <p:grpSpPr>
          <a:xfrm>
            <a:off x="889636" y="1792605"/>
            <a:ext cx="10053955" cy="3322955"/>
            <a:chOff x="1401" y="2823"/>
            <a:chExt cx="15833" cy="5233"/>
          </a:xfrm>
        </p:grpSpPr>
        <p:grpSp>
          <p:nvGrpSpPr>
            <p:cNvPr id="14" name="组合 13"/>
            <p:cNvGrpSpPr/>
            <p:nvPr/>
          </p:nvGrpSpPr>
          <p:grpSpPr>
            <a:xfrm>
              <a:off x="1401" y="3247"/>
              <a:ext cx="3678" cy="4455"/>
              <a:chOff x="1401" y="3247"/>
              <a:chExt cx="3678" cy="4455"/>
            </a:xfrm>
          </p:grpSpPr>
          <p:sp>
            <p:nvSpPr>
              <p:cNvPr id="3" name="图形"/>
              <p:cNvSpPr txBox="1"/>
              <p:nvPr>
                <p:custDataLst>
                  <p:tags r:id="rId20"/>
                </p:custDataLst>
              </p:nvPr>
            </p:nvSpPr>
            <p:spPr>
              <a:xfrm>
                <a:off x="1401" y="3996"/>
                <a:ext cx="3678" cy="3707"/>
              </a:xfrm>
              <a:prstGeom prst="rect">
                <a:avLst/>
              </a:prstGeom>
              <a:noFill/>
            </p:spPr>
            <p:txBody>
              <a:bodyPr wrap="square" rtlCol="0" anchor="t">
                <a:noAutofit/>
              </a:bodyPr>
              <a:lstStyle/>
              <a:p>
                <a:pPr marL="0" marR="0" lvl="0" indent="0" algn="l" defTabSz="914400" rtl="0" eaLnBrk="1" fontAlgn="auto" latinLnBrk="0" hangingPunct="1">
                  <a:lnSpc>
                    <a:spcPct val="150000"/>
                  </a:lnSpc>
                  <a:spcBef>
                    <a:spcPts val="0"/>
                  </a:spcBef>
                  <a:spcAft>
                    <a:spcPts val="0"/>
                  </a:spcAft>
                  <a:buClrTx/>
                  <a:buSzTx/>
                  <a:buFontTx/>
                  <a:buNone/>
                  <a:defRPr/>
                </a:pPr>
                <a:r>
                  <a:rPr lang="zh-CN" altLang="en-US" sz="1500" spc="100">
                    <a:solidFill>
                      <a:schemeClr val="tx1">
                        <a:lumMod val="75000"/>
                        <a:lumOff val="25000"/>
                      </a:schemeClr>
                    </a:solidFill>
                    <a:uFillTx/>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在此处添加您的文本内容在此处添加您的文本内容在此处添加您的文本内容在此处添加您的文本内容在此处添加您的文本内容在此处添加您的文本内容</a:t>
                </a:r>
                <a:endParaRPr lang="zh-CN" altLang="en-US" sz="1500" dirty="0">
                  <a:solidFill>
                    <a:schemeClr val="tx1">
                      <a:lumMod val="75000"/>
                      <a:lumOff val="25000"/>
                    </a:schemeClr>
                  </a:solidFill>
                  <a:latin typeface="Arial"/>
                  <a:ea typeface="微软雅黑"/>
                  <a:cs typeface="思源黑体旧字形 Light" panose="020B0300000000000000" charset="-128"/>
                  <a:sym typeface="Arial"/>
                </a:endParaRPr>
              </a:p>
              <a:p>
                <a:pPr marL="0" marR="0" lvl="0" indent="0" algn="l" defTabSz="914400" rtl="0" eaLnBrk="1" fontAlgn="auto" latinLnBrk="0" hangingPunct="1">
                  <a:lnSpc>
                    <a:spcPct val="150000"/>
                  </a:lnSpc>
                  <a:spcBef>
                    <a:spcPts val="0"/>
                  </a:spcBef>
                  <a:spcAft>
                    <a:spcPts val="0"/>
                  </a:spcAft>
                  <a:buClrTx/>
                  <a:buSzTx/>
                  <a:buFontTx/>
                  <a:buNone/>
                  <a:defRPr/>
                </a:pPr>
                <a:endParaRPr lang="zh-CN" altLang="en-US" sz="1500" spc="100">
                  <a:solidFill>
                    <a:schemeClr val="tx1">
                      <a:lumMod val="75000"/>
                      <a:lumOff val="25000"/>
                    </a:schemeClr>
                  </a:solidFill>
                  <a:uFillTx/>
                  <a:latin typeface="Arial"/>
                  <a:ea typeface="微软雅黑"/>
                  <a:cs typeface="思源黑体旧字形 Light" panose="020B0300000000000000" charset="-128"/>
                  <a:sym typeface="Arial"/>
                </a:endParaRPr>
              </a:p>
            </p:txBody>
          </p:sp>
          <p:grpSp>
            <p:nvGrpSpPr>
              <p:cNvPr id="10" name="组合 9"/>
              <p:cNvGrpSpPr/>
              <p:nvPr/>
            </p:nvGrpSpPr>
            <p:grpSpPr>
              <a:xfrm>
                <a:off x="1401" y="3247"/>
                <a:ext cx="2508" cy="722"/>
                <a:chOff x="2333" y="3464"/>
                <a:chExt cx="2508" cy="722"/>
              </a:xfrm>
            </p:grpSpPr>
            <p:sp>
              <p:nvSpPr>
                <p:cNvPr id="59" name="图形"/>
                <p:cNvSpPr/>
                <p:nvPr>
                  <p:custDataLst>
                    <p:tags r:id="rId21"/>
                  </p:custDataLst>
                </p:nvPr>
              </p:nvSpPr>
              <p:spPr>
                <a:xfrm>
                  <a:off x="2333" y="3464"/>
                  <a:ext cx="2508" cy="723"/>
                </a:xfrm>
                <a:prstGeom prst="roundRect">
                  <a:avLst>
                    <a:gd name="adj" fmla="val 50000"/>
                  </a:avLst>
                </a:prstGeom>
                <a:gradFill>
                  <a:gsLst>
                    <a:gs pos="0">
                      <a:schemeClr val="accent1"/>
                    </a:gs>
                    <a:gs pos="9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a:ea typeface="微软雅黑"/>
                    <a:cs typeface="包图粗黑体" panose="02000800000000000000" charset="-122"/>
                    <a:sym typeface="Arial"/>
                  </a:endParaRPr>
                </a:p>
              </p:txBody>
            </p:sp>
            <p:sp>
              <p:nvSpPr>
                <p:cNvPr id="60" name="图形"/>
                <p:cNvSpPr txBox="1"/>
                <p:nvPr>
                  <p:custDataLst>
                    <p:tags r:id="rId22"/>
                  </p:custDataLst>
                </p:nvPr>
              </p:nvSpPr>
              <p:spPr>
                <a:xfrm>
                  <a:off x="2559" y="3481"/>
                  <a:ext cx="2056" cy="654"/>
                </a:xfrm>
                <a:prstGeom prst="rect">
                  <a:avLst/>
                </a:prstGeom>
                <a:noFill/>
              </p:spPr>
              <p:txBody>
                <a:bodyPr wrap="square" rtlCol="0" anchor="t">
                  <a:noAutofit/>
                </a:bodyPr>
                <a:lstStyle/>
                <a:p>
                  <a:pPr algn="ctr"/>
                  <a:r>
                    <a:rPr lang="zh-CN" altLang="en-US" sz="2000" dirty="0">
                      <a:solidFill>
                        <a:schemeClr val="bg1"/>
                      </a:solidFill>
                      <a:latin typeface="Arial"/>
                      <a:ea typeface="微软雅黑"/>
                      <a:cs typeface="思源黑体 CN Normal" panose="020B0400000000000000" charset="-122"/>
                      <a:sym typeface="Arial"/>
                    </a:rPr>
                    <a:t>预设标题</a:t>
                  </a:r>
                </a:p>
              </p:txBody>
            </p:sp>
          </p:grpSp>
        </p:grpSp>
        <p:grpSp>
          <p:nvGrpSpPr>
            <p:cNvPr id="11" name="组合 10"/>
            <p:cNvGrpSpPr/>
            <p:nvPr/>
          </p:nvGrpSpPr>
          <p:grpSpPr>
            <a:xfrm>
              <a:off x="4936" y="2823"/>
              <a:ext cx="8115" cy="5233"/>
              <a:chOff x="4136" y="2863"/>
              <a:chExt cx="9354" cy="6032"/>
            </a:xfrm>
          </p:grpSpPr>
          <p:grpSp>
            <p:nvGrpSpPr>
              <p:cNvPr id="13" name="组合 12"/>
              <p:cNvGrpSpPr/>
              <p:nvPr/>
            </p:nvGrpSpPr>
            <p:grpSpPr>
              <a:xfrm>
                <a:off x="5800" y="3030"/>
                <a:ext cx="6024" cy="5458"/>
                <a:chOff x="10476" y="3419"/>
                <a:chExt cx="6024" cy="5458"/>
              </a:xfrm>
            </p:grpSpPr>
            <p:sp>
              <p:nvSpPr>
                <p:cNvPr id="4" name="图形"/>
                <p:cNvSpPr/>
                <p:nvPr>
                  <p:custDataLst>
                    <p:tags r:id="rId12"/>
                  </p:custDataLst>
                </p:nvPr>
              </p:nvSpPr>
              <p:spPr>
                <a:xfrm>
                  <a:off x="10476" y="3419"/>
                  <a:ext cx="6025" cy="5458"/>
                </a:xfrm>
                <a:custGeom>
                  <a:avLst/>
                  <a:gdLst>
                    <a:gd name="connsiteX0" fmla="*/ 2380400 w 2428646"/>
                    <a:gd name="connsiteY0" fmla="*/ 1279852 h 2199704"/>
                    <a:gd name="connsiteX1" fmla="*/ 1953246 w 2428646"/>
                    <a:gd name="connsiteY1" fmla="*/ 2019704 h 2199704"/>
                    <a:gd name="connsiteX2" fmla="*/ 1641477 w 2428646"/>
                    <a:gd name="connsiteY2" fmla="*/ 2199704 h 2199704"/>
                    <a:gd name="connsiteX3" fmla="*/ 787169 w 2428646"/>
                    <a:gd name="connsiteY3" fmla="*/ 2199704 h 2199704"/>
                    <a:gd name="connsiteX4" fmla="*/ 475400 w 2428646"/>
                    <a:gd name="connsiteY4" fmla="*/ 2019704 h 2199704"/>
                    <a:gd name="connsiteX5" fmla="*/ 48246 w 2428646"/>
                    <a:gd name="connsiteY5" fmla="*/ 1279852 h 2199704"/>
                    <a:gd name="connsiteX6" fmla="*/ 48246 w 2428646"/>
                    <a:gd name="connsiteY6" fmla="*/ 919852 h 2199704"/>
                    <a:gd name="connsiteX7" fmla="*/ 475400 w 2428646"/>
                    <a:gd name="connsiteY7" fmla="*/ 180000 h 2199704"/>
                    <a:gd name="connsiteX8" fmla="*/ 787169 w 2428646"/>
                    <a:gd name="connsiteY8" fmla="*/ 0 h 2199704"/>
                    <a:gd name="connsiteX9" fmla="*/ 1641477 w 2428646"/>
                    <a:gd name="connsiteY9" fmla="*/ 0 h 2199704"/>
                    <a:gd name="connsiteX10" fmla="*/ 1953246 w 2428646"/>
                    <a:gd name="connsiteY10" fmla="*/ 180000 h 2199704"/>
                    <a:gd name="connsiteX11" fmla="*/ 2380400 w 2428646"/>
                    <a:gd name="connsiteY11" fmla="*/ 919852 h 2199704"/>
                    <a:gd name="connsiteX12" fmla="*/ 2380400 w 2428646"/>
                    <a:gd name="connsiteY12" fmla="*/ 1279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28646" h="2199704">
                      <a:moveTo>
                        <a:pt x="2380400" y="1279852"/>
                      </a:moveTo>
                      <a:lnTo>
                        <a:pt x="1953246" y="2019704"/>
                      </a:lnTo>
                      <a:cubicBezTo>
                        <a:pt x="1888918" y="2131124"/>
                        <a:pt x="1770134" y="2199704"/>
                        <a:pt x="1641477" y="2199704"/>
                      </a:cubicBezTo>
                      <a:lnTo>
                        <a:pt x="787169" y="2199704"/>
                      </a:lnTo>
                      <a:cubicBezTo>
                        <a:pt x="658512" y="2199704"/>
                        <a:pt x="539728" y="2131124"/>
                        <a:pt x="475400" y="2019704"/>
                      </a:cubicBezTo>
                      <a:lnTo>
                        <a:pt x="48246" y="1279852"/>
                      </a:lnTo>
                      <a:cubicBezTo>
                        <a:pt x="-16082" y="1168432"/>
                        <a:pt x="-16082" y="1031272"/>
                        <a:pt x="48246" y="919852"/>
                      </a:cubicBezTo>
                      <a:lnTo>
                        <a:pt x="475400" y="180000"/>
                      </a:lnTo>
                      <a:cubicBezTo>
                        <a:pt x="539728" y="68580"/>
                        <a:pt x="658512" y="0"/>
                        <a:pt x="787169" y="0"/>
                      </a:cubicBezTo>
                      <a:lnTo>
                        <a:pt x="1641477" y="0"/>
                      </a:lnTo>
                      <a:cubicBezTo>
                        <a:pt x="1770134" y="0"/>
                        <a:pt x="1888918" y="68580"/>
                        <a:pt x="1953246" y="180000"/>
                      </a:cubicBezTo>
                      <a:lnTo>
                        <a:pt x="2380400" y="919852"/>
                      </a:lnTo>
                      <a:cubicBezTo>
                        <a:pt x="2444728" y="1031272"/>
                        <a:pt x="2444728" y="1168432"/>
                        <a:pt x="2380400" y="1279852"/>
                      </a:cubicBezTo>
                    </a:path>
                  </a:pathLst>
                </a:custGeom>
                <a:solidFill>
                  <a:schemeClr val="accent1">
                    <a:lumMod val="20000"/>
                    <a:lumOff val="80000"/>
                    <a:alpha val="18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solidFill>
                      <a:schemeClr val="accent2"/>
                    </a:solidFill>
                    <a:latin typeface="Arial"/>
                    <a:ea typeface="微软雅黑"/>
                    <a:cs typeface="包图粗黑体" panose="02000800000000000000" charset="-122"/>
                    <a:sym typeface="Arial"/>
                  </a:endParaRPr>
                </a:p>
              </p:txBody>
            </p:sp>
            <p:sp>
              <p:nvSpPr>
                <p:cNvPr id="29" name="图形"/>
                <p:cNvSpPr/>
                <p:nvPr>
                  <p:custDataLst>
                    <p:tags r:id="rId13"/>
                  </p:custDataLst>
                </p:nvPr>
              </p:nvSpPr>
              <p:spPr>
                <a:xfrm>
                  <a:off x="11785" y="4604"/>
                  <a:ext cx="3407" cy="3087"/>
                </a:xfrm>
                <a:custGeom>
                  <a:avLst/>
                  <a:gdLst>
                    <a:gd name="connsiteX0" fmla="*/ 2380400 w 2428646"/>
                    <a:gd name="connsiteY0" fmla="*/ 1279852 h 2199704"/>
                    <a:gd name="connsiteX1" fmla="*/ 1953246 w 2428646"/>
                    <a:gd name="connsiteY1" fmla="*/ 2019704 h 2199704"/>
                    <a:gd name="connsiteX2" fmla="*/ 1641477 w 2428646"/>
                    <a:gd name="connsiteY2" fmla="*/ 2199704 h 2199704"/>
                    <a:gd name="connsiteX3" fmla="*/ 787169 w 2428646"/>
                    <a:gd name="connsiteY3" fmla="*/ 2199704 h 2199704"/>
                    <a:gd name="connsiteX4" fmla="*/ 475400 w 2428646"/>
                    <a:gd name="connsiteY4" fmla="*/ 2019704 h 2199704"/>
                    <a:gd name="connsiteX5" fmla="*/ 48246 w 2428646"/>
                    <a:gd name="connsiteY5" fmla="*/ 1279852 h 2199704"/>
                    <a:gd name="connsiteX6" fmla="*/ 48246 w 2428646"/>
                    <a:gd name="connsiteY6" fmla="*/ 919852 h 2199704"/>
                    <a:gd name="connsiteX7" fmla="*/ 475400 w 2428646"/>
                    <a:gd name="connsiteY7" fmla="*/ 180000 h 2199704"/>
                    <a:gd name="connsiteX8" fmla="*/ 787169 w 2428646"/>
                    <a:gd name="connsiteY8" fmla="*/ 0 h 2199704"/>
                    <a:gd name="connsiteX9" fmla="*/ 1641477 w 2428646"/>
                    <a:gd name="connsiteY9" fmla="*/ 0 h 2199704"/>
                    <a:gd name="connsiteX10" fmla="*/ 1953246 w 2428646"/>
                    <a:gd name="connsiteY10" fmla="*/ 180000 h 2199704"/>
                    <a:gd name="connsiteX11" fmla="*/ 2380400 w 2428646"/>
                    <a:gd name="connsiteY11" fmla="*/ 919852 h 2199704"/>
                    <a:gd name="connsiteX12" fmla="*/ 2380400 w 2428646"/>
                    <a:gd name="connsiteY12" fmla="*/ 1279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28646" h="2199704">
                      <a:moveTo>
                        <a:pt x="2380400" y="1279852"/>
                      </a:moveTo>
                      <a:lnTo>
                        <a:pt x="1953246" y="2019704"/>
                      </a:lnTo>
                      <a:cubicBezTo>
                        <a:pt x="1888918" y="2131124"/>
                        <a:pt x="1770134" y="2199704"/>
                        <a:pt x="1641477" y="2199704"/>
                      </a:cubicBezTo>
                      <a:lnTo>
                        <a:pt x="787169" y="2199704"/>
                      </a:lnTo>
                      <a:cubicBezTo>
                        <a:pt x="658512" y="2199704"/>
                        <a:pt x="539728" y="2131124"/>
                        <a:pt x="475400" y="2019704"/>
                      </a:cubicBezTo>
                      <a:lnTo>
                        <a:pt x="48246" y="1279852"/>
                      </a:lnTo>
                      <a:cubicBezTo>
                        <a:pt x="-16082" y="1168432"/>
                        <a:pt x="-16082" y="1031272"/>
                        <a:pt x="48246" y="919852"/>
                      </a:cubicBezTo>
                      <a:lnTo>
                        <a:pt x="475400" y="180000"/>
                      </a:lnTo>
                      <a:cubicBezTo>
                        <a:pt x="539728" y="68580"/>
                        <a:pt x="658512" y="0"/>
                        <a:pt x="787169" y="0"/>
                      </a:cubicBezTo>
                      <a:lnTo>
                        <a:pt x="1641477" y="0"/>
                      </a:lnTo>
                      <a:cubicBezTo>
                        <a:pt x="1770134" y="0"/>
                        <a:pt x="1888918" y="68580"/>
                        <a:pt x="1953246" y="180000"/>
                      </a:cubicBezTo>
                      <a:lnTo>
                        <a:pt x="2380400" y="919852"/>
                      </a:lnTo>
                      <a:cubicBezTo>
                        <a:pt x="2444728" y="1031272"/>
                        <a:pt x="2444728" y="1168432"/>
                        <a:pt x="2380400" y="1279852"/>
                      </a:cubicBezTo>
                    </a:path>
                  </a:pathLst>
                </a:custGeom>
                <a:gradFill>
                  <a:gsLst>
                    <a:gs pos="0">
                      <a:schemeClr val="accent1"/>
                    </a:gs>
                    <a:gs pos="90000">
                      <a:schemeClr val="accent2"/>
                    </a:gs>
                  </a:gsLst>
                  <a:lin ang="13500000" scaled="0"/>
                </a:gradFill>
                <a:ln w="25400">
                  <a:gradFill>
                    <a:gsLst>
                      <a:gs pos="0">
                        <a:srgbClr val="FDE4D0">
                          <a:alpha val="100000"/>
                        </a:srgbClr>
                      </a:gs>
                      <a:gs pos="52000">
                        <a:schemeClr val="accent2">
                          <a:alpha val="0"/>
                        </a:schemeClr>
                      </a:gs>
                      <a:gs pos="100000">
                        <a:schemeClr val="accent2"/>
                      </a:gs>
                    </a:gsLst>
                    <a:lin ang="48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solidFill>
                      <a:schemeClr val="accent2"/>
                    </a:solidFill>
                    <a:latin typeface="Arial"/>
                    <a:ea typeface="微软雅黑"/>
                    <a:cs typeface="包图粗黑体" panose="02000800000000000000" charset="-122"/>
                    <a:sym typeface="Arial"/>
                  </a:endParaRPr>
                </a:p>
              </p:txBody>
            </p:sp>
            <p:cxnSp>
              <p:nvCxnSpPr>
                <p:cNvPr id="5" name="图形"/>
                <p:cNvCxnSpPr/>
                <p:nvPr>
                  <p:custDataLst>
                    <p:tags r:id="rId14"/>
                  </p:custDataLst>
                </p:nvPr>
              </p:nvCxnSpPr>
              <p:spPr>
                <a:xfrm flipH="1" flipV="1">
                  <a:off x="12140" y="3979"/>
                  <a:ext cx="409" cy="611"/>
                </a:xfrm>
                <a:prstGeom prst="straightConnector1">
                  <a:avLst/>
                </a:prstGeom>
                <a:ln w="12700">
                  <a:gradFill>
                    <a:gsLst>
                      <a:gs pos="0">
                        <a:schemeClr val="accent1">
                          <a:alpha val="0"/>
                        </a:schemeClr>
                      </a:gs>
                      <a:gs pos="100000">
                        <a:schemeClr val="accent1"/>
                      </a:gs>
                    </a:gsLst>
                    <a:lin ang="480000" scaled="1"/>
                  </a:gra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6" name="图形"/>
                <p:cNvCxnSpPr/>
                <p:nvPr>
                  <p:custDataLst>
                    <p:tags r:id="rId15"/>
                  </p:custDataLst>
                </p:nvPr>
              </p:nvCxnSpPr>
              <p:spPr>
                <a:xfrm flipV="1">
                  <a:off x="14448" y="3979"/>
                  <a:ext cx="409" cy="611"/>
                </a:xfrm>
                <a:prstGeom prst="straightConnector1">
                  <a:avLst/>
                </a:prstGeom>
                <a:ln w="12700">
                  <a:gradFill>
                    <a:gsLst>
                      <a:gs pos="0">
                        <a:schemeClr val="accent1">
                          <a:alpha val="0"/>
                        </a:schemeClr>
                      </a:gs>
                      <a:gs pos="100000">
                        <a:schemeClr val="accent1"/>
                      </a:gs>
                    </a:gsLst>
                    <a:lin ang="480000" scaled="1"/>
                  </a:gra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7" name="图形"/>
                <p:cNvCxnSpPr/>
                <p:nvPr>
                  <p:custDataLst>
                    <p:tags r:id="rId16"/>
                  </p:custDataLst>
                </p:nvPr>
              </p:nvCxnSpPr>
              <p:spPr>
                <a:xfrm flipH="1">
                  <a:off x="12124" y="7730"/>
                  <a:ext cx="409" cy="611"/>
                </a:xfrm>
                <a:prstGeom prst="straightConnector1">
                  <a:avLst/>
                </a:prstGeom>
                <a:ln w="12700">
                  <a:gradFill>
                    <a:gsLst>
                      <a:gs pos="0">
                        <a:schemeClr val="accent1">
                          <a:alpha val="0"/>
                        </a:schemeClr>
                      </a:gs>
                      <a:gs pos="100000">
                        <a:schemeClr val="accent1"/>
                      </a:gs>
                    </a:gsLst>
                    <a:lin ang="480000" scaled="1"/>
                  </a:gra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8" name="图形"/>
                <p:cNvCxnSpPr/>
                <p:nvPr>
                  <p:custDataLst>
                    <p:tags r:id="rId17"/>
                  </p:custDataLst>
                </p:nvPr>
              </p:nvCxnSpPr>
              <p:spPr>
                <a:xfrm>
                  <a:off x="14432" y="7730"/>
                  <a:ext cx="409" cy="611"/>
                </a:xfrm>
                <a:prstGeom prst="straightConnector1">
                  <a:avLst/>
                </a:prstGeom>
                <a:ln w="12700">
                  <a:gradFill>
                    <a:gsLst>
                      <a:gs pos="0">
                        <a:schemeClr val="accent1">
                          <a:alpha val="0"/>
                        </a:schemeClr>
                      </a:gs>
                      <a:gs pos="100000">
                        <a:schemeClr val="accent1"/>
                      </a:gs>
                    </a:gsLst>
                    <a:lin ang="480000" scaled="1"/>
                  </a:gra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9" name="图形"/>
                <p:cNvCxnSpPr/>
                <p:nvPr>
                  <p:custDataLst>
                    <p:tags r:id="rId18"/>
                  </p:custDataLst>
                </p:nvPr>
              </p:nvCxnSpPr>
              <p:spPr>
                <a:xfrm flipH="1" flipV="1">
                  <a:off x="10951" y="6187"/>
                  <a:ext cx="832" cy="8"/>
                </a:xfrm>
                <a:prstGeom prst="straightConnector1">
                  <a:avLst/>
                </a:prstGeom>
                <a:ln w="12700">
                  <a:gradFill>
                    <a:gsLst>
                      <a:gs pos="0">
                        <a:schemeClr val="accent1">
                          <a:alpha val="0"/>
                        </a:schemeClr>
                      </a:gs>
                      <a:gs pos="100000">
                        <a:schemeClr val="accent1"/>
                      </a:gs>
                    </a:gsLst>
                    <a:lin ang="480000" scaled="1"/>
                  </a:gra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2" name="图形"/>
                <p:cNvCxnSpPr/>
                <p:nvPr>
                  <p:custDataLst>
                    <p:tags r:id="rId19"/>
                  </p:custDataLst>
                </p:nvPr>
              </p:nvCxnSpPr>
              <p:spPr>
                <a:xfrm flipV="1">
                  <a:off x="15152" y="6193"/>
                  <a:ext cx="832" cy="8"/>
                </a:xfrm>
                <a:prstGeom prst="straightConnector1">
                  <a:avLst/>
                </a:prstGeom>
                <a:ln w="12700">
                  <a:gradFill>
                    <a:gsLst>
                      <a:gs pos="0">
                        <a:schemeClr val="accent1">
                          <a:alpha val="0"/>
                        </a:schemeClr>
                      </a:gs>
                      <a:gs pos="100000">
                        <a:schemeClr val="accent1"/>
                      </a:gs>
                    </a:gsLst>
                    <a:lin ang="480000" scaled="1"/>
                  </a:gradFill>
                  <a:prstDash val="dash"/>
                  <a:tailEnd type="arrow"/>
                </a:ln>
              </p:spPr>
              <p:style>
                <a:lnRef idx="1">
                  <a:schemeClr val="accent1"/>
                </a:lnRef>
                <a:fillRef idx="0">
                  <a:schemeClr val="accent1"/>
                </a:fillRef>
                <a:effectRef idx="0">
                  <a:schemeClr val="accent1"/>
                </a:effectRef>
                <a:fontRef idx="minor">
                  <a:schemeClr val="tx1"/>
                </a:fontRef>
              </p:style>
            </p:cxnSp>
          </p:grpSp>
          <p:sp>
            <p:nvSpPr>
              <p:cNvPr id="17" name="图形"/>
              <p:cNvSpPr txBox="1"/>
              <p:nvPr>
                <p:custDataLst>
                  <p:tags r:id="rId5"/>
                </p:custDataLst>
              </p:nvPr>
            </p:nvSpPr>
            <p:spPr>
              <a:xfrm>
                <a:off x="6199" y="2863"/>
                <a:ext cx="2114" cy="742"/>
              </a:xfrm>
              <a:prstGeom prst="roundRect">
                <a:avLst/>
              </a:prstGeom>
              <a:gradFill>
                <a:gsLst>
                  <a:gs pos="0">
                    <a:schemeClr val="accent1"/>
                  </a:gs>
                  <a:gs pos="90000">
                    <a:schemeClr val="accent2"/>
                  </a:gs>
                </a:gsLst>
                <a:lin ang="13500000" scaled="0"/>
              </a:gradFill>
            </p:spPr>
            <p:txBody>
              <a:bodyPr wrap="square" lIns="0" tIns="45720" rIns="0" bIns="45720" rtlCol="0" anchor="t">
                <a:spAutoFit/>
                <a:scene3d>
                  <a:camera prst="orthographicFront"/>
                  <a:lightRig rig="threePt" dir="t">
                    <a:rot lat="0" lon="0" rev="0"/>
                  </a:lightRig>
                </a:scene3d>
                <a:sp3d prstMaterial="matte">
                  <a:extrusionClr>
                    <a:srgbClr val="FFDEAD"/>
                  </a:extrusionClr>
                  <a:contourClr>
                    <a:srgbClr val="690D1C"/>
                  </a:contourClr>
                </a:sp3d>
              </a:bodyPr>
              <a:lstStyle/>
              <a:p>
                <a:pPr lvl="0" algn="ctr">
                  <a:buClrTx/>
                  <a:buSzTx/>
                  <a:buFontTx/>
                </a:pPr>
                <a:r>
                  <a:rPr lang="zh-CN" altLang="en-US">
                    <a:solidFill>
                      <a:schemeClr val="bg1"/>
                    </a:solidFill>
                    <a:effectLst/>
                    <a:latin typeface="Arial"/>
                    <a:ea typeface="微软雅黑"/>
                    <a:cs typeface="包图粗黑体" panose="02000800000000000000" charset="-122"/>
                    <a:sym typeface="Arial"/>
                  </a:rPr>
                  <a:t>添加标题</a:t>
                </a:r>
              </a:p>
            </p:txBody>
          </p:sp>
          <p:sp>
            <p:nvSpPr>
              <p:cNvPr id="20" name="图形"/>
              <p:cNvSpPr txBox="1"/>
              <p:nvPr>
                <p:custDataLst>
                  <p:tags r:id="rId6"/>
                </p:custDataLst>
              </p:nvPr>
            </p:nvSpPr>
            <p:spPr>
              <a:xfrm>
                <a:off x="9310" y="2863"/>
                <a:ext cx="2114" cy="742"/>
              </a:xfrm>
              <a:prstGeom prst="roundRect">
                <a:avLst/>
              </a:prstGeom>
              <a:gradFill>
                <a:gsLst>
                  <a:gs pos="0">
                    <a:schemeClr val="accent1"/>
                  </a:gs>
                  <a:gs pos="90000">
                    <a:schemeClr val="accent2"/>
                  </a:gs>
                </a:gsLst>
                <a:lin ang="13500000" scaled="0"/>
              </a:gradFill>
            </p:spPr>
            <p:txBody>
              <a:bodyPr wrap="square" lIns="0" tIns="45720" rIns="0" bIns="45720" rtlCol="0" anchor="t">
                <a:spAutoFit/>
                <a:scene3d>
                  <a:camera prst="orthographicFront"/>
                  <a:lightRig rig="threePt" dir="t">
                    <a:rot lat="0" lon="0" rev="0"/>
                  </a:lightRig>
                </a:scene3d>
                <a:sp3d prstMaterial="matte">
                  <a:extrusionClr>
                    <a:srgbClr val="FFDEAD"/>
                  </a:extrusionClr>
                  <a:contourClr>
                    <a:srgbClr val="690D1C"/>
                  </a:contourClr>
                </a:sp3d>
              </a:bodyPr>
              <a:lstStyle/>
              <a:p>
                <a:pPr lvl="0" algn="ctr">
                  <a:buClrTx/>
                  <a:buSzTx/>
                  <a:buFontTx/>
                </a:pPr>
                <a:r>
                  <a:rPr lang="zh-CN" altLang="en-US">
                    <a:solidFill>
                      <a:schemeClr val="bg1"/>
                    </a:solidFill>
                    <a:effectLst/>
                    <a:latin typeface="Arial"/>
                    <a:ea typeface="微软雅黑"/>
                    <a:cs typeface="包图粗黑体" panose="02000800000000000000" charset="-122"/>
                    <a:sym typeface="Arial"/>
                  </a:rPr>
                  <a:t>添加标题</a:t>
                </a:r>
              </a:p>
            </p:txBody>
          </p:sp>
          <p:sp>
            <p:nvSpPr>
              <p:cNvPr id="23" name="图形"/>
              <p:cNvSpPr txBox="1"/>
              <p:nvPr>
                <p:custDataLst>
                  <p:tags r:id="rId7"/>
                </p:custDataLst>
              </p:nvPr>
            </p:nvSpPr>
            <p:spPr>
              <a:xfrm>
                <a:off x="6199" y="8153"/>
                <a:ext cx="2114" cy="742"/>
              </a:xfrm>
              <a:prstGeom prst="roundRect">
                <a:avLst/>
              </a:prstGeom>
              <a:gradFill>
                <a:gsLst>
                  <a:gs pos="0">
                    <a:schemeClr val="accent1"/>
                  </a:gs>
                  <a:gs pos="90000">
                    <a:schemeClr val="accent2"/>
                  </a:gs>
                </a:gsLst>
                <a:lin ang="13500000" scaled="0"/>
              </a:gradFill>
            </p:spPr>
            <p:txBody>
              <a:bodyPr wrap="square" lIns="0" tIns="45720" rIns="0" bIns="45720" rtlCol="0" anchor="t">
                <a:spAutoFit/>
                <a:scene3d>
                  <a:camera prst="orthographicFront"/>
                  <a:lightRig rig="threePt" dir="t">
                    <a:rot lat="0" lon="0" rev="0"/>
                  </a:lightRig>
                </a:scene3d>
                <a:sp3d prstMaterial="matte">
                  <a:extrusionClr>
                    <a:srgbClr val="FFDEAD"/>
                  </a:extrusionClr>
                  <a:contourClr>
                    <a:srgbClr val="690D1C"/>
                  </a:contourClr>
                </a:sp3d>
              </a:bodyPr>
              <a:lstStyle/>
              <a:p>
                <a:pPr lvl="0" algn="ctr">
                  <a:buClrTx/>
                  <a:buSzTx/>
                  <a:buFontTx/>
                </a:pPr>
                <a:r>
                  <a:rPr lang="zh-CN" altLang="en-US">
                    <a:solidFill>
                      <a:schemeClr val="bg1"/>
                    </a:solidFill>
                    <a:effectLst/>
                    <a:latin typeface="Arial"/>
                    <a:ea typeface="微软雅黑"/>
                    <a:cs typeface="包图粗黑体" panose="02000800000000000000" charset="-122"/>
                    <a:sym typeface="Arial"/>
                  </a:rPr>
                  <a:t>添加标题</a:t>
                </a:r>
              </a:p>
            </p:txBody>
          </p:sp>
          <p:sp>
            <p:nvSpPr>
              <p:cNvPr id="25" name="图形"/>
              <p:cNvSpPr txBox="1"/>
              <p:nvPr>
                <p:custDataLst>
                  <p:tags r:id="rId8"/>
                </p:custDataLst>
              </p:nvPr>
            </p:nvSpPr>
            <p:spPr>
              <a:xfrm>
                <a:off x="9310" y="8153"/>
                <a:ext cx="2114" cy="742"/>
              </a:xfrm>
              <a:prstGeom prst="roundRect">
                <a:avLst/>
              </a:prstGeom>
              <a:gradFill>
                <a:gsLst>
                  <a:gs pos="0">
                    <a:schemeClr val="accent1"/>
                  </a:gs>
                  <a:gs pos="90000">
                    <a:schemeClr val="accent2"/>
                  </a:gs>
                </a:gsLst>
                <a:lin ang="13500000" scaled="0"/>
              </a:gradFill>
            </p:spPr>
            <p:txBody>
              <a:bodyPr wrap="square" lIns="0" tIns="45720" rIns="0" bIns="45720" rtlCol="0" anchor="t">
                <a:spAutoFit/>
                <a:scene3d>
                  <a:camera prst="orthographicFront"/>
                  <a:lightRig rig="threePt" dir="t">
                    <a:rot lat="0" lon="0" rev="0"/>
                  </a:lightRig>
                </a:scene3d>
                <a:sp3d prstMaterial="matte">
                  <a:extrusionClr>
                    <a:srgbClr val="FFDEAD"/>
                  </a:extrusionClr>
                  <a:contourClr>
                    <a:srgbClr val="690D1C"/>
                  </a:contourClr>
                </a:sp3d>
              </a:bodyPr>
              <a:lstStyle/>
              <a:p>
                <a:pPr lvl="0" algn="ctr">
                  <a:buClrTx/>
                  <a:buSzTx/>
                  <a:buFontTx/>
                </a:pPr>
                <a:r>
                  <a:rPr lang="zh-CN" altLang="en-US">
                    <a:solidFill>
                      <a:schemeClr val="bg1"/>
                    </a:solidFill>
                    <a:effectLst/>
                    <a:latin typeface="Arial"/>
                    <a:ea typeface="微软雅黑"/>
                    <a:cs typeface="包图粗黑体" panose="02000800000000000000" charset="-122"/>
                    <a:sym typeface="Arial"/>
                  </a:rPr>
                  <a:t>添加标题</a:t>
                </a:r>
              </a:p>
            </p:txBody>
          </p:sp>
          <p:sp>
            <p:nvSpPr>
              <p:cNvPr id="27" name="图形"/>
              <p:cNvSpPr txBox="1"/>
              <p:nvPr>
                <p:custDataLst>
                  <p:tags r:id="rId9"/>
                </p:custDataLst>
              </p:nvPr>
            </p:nvSpPr>
            <p:spPr>
              <a:xfrm>
                <a:off x="4136" y="5512"/>
                <a:ext cx="2115" cy="742"/>
              </a:xfrm>
              <a:prstGeom prst="roundRect">
                <a:avLst/>
              </a:prstGeom>
              <a:gradFill>
                <a:gsLst>
                  <a:gs pos="0">
                    <a:schemeClr val="accent1"/>
                  </a:gs>
                  <a:gs pos="90000">
                    <a:schemeClr val="accent2"/>
                  </a:gs>
                </a:gsLst>
                <a:lin ang="13500000" scaled="0"/>
              </a:gradFill>
            </p:spPr>
            <p:txBody>
              <a:bodyPr wrap="square" lIns="0" tIns="45720" rIns="0" bIns="45720" rtlCol="0" anchor="t">
                <a:spAutoFit/>
                <a:scene3d>
                  <a:camera prst="orthographicFront"/>
                  <a:lightRig rig="threePt" dir="t">
                    <a:rot lat="0" lon="0" rev="0"/>
                  </a:lightRig>
                </a:scene3d>
                <a:sp3d prstMaterial="matte">
                  <a:extrusionClr>
                    <a:srgbClr val="FFDEAD"/>
                  </a:extrusionClr>
                  <a:contourClr>
                    <a:srgbClr val="690D1C"/>
                  </a:contourClr>
                </a:sp3d>
              </a:bodyPr>
              <a:lstStyle/>
              <a:p>
                <a:pPr lvl="0" algn="ctr">
                  <a:buClrTx/>
                  <a:buSzTx/>
                  <a:buFontTx/>
                </a:pPr>
                <a:r>
                  <a:rPr lang="zh-CN" altLang="en-US">
                    <a:solidFill>
                      <a:schemeClr val="bg1"/>
                    </a:solidFill>
                    <a:effectLst/>
                    <a:latin typeface="Arial"/>
                    <a:ea typeface="微软雅黑"/>
                    <a:cs typeface="包图粗黑体" panose="02000800000000000000" charset="-122"/>
                    <a:sym typeface="Arial"/>
                  </a:rPr>
                  <a:t>添加标题</a:t>
                </a:r>
              </a:p>
            </p:txBody>
          </p:sp>
          <p:sp>
            <p:nvSpPr>
              <p:cNvPr id="28" name="图形"/>
              <p:cNvSpPr txBox="1"/>
              <p:nvPr>
                <p:custDataLst>
                  <p:tags r:id="rId10"/>
                </p:custDataLst>
              </p:nvPr>
            </p:nvSpPr>
            <p:spPr>
              <a:xfrm>
                <a:off x="11375" y="5509"/>
                <a:ext cx="2115" cy="742"/>
              </a:xfrm>
              <a:prstGeom prst="roundRect">
                <a:avLst/>
              </a:prstGeom>
              <a:gradFill>
                <a:gsLst>
                  <a:gs pos="0">
                    <a:schemeClr val="accent1"/>
                  </a:gs>
                  <a:gs pos="90000">
                    <a:schemeClr val="accent2"/>
                  </a:gs>
                </a:gsLst>
                <a:lin ang="13500000" scaled="0"/>
              </a:gradFill>
            </p:spPr>
            <p:txBody>
              <a:bodyPr wrap="square" lIns="0" tIns="45720" rIns="0" bIns="45720" rtlCol="0" anchor="t">
                <a:spAutoFit/>
                <a:scene3d>
                  <a:camera prst="orthographicFront"/>
                  <a:lightRig rig="threePt" dir="t">
                    <a:rot lat="0" lon="0" rev="0"/>
                  </a:lightRig>
                </a:scene3d>
                <a:sp3d prstMaterial="matte">
                  <a:extrusionClr>
                    <a:srgbClr val="FFDEAD"/>
                  </a:extrusionClr>
                  <a:contourClr>
                    <a:srgbClr val="690D1C"/>
                  </a:contourClr>
                </a:sp3d>
              </a:bodyPr>
              <a:lstStyle/>
              <a:p>
                <a:pPr lvl="0" algn="ctr">
                  <a:buClrTx/>
                  <a:buSzTx/>
                  <a:buFontTx/>
                </a:pPr>
                <a:r>
                  <a:rPr lang="zh-CN" altLang="en-US">
                    <a:solidFill>
                      <a:schemeClr val="bg1"/>
                    </a:solidFill>
                    <a:effectLst/>
                    <a:latin typeface="Arial"/>
                    <a:ea typeface="微软雅黑"/>
                    <a:cs typeface="包图粗黑体" panose="02000800000000000000" charset="-122"/>
                    <a:sym typeface="Arial"/>
                  </a:rPr>
                  <a:t>添加标题</a:t>
                </a:r>
              </a:p>
            </p:txBody>
          </p:sp>
          <p:pic>
            <p:nvPicPr>
              <p:cNvPr id="2" name="图形" descr="32313538393030383b32313538383233313bc8cbbfda"/>
              <p:cNvPicPr>
                <a:picLocks noChangeAspect="1"/>
              </p:cNvPicPr>
              <p:nvPr>
                <p:custDataLst>
                  <p:tags r:id="rId11"/>
                </p:custDataLst>
              </p:nvPr>
            </p:nvPicPr>
            <p:blipFill>
              <a:blip r:embed="rId24">
                <a:extLst>
                  <a:ext uri="{96DAC541-7B7A-43D3-8B79-37D633B846F1}">
                    <asvg:svgBlip xmlns:asvg="http://schemas.microsoft.com/office/drawing/2016/SVG/main" xmlns="" r:embed="rId25"/>
                  </a:ext>
                </a:extLst>
              </a:blip>
              <a:stretch>
                <a:fillRect/>
              </a:stretch>
            </p:blipFill>
            <p:spPr>
              <a:xfrm>
                <a:off x="7999" y="4988"/>
                <a:ext cx="1627" cy="1627"/>
              </a:xfrm>
              <a:prstGeom prst="rect">
                <a:avLst/>
              </a:prstGeom>
            </p:spPr>
          </p:pic>
        </p:grpSp>
        <p:grpSp>
          <p:nvGrpSpPr>
            <p:cNvPr id="15" name="组合 14"/>
            <p:cNvGrpSpPr/>
            <p:nvPr/>
          </p:nvGrpSpPr>
          <p:grpSpPr>
            <a:xfrm flipH="1">
              <a:off x="13556" y="3247"/>
              <a:ext cx="3678" cy="4455"/>
              <a:chOff x="1401" y="3247"/>
              <a:chExt cx="3678" cy="4455"/>
            </a:xfrm>
          </p:grpSpPr>
          <p:sp>
            <p:nvSpPr>
              <p:cNvPr id="16" name="图形"/>
              <p:cNvSpPr txBox="1"/>
              <p:nvPr>
                <p:custDataLst>
                  <p:tags r:id="rId2"/>
                </p:custDataLst>
              </p:nvPr>
            </p:nvSpPr>
            <p:spPr>
              <a:xfrm>
                <a:off x="1401" y="3996"/>
                <a:ext cx="3678" cy="3707"/>
              </a:xfrm>
              <a:prstGeom prst="rect">
                <a:avLst/>
              </a:prstGeom>
              <a:noFill/>
            </p:spPr>
            <p:txBody>
              <a:bodyPr wrap="square" rtlCol="0" anchor="t">
                <a:noAutofit/>
              </a:bodyPr>
              <a:lstStyle/>
              <a:p>
                <a:pPr marL="0" marR="0" lvl="0" indent="0" algn="r" defTabSz="914400" rtl="0" eaLnBrk="1" fontAlgn="auto" latinLnBrk="0" hangingPunct="1">
                  <a:lnSpc>
                    <a:spcPct val="150000"/>
                  </a:lnSpc>
                  <a:spcBef>
                    <a:spcPts val="0"/>
                  </a:spcBef>
                  <a:spcAft>
                    <a:spcPts val="0"/>
                  </a:spcAft>
                  <a:buClrTx/>
                  <a:buSzTx/>
                  <a:buFontTx/>
                  <a:buNone/>
                  <a:defRPr/>
                </a:pPr>
                <a:r>
                  <a:rPr lang="zh-CN" altLang="en-US" sz="1500" spc="100">
                    <a:solidFill>
                      <a:schemeClr val="tx1">
                        <a:lumMod val="75000"/>
                        <a:lumOff val="25000"/>
                      </a:schemeClr>
                    </a:solidFill>
                    <a:uFillTx/>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在此处添加您的文本内容在此处添加您的文本内容在此处添加您的文本内容在此处添加您的文本内容在此处添加您的文本内容在此处添加您的文本内容</a:t>
                </a:r>
                <a:endParaRPr lang="zh-CN" altLang="en-US" sz="1500" dirty="0">
                  <a:solidFill>
                    <a:schemeClr val="tx1">
                      <a:lumMod val="75000"/>
                      <a:lumOff val="25000"/>
                    </a:schemeClr>
                  </a:solidFill>
                  <a:latin typeface="Arial"/>
                  <a:ea typeface="微软雅黑"/>
                  <a:cs typeface="思源黑体旧字形 Light" panose="020B0300000000000000" charset="-128"/>
                  <a:sym typeface="Arial"/>
                </a:endParaRPr>
              </a:p>
              <a:p>
                <a:pPr marL="0" marR="0" lvl="0" indent="0" algn="r" defTabSz="914400" rtl="0" eaLnBrk="1" fontAlgn="auto" latinLnBrk="0" hangingPunct="1">
                  <a:lnSpc>
                    <a:spcPct val="150000"/>
                  </a:lnSpc>
                  <a:spcBef>
                    <a:spcPts val="0"/>
                  </a:spcBef>
                  <a:spcAft>
                    <a:spcPts val="0"/>
                  </a:spcAft>
                  <a:buClrTx/>
                  <a:buSzTx/>
                  <a:buFontTx/>
                  <a:buNone/>
                  <a:defRPr/>
                </a:pPr>
                <a:endParaRPr lang="zh-CN" altLang="en-US" sz="1500" spc="100">
                  <a:solidFill>
                    <a:schemeClr val="tx1">
                      <a:lumMod val="75000"/>
                      <a:lumOff val="25000"/>
                    </a:schemeClr>
                  </a:solidFill>
                  <a:uFillTx/>
                  <a:latin typeface="Arial"/>
                  <a:ea typeface="微软雅黑"/>
                  <a:cs typeface="思源黑体旧字形 Light" panose="020B0300000000000000" charset="-128"/>
                  <a:sym typeface="Arial"/>
                </a:endParaRPr>
              </a:p>
            </p:txBody>
          </p:sp>
          <p:grpSp>
            <p:nvGrpSpPr>
              <p:cNvPr id="18" name="组合 17"/>
              <p:cNvGrpSpPr/>
              <p:nvPr/>
            </p:nvGrpSpPr>
            <p:grpSpPr>
              <a:xfrm>
                <a:off x="1401" y="3247"/>
                <a:ext cx="2508" cy="722"/>
                <a:chOff x="2333" y="3464"/>
                <a:chExt cx="2508" cy="722"/>
              </a:xfrm>
            </p:grpSpPr>
            <p:sp>
              <p:nvSpPr>
                <p:cNvPr id="19" name="图形"/>
                <p:cNvSpPr/>
                <p:nvPr>
                  <p:custDataLst>
                    <p:tags r:id="rId3"/>
                  </p:custDataLst>
                </p:nvPr>
              </p:nvSpPr>
              <p:spPr>
                <a:xfrm>
                  <a:off x="2333" y="3464"/>
                  <a:ext cx="2508" cy="723"/>
                </a:xfrm>
                <a:prstGeom prst="roundRect">
                  <a:avLst>
                    <a:gd name="adj" fmla="val 50000"/>
                  </a:avLst>
                </a:prstGeom>
                <a:gradFill>
                  <a:gsLst>
                    <a:gs pos="0">
                      <a:schemeClr val="accent1"/>
                    </a:gs>
                    <a:gs pos="90000">
                      <a:schemeClr val="accent2"/>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a:ea typeface="微软雅黑"/>
                    <a:cs typeface="包图粗黑体" panose="02000800000000000000" charset="-122"/>
                    <a:sym typeface="Arial"/>
                  </a:endParaRPr>
                </a:p>
              </p:txBody>
            </p:sp>
            <p:sp>
              <p:nvSpPr>
                <p:cNvPr id="21" name="图形"/>
                <p:cNvSpPr txBox="1"/>
                <p:nvPr>
                  <p:custDataLst>
                    <p:tags r:id="rId4"/>
                  </p:custDataLst>
                </p:nvPr>
              </p:nvSpPr>
              <p:spPr>
                <a:xfrm>
                  <a:off x="2559" y="3481"/>
                  <a:ext cx="2056" cy="654"/>
                </a:xfrm>
                <a:prstGeom prst="rect">
                  <a:avLst/>
                </a:prstGeom>
                <a:noFill/>
              </p:spPr>
              <p:txBody>
                <a:bodyPr wrap="square" rtlCol="0" anchor="t">
                  <a:noAutofit/>
                </a:bodyPr>
                <a:lstStyle/>
                <a:p>
                  <a:pPr algn="ctr"/>
                  <a:r>
                    <a:rPr lang="zh-CN" altLang="en-US" sz="2000" dirty="0">
                      <a:solidFill>
                        <a:schemeClr val="bg1"/>
                      </a:solidFill>
                      <a:latin typeface="Arial"/>
                      <a:ea typeface="微软雅黑"/>
                      <a:cs typeface="思源黑体 CN Normal" panose="020B0400000000000000" charset="-122"/>
                      <a:sym typeface="Arial"/>
                    </a:rPr>
                    <a:t>预设标题</a:t>
                  </a:r>
                </a:p>
              </p:txBody>
            </p:sp>
          </p:grpSp>
        </p:grpSp>
      </p:grpSp>
    </p:spTree>
    <p:custDataLst>
      <p:tags r:id="rId1"/>
    </p:custDataLst>
  </p:cSld>
  <p:clrMapOvr>
    <a:masterClrMapping/>
  </p:clrMapOvr>
  <p:transition advTm="200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图形"/>
          <p:cNvGrpSpPr/>
          <p:nvPr/>
        </p:nvGrpSpPr>
        <p:grpSpPr>
          <a:xfrm>
            <a:off x="758191" y="1521461"/>
            <a:ext cx="10215880" cy="3664585"/>
            <a:chOff x="1909" y="2940"/>
            <a:chExt cx="16088" cy="5771"/>
          </a:xfrm>
        </p:grpSpPr>
        <p:pic>
          <p:nvPicPr>
            <p:cNvPr id="12" name="图形" descr="E:/006包图网/素材/乡村建设/5cd4e4cd35b39.jpg5cd4e4cd35b39"/>
            <p:cNvPicPr>
              <a:picLocks noChangeAspect="1"/>
            </p:cNvPicPr>
            <p:nvPr>
              <p:custDataLst>
                <p:tags r:id="rId2"/>
              </p:custDataLst>
            </p:nvPr>
          </p:nvPicPr>
          <p:blipFill>
            <a:blip r:embed="rId16"/>
            <a:srcRect l="62" t="-9" r="62" b="9"/>
            <a:stretch>
              <a:fillRect/>
            </a:stretch>
          </p:blipFill>
          <p:spPr>
            <a:xfrm>
              <a:off x="9351" y="2940"/>
              <a:ext cx="8646" cy="5771"/>
            </a:xfrm>
            <a:prstGeom prst="rect">
              <a:avLst/>
            </a:prstGeom>
          </p:spPr>
        </p:pic>
        <p:sp>
          <p:nvSpPr>
            <p:cNvPr id="13" name="图形"/>
            <p:cNvSpPr txBox="1"/>
            <p:nvPr>
              <p:custDataLst>
                <p:tags r:id="rId3"/>
              </p:custDataLst>
            </p:nvPr>
          </p:nvSpPr>
          <p:spPr>
            <a:xfrm>
              <a:off x="1918" y="3252"/>
              <a:ext cx="3199" cy="843"/>
            </a:xfrm>
            <a:prstGeom prst="rect">
              <a:avLst/>
            </a:prstGeom>
            <a:noFill/>
          </p:spPr>
          <p:txBody>
            <a:bodyPr wrap="none" rtlCol="0">
              <a:spAutoFit/>
            </a:bodyPr>
            <a:lstStyle>
              <a:defPPr>
                <a:defRPr lang="zh-CN"/>
              </a:defPPr>
              <a:lvl1pPr>
                <a:defRPr sz="2800">
                  <a:solidFill>
                    <a:srgbClr val="48A2A0"/>
                  </a:solidFill>
                </a:defRPr>
              </a:lvl1pPr>
            </a:lstStyle>
            <a:p>
              <a:pPr algn="l" fontAlgn="auto">
                <a:lnSpc>
                  <a:spcPct val="120000"/>
                </a:lnSpc>
                <a:spcBef>
                  <a:spcPts val="0"/>
                </a:spcBef>
                <a:spcAft>
                  <a:spcPts val="0"/>
                </a:spcAft>
              </a:pPr>
              <a:r>
                <a:rPr lang="zh-CN" altLang="en-US" sz="2400">
                  <a:solidFill>
                    <a:schemeClr val="tx1">
                      <a:lumMod val="75000"/>
                      <a:lumOff val="25000"/>
                    </a:schemeClr>
                  </a:solidFill>
                  <a:latin typeface="Arial"/>
                  <a:ea typeface="微软雅黑"/>
                  <a:cs typeface="思源黑体旧字形 Light" panose="020B0300000000000000" charset="-128"/>
                  <a:sym typeface="Arial"/>
                </a:rPr>
                <a:t>预设标题文本</a:t>
              </a:r>
              <a:endParaRPr lang="zh-CN" altLang="en-US" sz="2400" dirty="0">
                <a:solidFill>
                  <a:schemeClr val="tx1">
                    <a:lumMod val="75000"/>
                    <a:lumOff val="25000"/>
                  </a:schemeClr>
                </a:solidFill>
                <a:latin typeface="Arial"/>
                <a:ea typeface="微软雅黑"/>
                <a:cs typeface="思源黑体旧字形 Light" panose="020B0300000000000000" charset="-128"/>
                <a:sym typeface="Arial"/>
              </a:endParaRPr>
            </a:p>
          </p:txBody>
        </p:sp>
        <p:sp>
          <p:nvSpPr>
            <p:cNvPr id="14" name="图形"/>
            <p:cNvSpPr/>
            <p:nvPr>
              <p:custDataLst>
                <p:tags r:id="rId4"/>
              </p:custDataLst>
            </p:nvPr>
          </p:nvSpPr>
          <p:spPr>
            <a:xfrm>
              <a:off x="1934" y="4000"/>
              <a:ext cx="7112" cy="1018"/>
            </a:xfrm>
            <a:prstGeom prst="rect">
              <a:avLst/>
            </a:prstGeom>
          </p:spPr>
          <p:txBody>
            <a:bodyPr wrap="square">
              <a:spAutoFit/>
            </a:bodyPr>
            <a:lstStyle/>
            <a:p>
              <a:pPr>
                <a:lnSpc>
                  <a:spcPct val="150000"/>
                </a:lnSpc>
              </a:pPr>
              <a:r>
                <a:rPr lang="zh-CN" altLang="en-US" sz="1200">
                  <a:latin typeface="Arial"/>
                  <a:ea typeface="微软雅黑"/>
                  <a:cs typeface="思源黑体旧字形 Light" panose="020B0300000000000000" charset="-128"/>
                  <a:sym typeface="Arial"/>
                </a:rPr>
                <a:t>在此处添加您的文本内容在此处添加您的文本内容添加您的文本在此处添加您的文本内容在此处添加您的文本内容添加您的文本</a:t>
              </a:r>
              <a:endParaRPr lang="zh-CN" altLang="en-US" sz="1200" dirty="0">
                <a:latin typeface="Arial"/>
                <a:ea typeface="微软雅黑"/>
                <a:cs typeface="思源黑体旧字形 Light" panose="020B0300000000000000" charset="-128"/>
                <a:sym typeface="Arial"/>
              </a:endParaRPr>
            </a:p>
          </p:txBody>
        </p:sp>
        <p:sp>
          <p:nvSpPr>
            <p:cNvPr id="13316" name="图形"/>
            <p:cNvSpPr>
              <a:spLocks noChangeArrowheads="1"/>
            </p:cNvSpPr>
            <p:nvPr>
              <p:custDataLst>
                <p:tags r:id="rId5"/>
              </p:custDataLst>
            </p:nvPr>
          </p:nvSpPr>
          <p:spPr bwMode="auto">
            <a:xfrm>
              <a:off x="1938" y="5363"/>
              <a:ext cx="954" cy="961"/>
            </a:xfrm>
            <a:prstGeom prst="ellipse">
              <a:avLst/>
            </a:prstGeom>
            <a:gradFill>
              <a:gsLst>
                <a:gs pos="0">
                  <a:schemeClr val="accent1"/>
                </a:gs>
                <a:gs pos="90000">
                  <a:schemeClr val="accent2"/>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Arial"/>
                <a:ea typeface="微软雅黑"/>
                <a:cs typeface="思源黑体旧字形 Light" panose="020B0300000000000000" charset="-128"/>
                <a:sym typeface="Arial"/>
              </a:endParaRPr>
            </a:p>
          </p:txBody>
        </p:sp>
        <p:sp>
          <p:nvSpPr>
            <p:cNvPr id="13317" name="图形"/>
            <p:cNvSpPr>
              <a:spLocks noChangeArrowheads="1"/>
            </p:cNvSpPr>
            <p:nvPr>
              <p:custDataLst>
                <p:tags r:id="rId6"/>
              </p:custDataLst>
            </p:nvPr>
          </p:nvSpPr>
          <p:spPr bwMode="auto">
            <a:xfrm>
              <a:off x="1938" y="6531"/>
              <a:ext cx="954" cy="957"/>
            </a:xfrm>
            <a:prstGeom prst="ellipse">
              <a:avLst/>
            </a:prstGeom>
            <a:gradFill>
              <a:gsLst>
                <a:gs pos="0">
                  <a:schemeClr val="accent1"/>
                </a:gs>
                <a:gs pos="90000">
                  <a:schemeClr val="accent2"/>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Arial"/>
                <a:ea typeface="微软雅黑"/>
                <a:cs typeface="思源黑体旧字形 Light" panose="020B0300000000000000" charset="-128"/>
                <a:sym typeface="Arial"/>
              </a:endParaRPr>
            </a:p>
          </p:txBody>
        </p:sp>
        <p:sp>
          <p:nvSpPr>
            <p:cNvPr id="13318" name="图形"/>
            <p:cNvSpPr>
              <a:spLocks noChangeArrowheads="1"/>
            </p:cNvSpPr>
            <p:nvPr>
              <p:custDataLst>
                <p:tags r:id="rId7"/>
              </p:custDataLst>
            </p:nvPr>
          </p:nvSpPr>
          <p:spPr bwMode="auto">
            <a:xfrm>
              <a:off x="1909" y="7695"/>
              <a:ext cx="954" cy="957"/>
            </a:xfrm>
            <a:prstGeom prst="ellipse">
              <a:avLst/>
            </a:prstGeom>
            <a:gradFill>
              <a:gsLst>
                <a:gs pos="0">
                  <a:schemeClr val="accent1"/>
                </a:gs>
                <a:gs pos="90000">
                  <a:schemeClr val="accent2"/>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Arial"/>
                <a:ea typeface="微软雅黑"/>
                <a:cs typeface="思源黑体旧字形 Light" panose="020B0300000000000000" charset="-128"/>
                <a:sym typeface="Arial"/>
              </a:endParaRPr>
            </a:p>
          </p:txBody>
        </p:sp>
        <p:grpSp>
          <p:nvGrpSpPr>
            <p:cNvPr id="13324" name="Group 12"/>
            <p:cNvGrpSpPr/>
            <p:nvPr/>
          </p:nvGrpSpPr>
          <p:grpSpPr bwMode="auto">
            <a:xfrm>
              <a:off x="2228" y="5593"/>
              <a:ext cx="390" cy="497"/>
              <a:chOff x="0" y="0"/>
              <a:chExt cx="120" cy="153"/>
            </a:xfrm>
          </p:grpSpPr>
          <p:sp>
            <p:nvSpPr>
              <p:cNvPr id="13325" name="图形"/>
              <p:cNvSpPr>
                <a:spLocks noEditPoints="1"/>
              </p:cNvSpPr>
              <p:nvPr>
                <p:custDataLst>
                  <p:tags r:id="rId13"/>
                </p:custDataLst>
              </p:nvPr>
            </p:nvSpPr>
            <p:spPr bwMode="auto">
              <a:xfrm>
                <a:off x="0" y="0"/>
                <a:ext cx="116" cy="116"/>
              </a:xfrm>
              <a:custGeom>
                <a:avLst/>
                <a:gdLst>
                  <a:gd name="T0" fmla="*/ 10 w 66"/>
                  <a:gd name="T1" fmla="*/ 57 h 66"/>
                  <a:gd name="T2" fmla="*/ 9 w 66"/>
                  <a:gd name="T3" fmla="*/ 64 h 66"/>
                  <a:gd name="T4" fmla="*/ 7 w 66"/>
                  <a:gd name="T5" fmla="*/ 57 h 66"/>
                  <a:gd name="T6" fmla="*/ 12 w 66"/>
                  <a:gd name="T7" fmla="*/ 52 h 66"/>
                  <a:gd name="T8" fmla="*/ 53 w 66"/>
                  <a:gd name="T9" fmla="*/ 12 h 66"/>
                  <a:gd name="T10" fmla="*/ 57 w 66"/>
                  <a:gd name="T11" fmla="*/ 2 h 66"/>
                  <a:gd name="T12" fmla="*/ 59 w 66"/>
                  <a:gd name="T13" fmla="*/ 10 h 66"/>
                  <a:gd name="T14" fmla="*/ 57 w 66"/>
                  <a:gd name="T15" fmla="*/ 12 h 66"/>
                  <a:gd name="T16" fmla="*/ 56 w 66"/>
                  <a:gd name="T17" fmla="*/ 13 h 66"/>
                  <a:gd name="T18" fmla="*/ 54 w 66"/>
                  <a:gd name="T19" fmla="*/ 14 h 66"/>
                  <a:gd name="T20" fmla="*/ 56 w 66"/>
                  <a:gd name="T21" fmla="*/ 21 h 66"/>
                  <a:gd name="T22" fmla="*/ 53 w 66"/>
                  <a:gd name="T23" fmla="*/ 16 h 66"/>
                  <a:gd name="T24" fmla="*/ 43 w 66"/>
                  <a:gd name="T25" fmla="*/ 25 h 66"/>
                  <a:gd name="T26" fmla="*/ 46 w 66"/>
                  <a:gd name="T27" fmla="*/ 31 h 66"/>
                  <a:gd name="T28" fmla="*/ 35 w 66"/>
                  <a:gd name="T29" fmla="*/ 33 h 66"/>
                  <a:gd name="T30" fmla="*/ 38 w 66"/>
                  <a:gd name="T31" fmla="*/ 39 h 66"/>
                  <a:gd name="T32" fmla="*/ 27 w 66"/>
                  <a:gd name="T33" fmla="*/ 41 h 66"/>
                  <a:gd name="T34" fmla="*/ 29 w 66"/>
                  <a:gd name="T35" fmla="*/ 48 h 66"/>
                  <a:gd name="T36" fmla="*/ 16 w 66"/>
                  <a:gd name="T37" fmla="*/ 52 h 66"/>
                  <a:gd name="T38" fmla="*/ 21 w 66"/>
                  <a:gd name="T39" fmla="*/ 56 h 66"/>
                  <a:gd name="T40" fmla="*/ 14 w 66"/>
                  <a:gd name="T41" fmla="*/ 54 h 66"/>
                  <a:gd name="T42" fmla="*/ 13 w 66"/>
                  <a:gd name="T43" fmla="*/ 55 h 66"/>
                  <a:gd name="T44" fmla="*/ 16 w 66"/>
                  <a:gd name="T45" fmla="*/ 61 h 66"/>
                  <a:gd name="T46" fmla="*/ 32 w 66"/>
                  <a:gd name="T47" fmla="*/ 17 h 66"/>
                  <a:gd name="T48" fmla="*/ 25 w 66"/>
                  <a:gd name="T49" fmla="*/ 24 h 66"/>
                  <a:gd name="T50" fmla="*/ 39 w 66"/>
                  <a:gd name="T51" fmla="*/ 26 h 66"/>
                  <a:gd name="T52" fmla="*/ 29 w 66"/>
                  <a:gd name="T53" fmla="*/ 8 h 66"/>
                  <a:gd name="T54" fmla="*/ 16 w 66"/>
                  <a:gd name="T55" fmla="*/ 15 h 66"/>
                  <a:gd name="T56" fmla="*/ 31 w 66"/>
                  <a:gd name="T57" fmla="*/ 16 h 66"/>
                  <a:gd name="T58" fmla="*/ 33 w 66"/>
                  <a:gd name="T59" fmla="*/ 13 h 66"/>
                  <a:gd name="T60" fmla="*/ 45 w 66"/>
                  <a:gd name="T61" fmla="*/ 10 h 66"/>
                  <a:gd name="T62" fmla="*/ 35 w 66"/>
                  <a:gd name="T63" fmla="*/ 17 h 66"/>
                  <a:gd name="T64" fmla="*/ 50 w 66"/>
                  <a:gd name="T65" fmla="*/ 15 h 66"/>
                  <a:gd name="T66" fmla="*/ 36 w 66"/>
                  <a:gd name="T67" fmla="*/ 15 h 66"/>
                  <a:gd name="T68" fmla="*/ 14 w 66"/>
                  <a:gd name="T69" fmla="*/ 32 h 66"/>
                  <a:gd name="T70" fmla="*/ 21 w 66"/>
                  <a:gd name="T71" fmla="*/ 23 h 66"/>
                  <a:gd name="T72" fmla="*/ 7 w 66"/>
                  <a:gd name="T73" fmla="*/ 28 h 66"/>
                  <a:gd name="T74" fmla="*/ 10 w 66"/>
                  <a:gd name="T75" fmla="*/ 46 h 66"/>
                  <a:gd name="T76" fmla="*/ 13 w 66"/>
                  <a:gd name="T77" fmla="*/ 34 h 66"/>
                  <a:gd name="T78" fmla="*/ 17 w 66"/>
                  <a:gd name="T79" fmla="*/ 34 h 66"/>
                  <a:gd name="T80" fmla="*/ 31 w 66"/>
                  <a:gd name="T81" fmla="*/ 34 h 66"/>
                  <a:gd name="T82" fmla="*/ 22 w 66"/>
                  <a:gd name="T83" fmla="*/ 25 h 66"/>
                  <a:gd name="T84" fmla="*/ 23 w 66"/>
                  <a:gd name="T85" fmla="*/ 41 h 66"/>
                  <a:gd name="T86" fmla="*/ 13 w 66"/>
                  <a:gd name="T87" fmla="*/ 50 h 66"/>
                  <a:gd name="T88" fmla="*/ 23 w 66"/>
                  <a:gd name="T89" fmla="*/ 4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 h="66">
                    <a:moveTo>
                      <a:pt x="16" y="61"/>
                    </a:moveTo>
                    <a:cubicBezTo>
                      <a:pt x="14" y="60"/>
                      <a:pt x="13" y="59"/>
                      <a:pt x="11" y="57"/>
                    </a:cubicBezTo>
                    <a:cubicBezTo>
                      <a:pt x="11" y="57"/>
                      <a:pt x="11" y="57"/>
                      <a:pt x="10" y="57"/>
                    </a:cubicBezTo>
                    <a:cubicBezTo>
                      <a:pt x="10" y="58"/>
                      <a:pt x="10" y="58"/>
                      <a:pt x="10" y="58"/>
                    </a:cubicBezTo>
                    <a:cubicBezTo>
                      <a:pt x="9" y="58"/>
                      <a:pt x="9" y="59"/>
                      <a:pt x="9" y="59"/>
                    </a:cubicBezTo>
                    <a:cubicBezTo>
                      <a:pt x="10" y="61"/>
                      <a:pt x="10" y="63"/>
                      <a:pt x="9" y="64"/>
                    </a:cubicBezTo>
                    <a:cubicBezTo>
                      <a:pt x="7" y="66"/>
                      <a:pt x="4" y="66"/>
                      <a:pt x="2" y="64"/>
                    </a:cubicBezTo>
                    <a:cubicBezTo>
                      <a:pt x="0" y="63"/>
                      <a:pt x="0" y="60"/>
                      <a:pt x="2" y="58"/>
                    </a:cubicBezTo>
                    <a:cubicBezTo>
                      <a:pt x="3" y="56"/>
                      <a:pt x="6" y="56"/>
                      <a:pt x="7" y="57"/>
                    </a:cubicBezTo>
                    <a:cubicBezTo>
                      <a:pt x="8" y="57"/>
                      <a:pt x="8" y="57"/>
                      <a:pt x="8" y="57"/>
                    </a:cubicBezTo>
                    <a:cubicBezTo>
                      <a:pt x="9" y="55"/>
                      <a:pt x="11" y="54"/>
                      <a:pt x="12" y="53"/>
                    </a:cubicBezTo>
                    <a:cubicBezTo>
                      <a:pt x="12" y="53"/>
                      <a:pt x="12" y="52"/>
                      <a:pt x="12" y="52"/>
                    </a:cubicBezTo>
                    <a:cubicBezTo>
                      <a:pt x="2" y="41"/>
                      <a:pt x="2" y="24"/>
                      <a:pt x="13" y="13"/>
                    </a:cubicBezTo>
                    <a:cubicBezTo>
                      <a:pt x="24" y="2"/>
                      <a:pt x="41" y="3"/>
                      <a:pt x="52" y="12"/>
                    </a:cubicBezTo>
                    <a:cubicBezTo>
                      <a:pt x="52" y="12"/>
                      <a:pt x="53" y="12"/>
                      <a:pt x="53" y="12"/>
                    </a:cubicBezTo>
                    <a:cubicBezTo>
                      <a:pt x="56" y="9"/>
                      <a:pt x="56" y="9"/>
                      <a:pt x="56" y="9"/>
                    </a:cubicBezTo>
                    <a:cubicBezTo>
                      <a:pt x="57" y="8"/>
                      <a:pt x="57" y="8"/>
                      <a:pt x="57" y="8"/>
                    </a:cubicBezTo>
                    <a:cubicBezTo>
                      <a:pt x="56" y="6"/>
                      <a:pt x="56" y="4"/>
                      <a:pt x="57" y="2"/>
                    </a:cubicBezTo>
                    <a:cubicBezTo>
                      <a:pt x="59" y="0"/>
                      <a:pt x="62" y="0"/>
                      <a:pt x="64" y="2"/>
                    </a:cubicBezTo>
                    <a:cubicBezTo>
                      <a:pt x="66" y="4"/>
                      <a:pt x="66" y="7"/>
                      <a:pt x="64" y="9"/>
                    </a:cubicBezTo>
                    <a:cubicBezTo>
                      <a:pt x="63" y="10"/>
                      <a:pt x="60" y="11"/>
                      <a:pt x="59" y="10"/>
                    </a:cubicBezTo>
                    <a:cubicBezTo>
                      <a:pt x="58" y="10"/>
                      <a:pt x="58" y="10"/>
                      <a:pt x="58" y="10"/>
                    </a:cubicBezTo>
                    <a:cubicBezTo>
                      <a:pt x="57" y="11"/>
                      <a:pt x="57" y="11"/>
                      <a:pt x="57" y="11"/>
                    </a:cubicBezTo>
                    <a:cubicBezTo>
                      <a:pt x="57" y="11"/>
                      <a:pt x="57" y="11"/>
                      <a:pt x="57" y="12"/>
                    </a:cubicBezTo>
                    <a:cubicBezTo>
                      <a:pt x="58" y="13"/>
                      <a:pt x="60" y="15"/>
                      <a:pt x="61" y="16"/>
                    </a:cubicBezTo>
                    <a:cubicBezTo>
                      <a:pt x="59" y="18"/>
                      <a:pt x="59" y="18"/>
                      <a:pt x="59" y="18"/>
                    </a:cubicBezTo>
                    <a:cubicBezTo>
                      <a:pt x="58" y="16"/>
                      <a:pt x="57" y="15"/>
                      <a:pt x="56" y="13"/>
                    </a:cubicBezTo>
                    <a:cubicBezTo>
                      <a:pt x="56" y="13"/>
                      <a:pt x="55" y="13"/>
                      <a:pt x="55" y="13"/>
                    </a:cubicBezTo>
                    <a:cubicBezTo>
                      <a:pt x="55" y="13"/>
                      <a:pt x="55" y="13"/>
                      <a:pt x="55" y="13"/>
                    </a:cubicBezTo>
                    <a:cubicBezTo>
                      <a:pt x="54" y="14"/>
                      <a:pt x="54" y="14"/>
                      <a:pt x="54" y="14"/>
                    </a:cubicBezTo>
                    <a:cubicBezTo>
                      <a:pt x="54" y="14"/>
                      <a:pt x="54" y="14"/>
                      <a:pt x="54" y="15"/>
                    </a:cubicBezTo>
                    <a:cubicBezTo>
                      <a:pt x="55" y="16"/>
                      <a:pt x="57" y="18"/>
                      <a:pt x="57" y="19"/>
                    </a:cubicBezTo>
                    <a:cubicBezTo>
                      <a:pt x="56" y="21"/>
                      <a:pt x="56" y="21"/>
                      <a:pt x="56" y="21"/>
                    </a:cubicBezTo>
                    <a:cubicBezTo>
                      <a:pt x="56" y="21"/>
                      <a:pt x="56" y="21"/>
                      <a:pt x="56" y="21"/>
                    </a:cubicBezTo>
                    <a:cubicBezTo>
                      <a:pt x="53" y="23"/>
                      <a:pt x="53" y="23"/>
                      <a:pt x="53" y="23"/>
                    </a:cubicBezTo>
                    <a:cubicBezTo>
                      <a:pt x="54" y="21"/>
                      <a:pt x="54" y="18"/>
                      <a:pt x="53" y="16"/>
                    </a:cubicBezTo>
                    <a:cubicBezTo>
                      <a:pt x="53" y="16"/>
                      <a:pt x="52" y="16"/>
                      <a:pt x="52" y="16"/>
                    </a:cubicBezTo>
                    <a:cubicBezTo>
                      <a:pt x="52" y="16"/>
                      <a:pt x="52" y="16"/>
                      <a:pt x="51" y="16"/>
                    </a:cubicBezTo>
                    <a:cubicBezTo>
                      <a:pt x="43" y="25"/>
                      <a:pt x="43" y="25"/>
                      <a:pt x="43" y="25"/>
                    </a:cubicBezTo>
                    <a:cubicBezTo>
                      <a:pt x="43" y="25"/>
                      <a:pt x="43" y="25"/>
                      <a:pt x="43" y="25"/>
                    </a:cubicBezTo>
                    <a:cubicBezTo>
                      <a:pt x="43" y="26"/>
                      <a:pt x="45" y="28"/>
                      <a:pt x="47" y="29"/>
                    </a:cubicBezTo>
                    <a:cubicBezTo>
                      <a:pt x="46" y="31"/>
                      <a:pt x="46" y="31"/>
                      <a:pt x="46" y="31"/>
                    </a:cubicBezTo>
                    <a:cubicBezTo>
                      <a:pt x="44" y="30"/>
                      <a:pt x="43" y="29"/>
                      <a:pt x="42" y="27"/>
                    </a:cubicBezTo>
                    <a:cubicBezTo>
                      <a:pt x="41" y="27"/>
                      <a:pt x="41" y="27"/>
                      <a:pt x="40" y="27"/>
                    </a:cubicBezTo>
                    <a:cubicBezTo>
                      <a:pt x="35" y="33"/>
                      <a:pt x="35" y="33"/>
                      <a:pt x="35" y="33"/>
                    </a:cubicBezTo>
                    <a:cubicBezTo>
                      <a:pt x="35" y="33"/>
                      <a:pt x="35" y="34"/>
                      <a:pt x="35" y="34"/>
                    </a:cubicBezTo>
                    <a:cubicBezTo>
                      <a:pt x="39" y="38"/>
                      <a:pt x="39" y="38"/>
                      <a:pt x="39" y="38"/>
                    </a:cubicBezTo>
                    <a:cubicBezTo>
                      <a:pt x="38" y="39"/>
                      <a:pt x="38" y="39"/>
                      <a:pt x="38" y="39"/>
                    </a:cubicBezTo>
                    <a:cubicBezTo>
                      <a:pt x="34" y="35"/>
                      <a:pt x="34" y="35"/>
                      <a:pt x="34" y="35"/>
                    </a:cubicBezTo>
                    <a:cubicBezTo>
                      <a:pt x="33" y="35"/>
                      <a:pt x="33" y="35"/>
                      <a:pt x="32" y="35"/>
                    </a:cubicBezTo>
                    <a:cubicBezTo>
                      <a:pt x="27" y="41"/>
                      <a:pt x="27" y="41"/>
                      <a:pt x="27" y="41"/>
                    </a:cubicBezTo>
                    <a:cubicBezTo>
                      <a:pt x="27" y="41"/>
                      <a:pt x="27" y="42"/>
                      <a:pt x="27" y="42"/>
                    </a:cubicBezTo>
                    <a:cubicBezTo>
                      <a:pt x="28" y="43"/>
                      <a:pt x="30" y="45"/>
                      <a:pt x="31" y="46"/>
                    </a:cubicBezTo>
                    <a:cubicBezTo>
                      <a:pt x="29" y="48"/>
                      <a:pt x="29" y="48"/>
                      <a:pt x="29" y="48"/>
                    </a:cubicBezTo>
                    <a:cubicBezTo>
                      <a:pt x="28" y="46"/>
                      <a:pt x="27" y="45"/>
                      <a:pt x="26" y="43"/>
                    </a:cubicBezTo>
                    <a:cubicBezTo>
                      <a:pt x="25" y="43"/>
                      <a:pt x="25" y="43"/>
                      <a:pt x="24" y="43"/>
                    </a:cubicBezTo>
                    <a:cubicBezTo>
                      <a:pt x="16" y="52"/>
                      <a:pt x="16" y="52"/>
                      <a:pt x="16" y="52"/>
                    </a:cubicBezTo>
                    <a:cubicBezTo>
                      <a:pt x="16" y="52"/>
                      <a:pt x="16" y="53"/>
                      <a:pt x="16" y="53"/>
                    </a:cubicBezTo>
                    <a:cubicBezTo>
                      <a:pt x="18" y="54"/>
                      <a:pt x="21" y="54"/>
                      <a:pt x="23" y="54"/>
                    </a:cubicBezTo>
                    <a:cubicBezTo>
                      <a:pt x="21" y="56"/>
                      <a:pt x="21" y="56"/>
                      <a:pt x="21" y="56"/>
                    </a:cubicBezTo>
                    <a:cubicBezTo>
                      <a:pt x="21" y="56"/>
                      <a:pt x="21" y="56"/>
                      <a:pt x="21" y="56"/>
                    </a:cubicBezTo>
                    <a:cubicBezTo>
                      <a:pt x="19" y="58"/>
                      <a:pt x="19" y="58"/>
                      <a:pt x="19" y="58"/>
                    </a:cubicBezTo>
                    <a:cubicBezTo>
                      <a:pt x="17" y="57"/>
                      <a:pt x="16" y="56"/>
                      <a:pt x="14" y="54"/>
                    </a:cubicBezTo>
                    <a:cubicBezTo>
                      <a:pt x="14" y="54"/>
                      <a:pt x="14" y="54"/>
                      <a:pt x="13" y="55"/>
                    </a:cubicBezTo>
                    <a:cubicBezTo>
                      <a:pt x="13" y="55"/>
                      <a:pt x="13" y="55"/>
                      <a:pt x="13" y="55"/>
                    </a:cubicBezTo>
                    <a:cubicBezTo>
                      <a:pt x="13" y="55"/>
                      <a:pt x="13" y="55"/>
                      <a:pt x="13" y="55"/>
                    </a:cubicBezTo>
                    <a:cubicBezTo>
                      <a:pt x="13" y="56"/>
                      <a:pt x="13" y="56"/>
                      <a:pt x="13" y="56"/>
                    </a:cubicBezTo>
                    <a:cubicBezTo>
                      <a:pt x="14" y="57"/>
                      <a:pt x="16" y="58"/>
                      <a:pt x="17" y="59"/>
                    </a:cubicBezTo>
                    <a:lnTo>
                      <a:pt x="16" y="61"/>
                    </a:lnTo>
                    <a:close/>
                    <a:moveTo>
                      <a:pt x="39" y="25"/>
                    </a:moveTo>
                    <a:cubicBezTo>
                      <a:pt x="37" y="22"/>
                      <a:pt x="35" y="20"/>
                      <a:pt x="33" y="18"/>
                    </a:cubicBezTo>
                    <a:cubicBezTo>
                      <a:pt x="33" y="17"/>
                      <a:pt x="33" y="17"/>
                      <a:pt x="32" y="17"/>
                    </a:cubicBezTo>
                    <a:cubicBezTo>
                      <a:pt x="30" y="19"/>
                      <a:pt x="27" y="21"/>
                      <a:pt x="25" y="23"/>
                    </a:cubicBezTo>
                    <a:cubicBezTo>
                      <a:pt x="25" y="23"/>
                      <a:pt x="25" y="23"/>
                      <a:pt x="25" y="23"/>
                    </a:cubicBezTo>
                    <a:cubicBezTo>
                      <a:pt x="25" y="24"/>
                      <a:pt x="25" y="24"/>
                      <a:pt x="25" y="24"/>
                    </a:cubicBezTo>
                    <a:cubicBezTo>
                      <a:pt x="32" y="31"/>
                      <a:pt x="32" y="31"/>
                      <a:pt x="32" y="31"/>
                    </a:cubicBezTo>
                    <a:cubicBezTo>
                      <a:pt x="33" y="32"/>
                      <a:pt x="33" y="32"/>
                      <a:pt x="34" y="31"/>
                    </a:cubicBezTo>
                    <a:cubicBezTo>
                      <a:pt x="39" y="26"/>
                      <a:pt x="39" y="26"/>
                      <a:pt x="39" y="26"/>
                    </a:cubicBezTo>
                    <a:cubicBezTo>
                      <a:pt x="39" y="26"/>
                      <a:pt x="39" y="25"/>
                      <a:pt x="39" y="25"/>
                    </a:cubicBezTo>
                    <a:close/>
                    <a:moveTo>
                      <a:pt x="32" y="14"/>
                    </a:moveTo>
                    <a:cubicBezTo>
                      <a:pt x="31" y="12"/>
                      <a:pt x="30" y="10"/>
                      <a:pt x="29" y="8"/>
                    </a:cubicBezTo>
                    <a:cubicBezTo>
                      <a:pt x="29" y="8"/>
                      <a:pt x="29" y="7"/>
                      <a:pt x="28" y="8"/>
                    </a:cubicBezTo>
                    <a:cubicBezTo>
                      <a:pt x="24" y="8"/>
                      <a:pt x="19" y="10"/>
                      <a:pt x="16" y="13"/>
                    </a:cubicBezTo>
                    <a:cubicBezTo>
                      <a:pt x="15" y="14"/>
                      <a:pt x="15" y="14"/>
                      <a:pt x="16" y="15"/>
                    </a:cubicBezTo>
                    <a:cubicBezTo>
                      <a:pt x="23" y="21"/>
                      <a:pt x="23" y="21"/>
                      <a:pt x="23" y="21"/>
                    </a:cubicBezTo>
                    <a:cubicBezTo>
                      <a:pt x="23" y="22"/>
                      <a:pt x="23" y="22"/>
                      <a:pt x="24" y="21"/>
                    </a:cubicBezTo>
                    <a:cubicBezTo>
                      <a:pt x="26" y="19"/>
                      <a:pt x="29" y="17"/>
                      <a:pt x="31" y="16"/>
                    </a:cubicBezTo>
                    <a:cubicBezTo>
                      <a:pt x="32" y="15"/>
                      <a:pt x="32" y="15"/>
                      <a:pt x="32" y="14"/>
                    </a:cubicBezTo>
                    <a:close/>
                    <a:moveTo>
                      <a:pt x="31" y="8"/>
                    </a:moveTo>
                    <a:cubicBezTo>
                      <a:pt x="32" y="10"/>
                      <a:pt x="32" y="12"/>
                      <a:pt x="33" y="13"/>
                    </a:cubicBezTo>
                    <a:cubicBezTo>
                      <a:pt x="34" y="14"/>
                      <a:pt x="34" y="14"/>
                      <a:pt x="34" y="14"/>
                    </a:cubicBezTo>
                    <a:cubicBezTo>
                      <a:pt x="38" y="12"/>
                      <a:pt x="42" y="11"/>
                      <a:pt x="45" y="11"/>
                    </a:cubicBezTo>
                    <a:cubicBezTo>
                      <a:pt x="45" y="11"/>
                      <a:pt x="46" y="10"/>
                      <a:pt x="45" y="10"/>
                    </a:cubicBezTo>
                    <a:cubicBezTo>
                      <a:pt x="41" y="8"/>
                      <a:pt x="37" y="7"/>
                      <a:pt x="32" y="7"/>
                    </a:cubicBezTo>
                    <a:cubicBezTo>
                      <a:pt x="31" y="7"/>
                      <a:pt x="31" y="8"/>
                      <a:pt x="31" y="8"/>
                    </a:cubicBezTo>
                    <a:close/>
                    <a:moveTo>
                      <a:pt x="35" y="17"/>
                    </a:moveTo>
                    <a:cubicBezTo>
                      <a:pt x="37" y="19"/>
                      <a:pt x="38" y="21"/>
                      <a:pt x="40" y="23"/>
                    </a:cubicBezTo>
                    <a:cubicBezTo>
                      <a:pt x="41" y="24"/>
                      <a:pt x="41" y="24"/>
                      <a:pt x="42" y="23"/>
                    </a:cubicBezTo>
                    <a:cubicBezTo>
                      <a:pt x="50" y="15"/>
                      <a:pt x="50" y="15"/>
                      <a:pt x="50" y="15"/>
                    </a:cubicBezTo>
                    <a:cubicBezTo>
                      <a:pt x="50" y="15"/>
                      <a:pt x="50" y="14"/>
                      <a:pt x="50" y="14"/>
                    </a:cubicBezTo>
                    <a:cubicBezTo>
                      <a:pt x="50" y="14"/>
                      <a:pt x="50" y="14"/>
                      <a:pt x="50" y="14"/>
                    </a:cubicBezTo>
                    <a:cubicBezTo>
                      <a:pt x="46" y="11"/>
                      <a:pt x="40" y="13"/>
                      <a:pt x="36" y="15"/>
                    </a:cubicBezTo>
                    <a:cubicBezTo>
                      <a:pt x="35" y="16"/>
                      <a:pt x="35" y="16"/>
                      <a:pt x="35" y="17"/>
                    </a:cubicBezTo>
                    <a:close/>
                    <a:moveTo>
                      <a:pt x="8" y="29"/>
                    </a:moveTo>
                    <a:cubicBezTo>
                      <a:pt x="10" y="30"/>
                      <a:pt x="12" y="31"/>
                      <a:pt x="14" y="32"/>
                    </a:cubicBezTo>
                    <a:cubicBezTo>
                      <a:pt x="15" y="32"/>
                      <a:pt x="15" y="32"/>
                      <a:pt x="15" y="32"/>
                    </a:cubicBezTo>
                    <a:cubicBezTo>
                      <a:pt x="17" y="29"/>
                      <a:pt x="19" y="26"/>
                      <a:pt x="21" y="24"/>
                    </a:cubicBezTo>
                    <a:cubicBezTo>
                      <a:pt x="21" y="24"/>
                      <a:pt x="21" y="23"/>
                      <a:pt x="21" y="23"/>
                    </a:cubicBezTo>
                    <a:cubicBezTo>
                      <a:pt x="14" y="16"/>
                      <a:pt x="14" y="16"/>
                      <a:pt x="14" y="16"/>
                    </a:cubicBezTo>
                    <a:cubicBezTo>
                      <a:pt x="14" y="16"/>
                      <a:pt x="14" y="16"/>
                      <a:pt x="13" y="16"/>
                    </a:cubicBezTo>
                    <a:cubicBezTo>
                      <a:pt x="10" y="20"/>
                      <a:pt x="8" y="24"/>
                      <a:pt x="7" y="28"/>
                    </a:cubicBezTo>
                    <a:cubicBezTo>
                      <a:pt x="7" y="29"/>
                      <a:pt x="7" y="29"/>
                      <a:pt x="8" y="29"/>
                    </a:cubicBezTo>
                    <a:close/>
                    <a:moveTo>
                      <a:pt x="7" y="32"/>
                    </a:moveTo>
                    <a:cubicBezTo>
                      <a:pt x="7" y="37"/>
                      <a:pt x="8" y="41"/>
                      <a:pt x="10" y="46"/>
                    </a:cubicBezTo>
                    <a:cubicBezTo>
                      <a:pt x="10" y="46"/>
                      <a:pt x="10" y="46"/>
                      <a:pt x="10" y="45"/>
                    </a:cubicBezTo>
                    <a:cubicBezTo>
                      <a:pt x="10" y="42"/>
                      <a:pt x="12" y="38"/>
                      <a:pt x="13" y="35"/>
                    </a:cubicBezTo>
                    <a:cubicBezTo>
                      <a:pt x="14" y="34"/>
                      <a:pt x="14" y="34"/>
                      <a:pt x="13" y="34"/>
                    </a:cubicBezTo>
                    <a:cubicBezTo>
                      <a:pt x="11" y="33"/>
                      <a:pt x="10" y="32"/>
                      <a:pt x="8" y="31"/>
                    </a:cubicBezTo>
                    <a:cubicBezTo>
                      <a:pt x="7" y="31"/>
                      <a:pt x="7" y="32"/>
                      <a:pt x="7" y="32"/>
                    </a:cubicBezTo>
                    <a:close/>
                    <a:moveTo>
                      <a:pt x="17" y="34"/>
                    </a:moveTo>
                    <a:cubicBezTo>
                      <a:pt x="20" y="35"/>
                      <a:pt x="22" y="37"/>
                      <a:pt x="24" y="39"/>
                    </a:cubicBezTo>
                    <a:cubicBezTo>
                      <a:pt x="25" y="40"/>
                      <a:pt x="25" y="40"/>
                      <a:pt x="26" y="39"/>
                    </a:cubicBezTo>
                    <a:cubicBezTo>
                      <a:pt x="31" y="34"/>
                      <a:pt x="31" y="34"/>
                      <a:pt x="31" y="34"/>
                    </a:cubicBezTo>
                    <a:cubicBezTo>
                      <a:pt x="31" y="34"/>
                      <a:pt x="31" y="33"/>
                      <a:pt x="31" y="33"/>
                    </a:cubicBezTo>
                    <a:cubicBezTo>
                      <a:pt x="24" y="25"/>
                      <a:pt x="24" y="25"/>
                      <a:pt x="24" y="25"/>
                    </a:cubicBezTo>
                    <a:cubicBezTo>
                      <a:pt x="23" y="25"/>
                      <a:pt x="23" y="25"/>
                      <a:pt x="22" y="25"/>
                    </a:cubicBezTo>
                    <a:cubicBezTo>
                      <a:pt x="20" y="28"/>
                      <a:pt x="18" y="30"/>
                      <a:pt x="17" y="33"/>
                    </a:cubicBezTo>
                    <a:cubicBezTo>
                      <a:pt x="17" y="33"/>
                      <a:pt x="17" y="33"/>
                      <a:pt x="17" y="34"/>
                    </a:cubicBezTo>
                    <a:close/>
                    <a:moveTo>
                      <a:pt x="23" y="41"/>
                    </a:moveTo>
                    <a:cubicBezTo>
                      <a:pt x="21" y="39"/>
                      <a:pt x="19" y="37"/>
                      <a:pt x="16" y="36"/>
                    </a:cubicBezTo>
                    <a:cubicBezTo>
                      <a:pt x="16" y="35"/>
                      <a:pt x="15" y="35"/>
                      <a:pt x="15" y="36"/>
                    </a:cubicBezTo>
                    <a:cubicBezTo>
                      <a:pt x="13" y="40"/>
                      <a:pt x="11" y="46"/>
                      <a:pt x="13" y="50"/>
                    </a:cubicBezTo>
                    <a:cubicBezTo>
                      <a:pt x="13" y="51"/>
                      <a:pt x="14" y="51"/>
                      <a:pt x="15" y="50"/>
                    </a:cubicBezTo>
                    <a:cubicBezTo>
                      <a:pt x="23" y="42"/>
                      <a:pt x="23" y="42"/>
                      <a:pt x="23" y="42"/>
                    </a:cubicBezTo>
                    <a:cubicBezTo>
                      <a:pt x="23" y="42"/>
                      <a:pt x="23" y="41"/>
                      <a:pt x="23"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Arial"/>
                  <a:ea typeface="微软雅黑"/>
                  <a:cs typeface="思源黑体旧字形 Light" panose="020B0300000000000000" charset="-128"/>
                  <a:sym typeface="Arial"/>
                </a:endParaRPr>
              </a:p>
            </p:txBody>
          </p:sp>
          <p:sp>
            <p:nvSpPr>
              <p:cNvPr id="13326" name="图形"/>
              <p:cNvSpPr>
                <a:spLocks noEditPoints="1"/>
              </p:cNvSpPr>
              <p:nvPr>
                <p:custDataLst>
                  <p:tags r:id="rId14"/>
                </p:custDataLst>
              </p:nvPr>
            </p:nvSpPr>
            <p:spPr bwMode="auto">
              <a:xfrm>
                <a:off x="18" y="28"/>
                <a:ext cx="102" cy="125"/>
              </a:xfrm>
              <a:custGeom>
                <a:avLst/>
                <a:gdLst>
                  <a:gd name="T0" fmla="*/ 34 w 58"/>
                  <a:gd name="T1" fmla="*/ 29 h 71"/>
                  <a:gd name="T2" fmla="*/ 25 w 58"/>
                  <a:gd name="T3" fmla="*/ 35 h 71"/>
                  <a:gd name="T4" fmla="*/ 27 w 58"/>
                  <a:gd name="T5" fmla="*/ 42 h 71"/>
                  <a:gd name="T6" fmla="*/ 40 w 58"/>
                  <a:gd name="T7" fmla="*/ 37 h 71"/>
                  <a:gd name="T8" fmla="*/ 6 w 58"/>
                  <a:gd name="T9" fmla="*/ 45 h 71"/>
                  <a:gd name="T10" fmla="*/ 44 w 58"/>
                  <a:gd name="T11" fmla="*/ 39 h 71"/>
                  <a:gd name="T12" fmla="*/ 51 w 58"/>
                  <a:gd name="T13" fmla="*/ 0 h 71"/>
                  <a:gd name="T14" fmla="*/ 26 w 58"/>
                  <a:gd name="T15" fmla="*/ 50 h 71"/>
                  <a:gd name="T16" fmla="*/ 25 w 58"/>
                  <a:gd name="T17" fmla="*/ 52 h 71"/>
                  <a:gd name="T18" fmla="*/ 25 w 58"/>
                  <a:gd name="T19" fmla="*/ 61 h 71"/>
                  <a:gd name="T20" fmla="*/ 25 w 58"/>
                  <a:gd name="T21" fmla="*/ 63 h 71"/>
                  <a:gd name="T22" fmla="*/ 45 w 58"/>
                  <a:gd name="T23" fmla="*/ 69 h 71"/>
                  <a:gd name="T24" fmla="*/ 1 w 58"/>
                  <a:gd name="T25" fmla="*/ 71 h 71"/>
                  <a:gd name="T26" fmla="*/ 20 w 58"/>
                  <a:gd name="T27" fmla="*/ 63 h 71"/>
                  <a:gd name="T28" fmla="*/ 21 w 58"/>
                  <a:gd name="T29" fmla="*/ 61 h 71"/>
                  <a:gd name="T30" fmla="*/ 21 w 58"/>
                  <a:gd name="T31" fmla="*/ 52 h 71"/>
                  <a:gd name="T32" fmla="*/ 21 w 58"/>
                  <a:gd name="T33" fmla="*/ 50 h 71"/>
                  <a:gd name="T34" fmla="*/ 6 w 58"/>
                  <a:gd name="T35" fmla="*/ 45 h 71"/>
                  <a:gd name="T36" fmla="*/ 11 w 58"/>
                  <a:gd name="T37" fmla="*/ 40 h 71"/>
                  <a:gd name="T38" fmla="*/ 24 w 58"/>
                  <a:gd name="T39" fmla="*/ 43 h 71"/>
                  <a:gd name="T40" fmla="*/ 23 w 58"/>
                  <a:gd name="T41" fmla="*/ 37 h 71"/>
                  <a:gd name="T42" fmla="*/ 11 w 58"/>
                  <a:gd name="T43" fmla="*/ 40 h 71"/>
                  <a:gd name="T44" fmla="*/ 13 w 58"/>
                  <a:gd name="T45" fmla="*/ 38 h 71"/>
                  <a:gd name="T46" fmla="*/ 21 w 58"/>
                  <a:gd name="T47" fmla="*/ 34 h 71"/>
                  <a:gd name="T48" fmla="*/ 21 w 58"/>
                  <a:gd name="T49" fmla="*/ 30 h 71"/>
                  <a:gd name="T50" fmla="*/ 24 w 58"/>
                  <a:gd name="T51" fmla="*/ 33 h 71"/>
                  <a:gd name="T52" fmla="*/ 31 w 58"/>
                  <a:gd name="T53" fmla="*/ 27 h 71"/>
                  <a:gd name="T54" fmla="*/ 29 w 58"/>
                  <a:gd name="T55" fmla="*/ 22 h 71"/>
                  <a:gd name="T56" fmla="*/ 33 w 58"/>
                  <a:gd name="T57" fmla="*/ 25 h 71"/>
                  <a:gd name="T58" fmla="*/ 39 w 58"/>
                  <a:gd name="T59" fmla="*/ 18 h 71"/>
                  <a:gd name="T60" fmla="*/ 36 w 58"/>
                  <a:gd name="T61" fmla="*/ 15 h 71"/>
                  <a:gd name="T62" fmla="*/ 40 w 58"/>
                  <a:gd name="T63" fmla="*/ 15 h 71"/>
                  <a:gd name="T64" fmla="*/ 43 w 58"/>
                  <a:gd name="T65" fmla="*/ 7 h 71"/>
                  <a:gd name="T66" fmla="*/ 46 w 58"/>
                  <a:gd name="T67" fmla="*/ 5 h 71"/>
                  <a:gd name="T68" fmla="*/ 43 w 58"/>
                  <a:gd name="T69" fmla="*/ 17 h 71"/>
                  <a:gd name="T70" fmla="*/ 49 w 58"/>
                  <a:gd name="T71" fmla="*/ 18 h 71"/>
                  <a:gd name="T72" fmla="*/ 46 w 58"/>
                  <a:gd name="T73" fmla="*/ 5 h 71"/>
                  <a:gd name="T74" fmla="*/ 43 w 58"/>
                  <a:gd name="T75" fmla="*/ 37 h 71"/>
                  <a:gd name="T76" fmla="*/ 48 w 58"/>
                  <a:gd name="T77" fmla="*/ 21 h 71"/>
                  <a:gd name="T78" fmla="*/ 41 w 58"/>
                  <a:gd name="T79" fmla="*/ 19 h 71"/>
                  <a:gd name="T80" fmla="*/ 35 w 58"/>
                  <a:gd name="T81" fmla="*/ 28 h 71"/>
                  <a:gd name="T82" fmla="*/ 42 w 58"/>
                  <a:gd name="T83" fmla="*/ 35 h 71"/>
                  <a:gd name="T84" fmla="*/ 49 w 58"/>
                  <a:gd name="T85" fmla="*/ 2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71">
                    <a:moveTo>
                      <a:pt x="40" y="36"/>
                    </a:moveTo>
                    <a:cubicBezTo>
                      <a:pt x="34" y="29"/>
                      <a:pt x="34" y="29"/>
                      <a:pt x="34" y="29"/>
                    </a:cubicBezTo>
                    <a:cubicBezTo>
                      <a:pt x="33" y="29"/>
                      <a:pt x="33" y="29"/>
                      <a:pt x="32" y="29"/>
                    </a:cubicBezTo>
                    <a:cubicBezTo>
                      <a:pt x="30" y="32"/>
                      <a:pt x="27" y="33"/>
                      <a:pt x="25" y="35"/>
                    </a:cubicBezTo>
                    <a:cubicBezTo>
                      <a:pt x="24" y="35"/>
                      <a:pt x="24" y="36"/>
                      <a:pt x="24" y="36"/>
                    </a:cubicBezTo>
                    <a:cubicBezTo>
                      <a:pt x="26" y="38"/>
                      <a:pt x="26" y="40"/>
                      <a:pt x="27" y="42"/>
                    </a:cubicBezTo>
                    <a:cubicBezTo>
                      <a:pt x="27" y="43"/>
                      <a:pt x="27" y="43"/>
                      <a:pt x="28" y="43"/>
                    </a:cubicBezTo>
                    <a:cubicBezTo>
                      <a:pt x="32" y="42"/>
                      <a:pt x="37" y="40"/>
                      <a:pt x="40" y="37"/>
                    </a:cubicBezTo>
                    <a:cubicBezTo>
                      <a:pt x="41" y="37"/>
                      <a:pt x="41" y="36"/>
                      <a:pt x="40" y="36"/>
                    </a:cubicBezTo>
                    <a:close/>
                    <a:moveTo>
                      <a:pt x="6" y="45"/>
                    </a:moveTo>
                    <a:cubicBezTo>
                      <a:pt x="7" y="43"/>
                      <a:pt x="7" y="43"/>
                      <a:pt x="7" y="43"/>
                    </a:cubicBezTo>
                    <a:cubicBezTo>
                      <a:pt x="19" y="50"/>
                      <a:pt x="34" y="49"/>
                      <a:pt x="44" y="39"/>
                    </a:cubicBezTo>
                    <a:cubicBezTo>
                      <a:pt x="54" y="29"/>
                      <a:pt x="56" y="13"/>
                      <a:pt x="49" y="2"/>
                    </a:cubicBezTo>
                    <a:cubicBezTo>
                      <a:pt x="51" y="0"/>
                      <a:pt x="51" y="0"/>
                      <a:pt x="51" y="0"/>
                    </a:cubicBezTo>
                    <a:cubicBezTo>
                      <a:pt x="58" y="13"/>
                      <a:pt x="57" y="29"/>
                      <a:pt x="46" y="40"/>
                    </a:cubicBezTo>
                    <a:cubicBezTo>
                      <a:pt x="40" y="46"/>
                      <a:pt x="33" y="49"/>
                      <a:pt x="26" y="50"/>
                    </a:cubicBezTo>
                    <a:cubicBezTo>
                      <a:pt x="25" y="50"/>
                      <a:pt x="25" y="50"/>
                      <a:pt x="25" y="50"/>
                    </a:cubicBezTo>
                    <a:cubicBezTo>
                      <a:pt x="25" y="52"/>
                      <a:pt x="25" y="52"/>
                      <a:pt x="25" y="52"/>
                    </a:cubicBezTo>
                    <a:cubicBezTo>
                      <a:pt x="25" y="52"/>
                      <a:pt x="25" y="52"/>
                      <a:pt x="25" y="52"/>
                    </a:cubicBezTo>
                    <a:cubicBezTo>
                      <a:pt x="29" y="54"/>
                      <a:pt x="29" y="59"/>
                      <a:pt x="25" y="61"/>
                    </a:cubicBezTo>
                    <a:cubicBezTo>
                      <a:pt x="25" y="61"/>
                      <a:pt x="25" y="61"/>
                      <a:pt x="25" y="61"/>
                    </a:cubicBezTo>
                    <a:cubicBezTo>
                      <a:pt x="25" y="63"/>
                      <a:pt x="25" y="63"/>
                      <a:pt x="25" y="63"/>
                    </a:cubicBezTo>
                    <a:cubicBezTo>
                      <a:pt x="25" y="63"/>
                      <a:pt x="25" y="63"/>
                      <a:pt x="26" y="63"/>
                    </a:cubicBezTo>
                    <a:cubicBezTo>
                      <a:pt x="32" y="64"/>
                      <a:pt x="40" y="66"/>
                      <a:pt x="45" y="69"/>
                    </a:cubicBezTo>
                    <a:cubicBezTo>
                      <a:pt x="46" y="70"/>
                      <a:pt x="46" y="71"/>
                      <a:pt x="45" y="71"/>
                    </a:cubicBezTo>
                    <a:cubicBezTo>
                      <a:pt x="1" y="71"/>
                      <a:pt x="1" y="71"/>
                      <a:pt x="1" y="71"/>
                    </a:cubicBezTo>
                    <a:cubicBezTo>
                      <a:pt x="0" y="71"/>
                      <a:pt x="0" y="70"/>
                      <a:pt x="1" y="69"/>
                    </a:cubicBezTo>
                    <a:cubicBezTo>
                      <a:pt x="6" y="66"/>
                      <a:pt x="14" y="64"/>
                      <a:pt x="20" y="63"/>
                    </a:cubicBezTo>
                    <a:cubicBezTo>
                      <a:pt x="21" y="63"/>
                      <a:pt x="21" y="63"/>
                      <a:pt x="21" y="63"/>
                    </a:cubicBezTo>
                    <a:cubicBezTo>
                      <a:pt x="21" y="61"/>
                      <a:pt x="21" y="61"/>
                      <a:pt x="21" y="61"/>
                    </a:cubicBezTo>
                    <a:cubicBezTo>
                      <a:pt x="21" y="61"/>
                      <a:pt x="21" y="61"/>
                      <a:pt x="21" y="61"/>
                    </a:cubicBezTo>
                    <a:cubicBezTo>
                      <a:pt x="17" y="59"/>
                      <a:pt x="17" y="54"/>
                      <a:pt x="21" y="52"/>
                    </a:cubicBezTo>
                    <a:cubicBezTo>
                      <a:pt x="21" y="52"/>
                      <a:pt x="21" y="52"/>
                      <a:pt x="21" y="52"/>
                    </a:cubicBezTo>
                    <a:cubicBezTo>
                      <a:pt x="21" y="50"/>
                      <a:pt x="21" y="50"/>
                      <a:pt x="21" y="50"/>
                    </a:cubicBezTo>
                    <a:cubicBezTo>
                      <a:pt x="21" y="50"/>
                      <a:pt x="21" y="50"/>
                      <a:pt x="20" y="50"/>
                    </a:cubicBezTo>
                    <a:cubicBezTo>
                      <a:pt x="15" y="49"/>
                      <a:pt x="10" y="48"/>
                      <a:pt x="6" y="45"/>
                    </a:cubicBezTo>
                    <a:close/>
                    <a:moveTo>
                      <a:pt x="9" y="42"/>
                    </a:moveTo>
                    <a:cubicBezTo>
                      <a:pt x="11" y="40"/>
                      <a:pt x="11" y="40"/>
                      <a:pt x="11" y="40"/>
                    </a:cubicBezTo>
                    <a:cubicBezTo>
                      <a:pt x="11" y="40"/>
                      <a:pt x="11" y="40"/>
                      <a:pt x="11" y="40"/>
                    </a:cubicBezTo>
                    <a:cubicBezTo>
                      <a:pt x="15" y="43"/>
                      <a:pt x="19" y="44"/>
                      <a:pt x="24" y="43"/>
                    </a:cubicBezTo>
                    <a:cubicBezTo>
                      <a:pt x="25" y="43"/>
                      <a:pt x="25" y="43"/>
                      <a:pt x="25" y="42"/>
                    </a:cubicBezTo>
                    <a:cubicBezTo>
                      <a:pt x="24" y="41"/>
                      <a:pt x="24" y="39"/>
                      <a:pt x="23" y="37"/>
                    </a:cubicBezTo>
                    <a:cubicBezTo>
                      <a:pt x="22" y="37"/>
                      <a:pt x="22" y="37"/>
                      <a:pt x="22" y="37"/>
                    </a:cubicBezTo>
                    <a:cubicBezTo>
                      <a:pt x="18" y="39"/>
                      <a:pt x="15" y="40"/>
                      <a:pt x="11" y="40"/>
                    </a:cubicBezTo>
                    <a:cubicBezTo>
                      <a:pt x="11" y="40"/>
                      <a:pt x="11" y="40"/>
                      <a:pt x="11" y="40"/>
                    </a:cubicBezTo>
                    <a:cubicBezTo>
                      <a:pt x="13" y="38"/>
                      <a:pt x="13" y="38"/>
                      <a:pt x="13" y="38"/>
                    </a:cubicBezTo>
                    <a:cubicBezTo>
                      <a:pt x="16" y="37"/>
                      <a:pt x="18" y="36"/>
                      <a:pt x="20" y="35"/>
                    </a:cubicBezTo>
                    <a:cubicBezTo>
                      <a:pt x="21" y="35"/>
                      <a:pt x="21" y="34"/>
                      <a:pt x="21" y="34"/>
                    </a:cubicBezTo>
                    <a:cubicBezTo>
                      <a:pt x="20" y="33"/>
                      <a:pt x="20" y="32"/>
                      <a:pt x="19" y="32"/>
                    </a:cubicBezTo>
                    <a:cubicBezTo>
                      <a:pt x="21" y="30"/>
                      <a:pt x="21" y="30"/>
                      <a:pt x="21" y="30"/>
                    </a:cubicBezTo>
                    <a:cubicBezTo>
                      <a:pt x="21" y="31"/>
                      <a:pt x="22" y="32"/>
                      <a:pt x="23" y="33"/>
                    </a:cubicBezTo>
                    <a:cubicBezTo>
                      <a:pt x="23" y="33"/>
                      <a:pt x="23" y="34"/>
                      <a:pt x="24" y="33"/>
                    </a:cubicBezTo>
                    <a:cubicBezTo>
                      <a:pt x="26" y="32"/>
                      <a:pt x="29" y="30"/>
                      <a:pt x="31" y="28"/>
                    </a:cubicBezTo>
                    <a:cubicBezTo>
                      <a:pt x="31" y="28"/>
                      <a:pt x="31" y="27"/>
                      <a:pt x="31" y="27"/>
                    </a:cubicBezTo>
                    <a:cubicBezTo>
                      <a:pt x="28" y="23"/>
                      <a:pt x="28" y="23"/>
                      <a:pt x="28" y="23"/>
                    </a:cubicBezTo>
                    <a:cubicBezTo>
                      <a:pt x="29" y="22"/>
                      <a:pt x="29" y="22"/>
                      <a:pt x="29" y="22"/>
                    </a:cubicBezTo>
                    <a:cubicBezTo>
                      <a:pt x="32" y="25"/>
                      <a:pt x="32" y="25"/>
                      <a:pt x="32" y="25"/>
                    </a:cubicBezTo>
                    <a:cubicBezTo>
                      <a:pt x="33" y="25"/>
                      <a:pt x="33" y="25"/>
                      <a:pt x="33" y="25"/>
                    </a:cubicBezTo>
                    <a:cubicBezTo>
                      <a:pt x="33" y="25"/>
                      <a:pt x="33" y="25"/>
                      <a:pt x="34" y="25"/>
                    </a:cubicBezTo>
                    <a:cubicBezTo>
                      <a:pt x="36" y="23"/>
                      <a:pt x="38" y="20"/>
                      <a:pt x="39" y="18"/>
                    </a:cubicBezTo>
                    <a:cubicBezTo>
                      <a:pt x="39" y="18"/>
                      <a:pt x="39" y="17"/>
                      <a:pt x="39" y="17"/>
                    </a:cubicBezTo>
                    <a:cubicBezTo>
                      <a:pt x="38" y="16"/>
                      <a:pt x="37" y="16"/>
                      <a:pt x="36" y="15"/>
                    </a:cubicBezTo>
                    <a:cubicBezTo>
                      <a:pt x="37" y="13"/>
                      <a:pt x="37" y="13"/>
                      <a:pt x="37" y="13"/>
                    </a:cubicBezTo>
                    <a:cubicBezTo>
                      <a:pt x="38" y="14"/>
                      <a:pt x="39" y="15"/>
                      <a:pt x="40" y="15"/>
                    </a:cubicBezTo>
                    <a:cubicBezTo>
                      <a:pt x="40" y="15"/>
                      <a:pt x="41" y="15"/>
                      <a:pt x="41" y="15"/>
                    </a:cubicBezTo>
                    <a:cubicBezTo>
                      <a:pt x="42" y="13"/>
                      <a:pt x="43" y="10"/>
                      <a:pt x="43" y="7"/>
                    </a:cubicBezTo>
                    <a:cubicBezTo>
                      <a:pt x="46" y="5"/>
                      <a:pt x="46" y="5"/>
                      <a:pt x="46" y="5"/>
                    </a:cubicBezTo>
                    <a:cubicBezTo>
                      <a:pt x="46" y="5"/>
                      <a:pt x="46" y="5"/>
                      <a:pt x="46" y="5"/>
                    </a:cubicBezTo>
                    <a:cubicBezTo>
                      <a:pt x="46" y="9"/>
                      <a:pt x="44" y="13"/>
                      <a:pt x="43" y="16"/>
                    </a:cubicBezTo>
                    <a:cubicBezTo>
                      <a:pt x="42" y="16"/>
                      <a:pt x="43" y="17"/>
                      <a:pt x="43" y="17"/>
                    </a:cubicBezTo>
                    <a:cubicBezTo>
                      <a:pt x="45" y="18"/>
                      <a:pt x="46" y="19"/>
                      <a:pt x="48" y="19"/>
                    </a:cubicBezTo>
                    <a:cubicBezTo>
                      <a:pt x="49" y="19"/>
                      <a:pt x="49" y="19"/>
                      <a:pt x="49" y="18"/>
                    </a:cubicBezTo>
                    <a:cubicBezTo>
                      <a:pt x="49" y="14"/>
                      <a:pt x="48" y="9"/>
                      <a:pt x="46" y="5"/>
                    </a:cubicBezTo>
                    <a:cubicBezTo>
                      <a:pt x="46" y="5"/>
                      <a:pt x="46" y="5"/>
                      <a:pt x="46" y="5"/>
                    </a:cubicBezTo>
                    <a:cubicBezTo>
                      <a:pt x="47" y="3"/>
                      <a:pt x="47" y="3"/>
                      <a:pt x="47" y="3"/>
                    </a:cubicBezTo>
                    <a:cubicBezTo>
                      <a:pt x="53" y="14"/>
                      <a:pt x="52" y="28"/>
                      <a:pt x="43" y="37"/>
                    </a:cubicBezTo>
                    <a:cubicBezTo>
                      <a:pt x="34" y="46"/>
                      <a:pt x="20" y="48"/>
                      <a:pt x="9" y="42"/>
                    </a:cubicBezTo>
                    <a:close/>
                    <a:moveTo>
                      <a:pt x="48" y="21"/>
                    </a:moveTo>
                    <a:cubicBezTo>
                      <a:pt x="46" y="21"/>
                      <a:pt x="44" y="20"/>
                      <a:pt x="42" y="19"/>
                    </a:cubicBezTo>
                    <a:cubicBezTo>
                      <a:pt x="42" y="18"/>
                      <a:pt x="41" y="19"/>
                      <a:pt x="41" y="19"/>
                    </a:cubicBezTo>
                    <a:cubicBezTo>
                      <a:pt x="39" y="22"/>
                      <a:pt x="37" y="24"/>
                      <a:pt x="35" y="27"/>
                    </a:cubicBezTo>
                    <a:cubicBezTo>
                      <a:pt x="35" y="27"/>
                      <a:pt x="35" y="27"/>
                      <a:pt x="35" y="28"/>
                    </a:cubicBezTo>
                    <a:cubicBezTo>
                      <a:pt x="42" y="34"/>
                      <a:pt x="42" y="34"/>
                      <a:pt x="42" y="34"/>
                    </a:cubicBezTo>
                    <a:cubicBezTo>
                      <a:pt x="42" y="35"/>
                      <a:pt x="42" y="35"/>
                      <a:pt x="42" y="35"/>
                    </a:cubicBezTo>
                    <a:cubicBezTo>
                      <a:pt x="42" y="35"/>
                      <a:pt x="43" y="35"/>
                      <a:pt x="43" y="34"/>
                    </a:cubicBezTo>
                    <a:cubicBezTo>
                      <a:pt x="46" y="31"/>
                      <a:pt x="48" y="27"/>
                      <a:pt x="49" y="22"/>
                    </a:cubicBezTo>
                    <a:cubicBezTo>
                      <a:pt x="49" y="22"/>
                      <a:pt x="49" y="21"/>
                      <a:pt x="48"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Arial"/>
                  <a:ea typeface="微软雅黑"/>
                  <a:cs typeface="思源黑体旧字形 Light" panose="020B0300000000000000" charset="-128"/>
                  <a:sym typeface="Arial"/>
                </a:endParaRPr>
              </a:p>
            </p:txBody>
          </p:sp>
        </p:grpSp>
        <p:sp>
          <p:nvSpPr>
            <p:cNvPr id="13331" name="图形"/>
            <p:cNvSpPr>
              <a:spLocks noEditPoints="1"/>
            </p:cNvSpPr>
            <p:nvPr>
              <p:custDataLst>
                <p:tags r:id="rId8"/>
              </p:custDataLst>
            </p:nvPr>
          </p:nvSpPr>
          <p:spPr bwMode="auto">
            <a:xfrm>
              <a:off x="2182" y="6764"/>
              <a:ext cx="409" cy="481"/>
            </a:xfrm>
            <a:custGeom>
              <a:avLst/>
              <a:gdLst>
                <a:gd name="T0" fmla="*/ 24 w 72"/>
                <a:gd name="T1" fmla="*/ 71 h 85"/>
                <a:gd name="T2" fmla="*/ 30 w 72"/>
                <a:gd name="T3" fmla="*/ 73 h 85"/>
                <a:gd name="T4" fmla="*/ 18 w 72"/>
                <a:gd name="T5" fmla="*/ 30 h 85"/>
                <a:gd name="T6" fmla="*/ 18 w 72"/>
                <a:gd name="T7" fmla="*/ 32 h 85"/>
                <a:gd name="T8" fmla="*/ 4 w 72"/>
                <a:gd name="T9" fmla="*/ 55 h 85"/>
                <a:gd name="T10" fmla="*/ 3 w 72"/>
                <a:gd name="T11" fmla="*/ 55 h 85"/>
                <a:gd name="T12" fmla="*/ 17 w 72"/>
                <a:gd name="T13" fmla="*/ 29 h 85"/>
                <a:gd name="T14" fmla="*/ 18 w 72"/>
                <a:gd name="T15" fmla="*/ 30 h 85"/>
                <a:gd name="T16" fmla="*/ 68 w 72"/>
                <a:gd name="T17" fmla="*/ 59 h 85"/>
                <a:gd name="T18" fmla="*/ 54 w 72"/>
                <a:gd name="T19" fmla="*/ 82 h 85"/>
                <a:gd name="T20" fmla="*/ 54 w 72"/>
                <a:gd name="T21" fmla="*/ 84 h 85"/>
                <a:gd name="T22" fmla="*/ 55 w 72"/>
                <a:gd name="T23" fmla="*/ 84 h 85"/>
                <a:gd name="T24" fmla="*/ 69 w 72"/>
                <a:gd name="T25" fmla="*/ 59 h 85"/>
                <a:gd name="T26" fmla="*/ 60 w 72"/>
                <a:gd name="T27" fmla="*/ 59 h 85"/>
                <a:gd name="T28" fmla="*/ 59 w 72"/>
                <a:gd name="T29" fmla="*/ 59 h 85"/>
                <a:gd name="T30" fmla="*/ 50 w 72"/>
                <a:gd name="T31" fmla="*/ 75 h 85"/>
                <a:gd name="T32" fmla="*/ 50 w 72"/>
                <a:gd name="T33" fmla="*/ 76 h 85"/>
                <a:gd name="T34" fmla="*/ 51 w 72"/>
                <a:gd name="T35" fmla="*/ 78 h 85"/>
                <a:gd name="T36" fmla="*/ 60 w 72"/>
                <a:gd name="T37" fmla="*/ 59 h 85"/>
                <a:gd name="T38" fmla="*/ 22 w 72"/>
                <a:gd name="T39" fmla="*/ 37 h 85"/>
                <a:gd name="T40" fmla="*/ 22 w 72"/>
                <a:gd name="T41" fmla="*/ 39 h 85"/>
                <a:gd name="T42" fmla="*/ 13 w 72"/>
                <a:gd name="T43" fmla="*/ 54 h 85"/>
                <a:gd name="T44" fmla="*/ 12 w 72"/>
                <a:gd name="T45" fmla="*/ 55 h 85"/>
                <a:gd name="T46" fmla="*/ 21 w 72"/>
                <a:gd name="T47" fmla="*/ 36 h 85"/>
                <a:gd name="T48" fmla="*/ 51 w 72"/>
                <a:gd name="T49" fmla="*/ 57 h 85"/>
                <a:gd name="T50" fmla="*/ 46 w 72"/>
                <a:gd name="T51" fmla="*/ 76 h 85"/>
                <a:gd name="T52" fmla="*/ 14 w 72"/>
                <a:gd name="T53" fmla="*/ 62 h 85"/>
                <a:gd name="T54" fmla="*/ 22 w 72"/>
                <a:gd name="T55" fmla="*/ 53 h 85"/>
                <a:gd name="T56" fmla="*/ 41 w 72"/>
                <a:gd name="T57" fmla="*/ 38 h 85"/>
                <a:gd name="T58" fmla="*/ 45 w 72"/>
                <a:gd name="T59" fmla="*/ 33 h 85"/>
                <a:gd name="T60" fmla="*/ 52 w 72"/>
                <a:gd name="T61" fmla="*/ 35 h 85"/>
                <a:gd name="T62" fmla="*/ 51 w 72"/>
                <a:gd name="T63" fmla="*/ 37 h 85"/>
                <a:gd name="T64" fmla="*/ 51 w 72"/>
                <a:gd name="T65" fmla="*/ 57 h 85"/>
                <a:gd name="T66" fmla="*/ 59 w 72"/>
                <a:gd name="T67" fmla="*/ 7 h 85"/>
                <a:gd name="T68" fmla="*/ 67 w 72"/>
                <a:gd name="T69" fmla="*/ 11 h 85"/>
                <a:gd name="T70" fmla="*/ 54 w 72"/>
                <a:gd name="T71" fmla="*/ 34 h 85"/>
                <a:gd name="T72" fmla="*/ 47 w 72"/>
                <a:gd name="T73" fmla="*/ 31 h 85"/>
                <a:gd name="T74" fmla="*/ 61 w 72"/>
                <a:gd name="T75" fmla="*/ 5 h 85"/>
                <a:gd name="T76" fmla="*/ 68 w 72"/>
                <a:gd name="T77" fmla="*/ 9 h 85"/>
                <a:gd name="T78" fmla="*/ 61 w 72"/>
                <a:gd name="T79" fmla="*/ 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Arial"/>
                <a:ea typeface="微软雅黑"/>
                <a:cs typeface="思源黑体旧字形 Light" panose="020B0300000000000000" charset="-128"/>
                <a:sym typeface="Arial"/>
              </a:endParaRPr>
            </a:p>
          </p:txBody>
        </p:sp>
        <p:sp>
          <p:nvSpPr>
            <p:cNvPr id="13332" name="图形"/>
            <p:cNvSpPr>
              <a:spLocks noEditPoints="1"/>
            </p:cNvSpPr>
            <p:nvPr>
              <p:custDataLst>
                <p:tags r:id="rId9"/>
              </p:custDataLst>
            </p:nvPr>
          </p:nvSpPr>
          <p:spPr bwMode="auto">
            <a:xfrm>
              <a:off x="2244" y="8014"/>
              <a:ext cx="344" cy="383"/>
            </a:xfrm>
            <a:custGeom>
              <a:avLst/>
              <a:gdLst>
                <a:gd name="T0" fmla="*/ 6 w 60"/>
                <a:gd name="T1" fmla="*/ 52 h 67"/>
                <a:gd name="T2" fmla="*/ 0 w 60"/>
                <a:gd name="T3" fmla="*/ 6 h 67"/>
                <a:gd name="T4" fmla="*/ 42 w 60"/>
                <a:gd name="T5" fmla="*/ 0 h 67"/>
                <a:gd name="T6" fmla="*/ 43 w 60"/>
                <a:gd name="T7" fmla="*/ 8 h 67"/>
                <a:gd name="T8" fmla="*/ 42 w 60"/>
                <a:gd name="T9" fmla="*/ 9 h 67"/>
                <a:gd name="T10" fmla="*/ 41 w 60"/>
                <a:gd name="T11" fmla="*/ 3 h 67"/>
                <a:gd name="T12" fmla="*/ 6 w 60"/>
                <a:gd name="T13" fmla="*/ 1 h 67"/>
                <a:gd name="T14" fmla="*/ 42 w 60"/>
                <a:gd name="T15" fmla="*/ 10 h 67"/>
                <a:gd name="T16" fmla="*/ 43 w 60"/>
                <a:gd name="T17" fmla="*/ 12 h 67"/>
                <a:gd name="T18" fmla="*/ 22 w 60"/>
                <a:gd name="T19" fmla="*/ 13 h 67"/>
                <a:gd name="T20" fmla="*/ 15 w 60"/>
                <a:gd name="T21" fmla="*/ 51 h 67"/>
                <a:gd name="T22" fmla="*/ 58 w 60"/>
                <a:gd name="T23" fmla="*/ 67 h 67"/>
                <a:gd name="T24" fmla="*/ 16 w 60"/>
                <a:gd name="T25" fmla="*/ 61 h 67"/>
                <a:gd name="T26" fmla="*/ 22 w 60"/>
                <a:gd name="T27" fmla="*/ 14 h 67"/>
                <a:gd name="T28" fmla="*/ 60 w 60"/>
                <a:gd name="T29" fmla="*/ 16 h 67"/>
                <a:gd name="T30" fmla="*/ 59 w 60"/>
                <a:gd name="T31" fmla="*/ 24 h 67"/>
                <a:gd name="T32" fmla="*/ 57 w 60"/>
                <a:gd name="T33" fmla="*/ 23 h 67"/>
                <a:gd name="T34" fmla="*/ 56 w 60"/>
                <a:gd name="T35" fmla="*/ 16 h 67"/>
                <a:gd name="T36" fmla="*/ 22 w 60"/>
                <a:gd name="T37" fmla="*/ 25 h 67"/>
                <a:gd name="T38" fmla="*/ 60 w 60"/>
                <a:gd name="T39" fmla="*/ 27 h 67"/>
                <a:gd name="T40" fmla="*/ 58 w 60"/>
                <a:gd name="T41" fmla="*/ 67 h 67"/>
                <a:gd name="T42" fmla="*/ 23 w 60"/>
                <a:gd name="T43" fmla="*/ 18 h 67"/>
                <a:gd name="T44" fmla="*/ 22 w 60"/>
                <a:gd name="T45" fmla="*/ 17 h 67"/>
                <a:gd name="T46" fmla="*/ 55 w 60"/>
                <a:gd name="T47" fmla="*/ 16 h 67"/>
                <a:gd name="T48" fmla="*/ 56 w 60"/>
                <a:gd name="T49" fmla="*/ 17 h 67"/>
                <a:gd name="T50" fmla="*/ 55 w 60"/>
                <a:gd name="T51" fmla="*/ 20 h 67"/>
                <a:gd name="T52" fmla="*/ 22 w 60"/>
                <a:gd name="T53" fmla="*/ 19 h 67"/>
                <a:gd name="T54" fmla="*/ 23 w 60"/>
                <a:gd name="T55" fmla="*/ 18 h 67"/>
                <a:gd name="T56" fmla="*/ 56 w 60"/>
                <a:gd name="T57" fmla="*/ 19 h 67"/>
                <a:gd name="T58" fmla="*/ 55 w 60"/>
                <a:gd name="T59" fmla="*/ 20 h 67"/>
                <a:gd name="T60" fmla="*/ 23 w 60"/>
                <a:gd name="T61" fmla="*/ 22 h 67"/>
                <a:gd name="T62" fmla="*/ 22 w 60"/>
                <a:gd name="T63" fmla="*/ 21 h 67"/>
                <a:gd name="T64" fmla="*/ 55 w 60"/>
                <a:gd name="T65" fmla="*/ 21 h 67"/>
                <a:gd name="T66" fmla="*/ 56 w 60"/>
                <a:gd name="T67" fmla="*/ 22 h 67"/>
                <a:gd name="T68" fmla="*/ 55 w 60"/>
                <a:gd name="T69" fmla="*/ 25 h 67"/>
                <a:gd name="T70" fmla="*/ 22 w 60"/>
                <a:gd name="T71" fmla="*/ 24 h 67"/>
                <a:gd name="T72" fmla="*/ 23 w 60"/>
                <a:gd name="T73" fmla="*/ 23 h 67"/>
                <a:gd name="T74" fmla="*/ 56 w 60"/>
                <a:gd name="T75" fmla="*/ 24 h 67"/>
                <a:gd name="T76" fmla="*/ 55 w 60"/>
                <a:gd name="T77" fmla="*/ 25 h 67"/>
                <a:gd name="T78" fmla="*/ 7 w 60"/>
                <a:gd name="T79" fmla="*/ 3 h 67"/>
                <a:gd name="T80" fmla="*/ 6 w 60"/>
                <a:gd name="T81" fmla="*/ 2 h 67"/>
                <a:gd name="T82" fmla="*/ 39 w 60"/>
                <a:gd name="T83" fmla="*/ 2 h 67"/>
                <a:gd name="T84" fmla="*/ 40 w 60"/>
                <a:gd name="T85" fmla="*/ 2 h 67"/>
                <a:gd name="T86" fmla="*/ 39 w 60"/>
                <a:gd name="T87" fmla="*/ 5 h 67"/>
                <a:gd name="T88" fmla="*/ 6 w 60"/>
                <a:gd name="T89" fmla="*/ 5 h 67"/>
                <a:gd name="T90" fmla="*/ 7 w 60"/>
                <a:gd name="T91" fmla="*/ 4 h 67"/>
                <a:gd name="T92" fmla="*/ 40 w 60"/>
                <a:gd name="T93" fmla="*/ 5 h 67"/>
                <a:gd name="T94" fmla="*/ 39 w 60"/>
                <a:gd name="T95" fmla="*/ 5 h 67"/>
                <a:gd name="T96" fmla="*/ 7 w 60"/>
                <a:gd name="T97" fmla="*/ 8 h 67"/>
                <a:gd name="T98" fmla="*/ 6 w 60"/>
                <a:gd name="T99" fmla="*/ 7 h 67"/>
                <a:gd name="T100" fmla="*/ 39 w 60"/>
                <a:gd name="T101" fmla="*/ 6 h 67"/>
                <a:gd name="T102" fmla="*/ 40 w 60"/>
                <a:gd name="T103" fmla="*/ 7 h 67"/>
                <a:gd name="T104" fmla="*/ 39 w 60"/>
                <a:gd name="T105" fmla="*/ 10 h 67"/>
                <a:gd name="T106" fmla="*/ 6 w 60"/>
                <a:gd name="T107" fmla="*/ 9 h 67"/>
                <a:gd name="T108" fmla="*/ 7 w 60"/>
                <a:gd name="T109" fmla="*/ 8 h 67"/>
                <a:gd name="T110" fmla="*/ 40 w 60"/>
                <a:gd name="T111" fmla="*/ 9 h 67"/>
                <a:gd name="T112" fmla="*/ 39 w 60"/>
                <a:gd name="T113"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75000"/>
                    <a:lumOff val="25000"/>
                  </a:schemeClr>
                </a:solidFill>
                <a:latin typeface="Arial"/>
                <a:ea typeface="微软雅黑"/>
                <a:cs typeface="思源黑体旧字形 Light" panose="020B0300000000000000" charset="-128"/>
                <a:sym typeface="Arial"/>
              </a:endParaRPr>
            </a:p>
          </p:txBody>
        </p:sp>
        <p:sp>
          <p:nvSpPr>
            <p:cNvPr id="13336" name="图形"/>
            <p:cNvSpPr>
              <a:spLocks noChangeArrowheads="1"/>
            </p:cNvSpPr>
            <p:nvPr>
              <p:custDataLst>
                <p:tags r:id="rId10"/>
              </p:custDataLst>
            </p:nvPr>
          </p:nvSpPr>
          <p:spPr bwMode="auto">
            <a:xfrm>
              <a:off x="3120" y="5366"/>
              <a:ext cx="5743"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buFont typeface="思源黑体旧字形 Light" panose="020B0300000000000000" charset="-128"/>
                <a:buNone/>
              </a:pPr>
              <a:r>
                <a:rPr lang="zh-CN" altLang="en-US" sz="1200">
                  <a:latin typeface="Arial"/>
                  <a:ea typeface="微软雅黑"/>
                  <a:cs typeface="思源黑体旧字形 Light" panose="020B0300000000000000" charset="-128"/>
                  <a:sym typeface="Arial"/>
                </a:rPr>
                <a:t>在此处添加您的文本内容在此处添加您的文本内容添加您的文本内容添加您的文本内容添加您的文本内容</a:t>
              </a:r>
              <a:endParaRPr lang="zh-CN" altLang="en-US" sz="1200">
                <a:solidFill>
                  <a:schemeClr val="tx1">
                    <a:lumMod val="85000"/>
                    <a:lumOff val="15000"/>
                  </a:schemeClr>
                </a:solidFill>
                <a:latin typeface="Arial"/>
                <a:ea typeface="微软雅黑"/>
                <a:cs typeface="思源黑体旧字形 Light" panose="020B0300000000000000" charset="-128"/>
                <a:sym typeface="Arial"/>
              </a:endParaRPr>
            </a:p>
          </p:txBody>
        </p:sp>
        <p:sp>
          <p:nvSpPr>
            <p:cNvPr id="13337" name="图形"/>
            <p:cNvSpPr>
              <a:spLocks noChangeArrowheads="1"/>
            </p:cNvSpPr>
            <p:nvPr>
              <p:custDataLst>
                <p:tags r:id="rId11"/>
              </p:custDataLst>
            </p:nvPr>
          </p:nvSpPr>
          <p:spPr bwMode="auto">
            <a:xfrm>
              <a:off x="3120" y="6533"/>
              <a:ext cx="5743"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buFont typeface="思源黑体旧字形 Light" panose="020B0300000000000000" charset="-128"/>
                <a:buNone/>
              </a:pPr>
              <a:r>
                <a:rPr lang="zh-CN" altLang="en-US" sz="1200">
                  <a:latin typeface="Arial"/>
                  <a:ea typeface="微软雅黑"/>
                  <a:cs typeface="思源黑体旧字形 Light" panose="020B0300000000000000" charset="-128"/>
                  <a:sym typeface="Arial"/>
                </a:rPr>
                <a:t>在此处添加您的文本内容在此处添加您的文本内容添加您的文本内容添加您的文本内容添加您的文本内容</a:t>
              </a:r>
              <a:endParaRPr lang="zh-CN" altLang="en-US" sz="1200">
                <a:solidFill>
                  <a:schemeClr val="tx1">
                    <a:lumMod val="75000"/>
                    <a:lumOff val="25000"/>
                  </a:schemeClr>
                </a:solidFill>
                <a:latin typeface="Arial"/>
                <a:ea typeface="微软雅黑"/>
                <a:cs typeface="思源黑体旧字形 Light" panose="020B0300000000000000" charset="-128"/>
                <a:sym typeface="Arial"/>
              </a:endParaRPr>
            </a:p>
          </p:txBody>
        </p:sp>
        <p:sp>
          <p:nvSpPr>
            <p:cNvPr id="13338" name="图形"/>
            <p:cNvSpPr>
              <a:spLocks noChangeArrowheads="1"/>
            </p:cNvSpPr>
            <p:nvPr>
              <p:custDataLst>
                <p:tags r:id="rId12"/>
              </p:custDataLst>
            </p:nvPr>
          </p:nvSpPr>
          <p:spPr bwMode="auto">
            <a:xfrm>
              <a:off x="3091" y="7691"/>
              <a:ext cx="5743"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50000"/>
                </a:lnSpc>
                <a:buFont typeface="思源黑体旧字形 Light" panose="020B0300000000000000" charset="-128"/>
                <a:buNone/>
              </a:pPr>
              <a:r>
                <a:rPr lang="zh-CN" altLang="en-US" sz="1200">
                  <a:latin typeface="Arial"/>
                  <a:ea typeface="微软雅黑"/>
                  <a:cs typeface="思源黑体旧字形 Light" panose="020B0300000000000000" charset="-128"/>
                  <a:sym typeface="Arial"/>
                </a:rPr>
                <a:t>在此处添加您的文本内容在此处添加您的文本内容添加您的文本内容添加您的文本内容添加您的文本内容</a:t>
              </a:r>
              <a:endParaRPr lang="zh-CN" altLang="en-US" sz="1200">
                <a:solidFill>
                  <a:schemeClr val="tx1">
                    <a:lumMod val="75000"/>
                    <a:lumOff val="25000"/>
                  </a:schemeClr>
                </a:solidFill>
                <a:latin typeface="Arial"/>
                <a:ea typeface="微软雅黑"/>
                <a:cs typeface="思源黑体旧字形 Light" panose="020B0300000000000000" charset="-128"/>
                <a:sym typeface="Arial"/>
              </a:endParaRPr>
            </a:p>
          </p:txBody>
        </p:sp>
      </p:grpSp>
    </p:spTree>
    <p:custDataLst>
      <p:tags r:id="rId1"/>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E:/006包图网/002乡村振兴/ai5_180680.pngai5_180680"/>
          <p:cNvPicPr>
            <a:picLocks noChangeAspect="1"/>
          </p:cNvPicPr>
          <p:nvPr>
            <p:custDataLst>
              <p:tags r:id="rId2"/>
            </p:custDataLst>
          </p:nvPr>
        </p:nvPicPr>
        <p:blipFill>
          <a:blip r:embed="rId18"/>
          <a:srcRect t="7813" r="5" b="7813"/>
          <a:stretch>
            <a:fillRect/>
          </a:stretch>
        </p:blipFill>
        <p:spPr>
          <a:xfrm>
            <a:off x="0" y="0"/>
            <a:ext cx="12191365" cy="6858000"/>
          </a:xfrm>
          <a:custGeom>
            <a:avLst/>
            <a:gdLst/>
            <a:ahLst/>
            <a:cxnLst>
              <a:cxn ang="3">
                <a:pos x="hc" y="t"/>
              </a:cxn>
              <a:cxn ang="cd2">
                <a:pos x="l" y="vc"/>
              </a:cxn>
              <a:cxn ang="cd4">
                <a:pos x="hc" y="b"/>
              </a:cxn>
              <a:cxn ang="0">
                <a:pos x="r" y="vc"/>
              </a:cxn>
            </a:cxnLst>
            <a:rect l="l" t="t" r="r" b="b"/>
            <a:pathLst>
              <a:path w="19199" h="10800">
                <a:moveTo>
                  <a:pt x="0" y="0"/>
                </a:moveTo>
                <a:lnTo>
                  <a:pt x="19199" y="0"/>
                </a:lnTo>
                <a:lnTo>
                  <a:pt x="19199" y="10800"/>
                </a:lnTo>
                <a:lnTo>
                  <a:pt x="0" y="10800"/>
                </a:lnTo>
                <a:lnTo>
                  <a:pt x="0" y="0"/>
                </a:lnTo>
                <a:close/>
              </a:path>
            </a:pathLst>
          </a:custGeom>
        </p:spPr>
      </p:pic>
      <p:sp>
        <p:nvSpPr>
          <p:cNvPr id="5" name="矩形 4"/>
          <p:cNvSpPr/>
          <p:nvPr userDrawn="1">
            <p:custDataLst>
              <p:tags r:id="rId3"/>
            </p:custDataLst>
          </p:nvPr>
        </p:nvSpPr>
        <p:spPr>
          <a:xfrm>
            <a:off x="1269" y="0"/>
            <a:ext cx="12190731" cy="6858000"/>
          </a:xfrm>
          <a:prstGeom prst="rect">
            <a:avLst/>
          </a:prstGeom>
          <a:gradFill>
            <a:gsLst>
              <a:gs pos="0">
                <a:srgbClr val="508023">
                  <a:alpha val="32000"/>
                </a:srgbClr>
              </a:gs>
              <a:gs pos="56000">
                <a:srgbClr val="508023">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
        <p:nvSpPr>
          <p:cNvPr id="10" name="图形"/>
          <p:cNvSpPr/>
          <p:nvPr>
            <p:custDataLst>
              <p:tags r:id="rId4"/>
            </p:custDataLst>
          </p:nvPr>
        </p:nvSpPr>
        <p:spPr>
          <a:xfrm>
            <a:off x="2045337" y="1520190"/>
            <a:ext cx="9318625" cy="3449320"/>
          </a:xfrm>
          <a:prstGeom prst="rect">
            <a:avLst/>
          </a:prstGeom>
          <a:solidFill>
            <a:srgbClr val="508023">
              <a:alpha val="23000"/>
            </a:srgbClr>
          </a:solidFill>
          <a:ln>
            <a:noFill/>
          </a:ln>
          <a:effectLst>
            <a:softEdge rad="368300"/>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Arial"/>
              <a:ea typeface="微软雅黑"/>
              <a:cs typeface="思源宋体 SemiBold" panose="02020600000000000000" charset="-122"/>
              <a:sym typeface="Arial"/>
            </a:endParaRPr>
          </a:p>
        </p:txBody>
      </p:sp>
      <p:sp>
        <p:nvSpPr>
          <p:cNvPr id="12" name="图形"/>
          <p:cNvSpPr txBox="1"/>
          <p:nvPr>
            <p:custDataLst>
              <p:tags r:id="rId5"/>
            </p:custDataLst>
          </p:nvPr>
        </p:nvSpPr>
        <p:spPr>
          <a:xfrm>
            <a:off x="2832102" y="2158366"/>
            <a:ext cx="8806815" cy="1446550"/>
          </a:xfrm>
          <a:prstGeom prst="rect">
            <a:avLst/>
          </a:prstGeom>
          <a:noFill/>
        </p:spPr>
        <p:txBody>
          <a:bodyPr wrap="square" rtlCol="0" anchor="t">
            <a:spAutoFit/>
          </a:bodyPr>
          <a:lstStyle>
            <a:defPPr>
              <a:defRPr lang="zh-CN"/>
            </a:defPPr>
            <a:lvl1pPr marR="0" lvl="0" indent="0" fontAlgn="auto">
              <a:lnSpc>
                <a:spcPct val="100000"/>
              </a:lnSpc>
              <a:spcBef>
                <a:spcPts val="0"/>
              </a:spcBef>
              <a:spcAft>
                <a:spcPts val="0"/>
              </a:spcAft>
              <a:buClrTx/>
              <a:buSzTx/>
              <a:buFontTx/>
              <a:buNone/>
              <a:defRPr sz="8800" b="1" spc="-400">
                <a:ln>
                  <a:noFill/>
                </a:ln>
                <a:solidFill>
                  <a:schemeClr val="bg1"/>
                </a:solidFill>
                <a:effectLst>
                  <a:outerShdw blurRad="571500" sx="102000" sy="102000" algn="ctr" rotWithShape="0">
                    <a:prstClr val="black">
                      <a:alpha val="40000"/>
                    </a:prstClr>
                  </a:outerShdw>
                </a:effectLst>
                <a:uLnTx/>
                <a:uFillTx/>
                <a:latin typeface="Arial"/>
                <a:ea typeface="微软雅黑"/>
                <a:cs typeface="思源黑体旧字形 Light" panose="020B0300000000000000" charset="-128"/>
              </a:defRPr>
            </a:lvl1pPr>
          </a:lstStyle>
          <a:p>
            <a:r>
              <a:rPr lang="zh-CN" altLang="en-US" dirty="0">
                <a:sym typeface="Arial"/>
              </a:rPr>
              <a:t>乡村振兴战略目标</a:t>
            </a:r>
          </a:p>
        </p:txBody>
      </p:sp>
      <p:sp>
        <p:nvSpPr>
          <p:cNvPr id="13" name="图形"/>
          <p:cNvSpPr txBox="1"/>
          <p:nvPr>
            <p:custDataLst>
              <p:tags r:id="rId6"/>
            </p:custDataLst>
          </p:nvPr>
        </p:nvSpPr>
        <p:spPr>
          <a:xfrm>
            <a:off x="2982595" y="3477896"/>
            <a:ext cx="8482331" cy="95410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200000"/>
              </a:lnSpc>
            </a:pP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p>
          <a:p>
            <a:pPr algn="l">
              <a:lnSpc>
                <a:spcPct val="200000"/>
              </a:lnSpc>
            </a:pP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r>
              <a:rPr lang="zh-CN" altLang="en-US" sz="1400">
                <a:solidFill>
                  <a:schemeClr val="bg1">
                    <a:alpha val="93000"/>
                  </a:schemeClr>
                </a:solidFill>
                <a:latin typeface="Arial"/>
                <a:ea typeface="微软雅黑"/>
                <a:cs typeface="思源黑体旧字形 Light" panose="020B0300000000000000" charset="-128"/>
                <a:sym typeface="Arial"/>
              </a:rPr>
              <a:t>Add your content</a:t>
            </a:r>
            <a:r>
              <a:rPr lang="en-US" altLang="zh-CN" sz="1400">
                <a:solidFill>
                  <a:schemeClr val="bg1">
                    <a:alpha val="93000"/>
                  </a:schemeClr>
                </a:solidFill>
                <a:latin typeface="Arial"/>
                <a:ea typeface="微软雅黑"/>
                <a:cs typeface="思源黑体旧字形 Light" panose="020B0300000000000000" charset="-128"/>
                <a:sym typeface="Arial"/>
              </a:rPr>
              <a:t>.</a:t>
            </a:r>
            <a:endParaRPr lang="en-US" altLang="zh-CN" sz="1400" dirty="0">
              <a:solidFill>
                <a:schemeClr val="bg1">
                  <a:alpha val="93000"/>
                </a:schemeClr>
              </a:solidFill>
              <a:effectLst/>
              <a:latin typeface="Arial"/>
              <a:ea typeface="微软雅黑"/>
              <a:cs typeface="思源黑体旧字形 Light" panose="020B0300000000000000" charset="-128"/>
              <a:sym typeface="Arial"/>
            </a:endParaRPr>
          </a:p>
        </p:txBody>
      </p:sp>
      <p:cxnSp>
        <p:nvCxnSpPr>
          <p:cNvPr id="14" name="图形"/>
          <p:cNvCxnSpPr/>
          <p:nvPr>
            <p:custDataLst>
              <p:tags r:id="rId7"/>
            </p:custDataLst>
          </p:nvPr>
        </p:nvCxnSpPr>
        <p:spPr>
          <a:xfrm>
            <a:off x="6697085" y="5034111"/>
            <a:ext cx="4665345" cy="0"/>
          </a:xfrm>
          <a:prstGeom prst="line">
            <a:avLst/>
          </a:prstGeom>
          <a:ln w="31750">
            <a:gradFill>
              <a:gsLst>
                <a:gs pos="100000">
                  <a:schemeClr val="bg1"/>
                </a:gs>
                <a:gs pos="0">
                  <a:srgbClr val="508023">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5" name="图形"/>
          <p:cNvCxnSpPr/>
          <p:nvPr>
            <p:custDataLst>
              <p:tags r:id="rId8"/>
            </p:custDataLst>
          </p:nvPr>
        </p:nvCxnSpPr>
        <p:spPr>
          <a:xfrm>
            <a:off x="5768714" y="1509226"/>
            <a:ext cx="3816351" cy="0"/>
          </a:xfrm>
          <a:prstGeom prst="line">
            <a:avLst/>
          </a:prstGeom>
          <a:ln w="31750">
            <a:gradFill>
              <a:gsLst>
                <a:gs pos="100000">
                  <a:schemeClr val="bg1"/>
                </a:gs>
                <a:gs pos="0">
                  <a:srgbClr val="508023">
                    <a:alpha val="0"/>
                  </a:srgbClr>
                </a:gs>
              </a:gsLst>
              <a:lin ang="0" scaled="0"/>
            </a:gradFill>
          </a:ln>
        </p:spPr>
        <p:style>
          <a:lnRef idx="1">
            <a:schemeClr val="accent1"/>
          </a:lnRef>
          <a:fillRef idx="0">
            <a:schemeClr val="accent1"/>
          </a:fillRef>
          <a:effectRef idx="0">
            <a:schemeClr val="accent1"/>
          </a:effectRef>
          <a:fontRef idx="minor">
            <a:schemeClr val="tx1"/>
          </a:fontRef>
        </p:style>
      </p:cxnSp>
      <p:cxnSp>
        <p:nvCxnSpPr>
          <p:cNvPr id="16" name="图形"/>
          <p:cNvCxnSpPr/>
          <p:nvPr>
            <p:custDataLst>
              <p:tags r:id="rId9"/>
            </p:custDataLst>
          </p:nvPr>
        </p:nvCxnSpPr>
        <p:spPr>
          <a:xfrm>
            <a:off x="7255883" y="1833711"/>
            <a:ext cx="3816351" cy="0"/>
          </a:xfrm>
          <a:prstGeom prst="line">
            <a:avLst/>
          </a:prstGeom>
          <a:ln w="31750">
            <a:gradFill>
              <a:gsLst>
                <a:gs pos="100000">
                  <a:schemeClr val="bg1"/>
                </a:gs>
                <a:gs pos="0">
                  <a:srgbClr val="508023">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17" name="图形"/>
          <p:cNvSpPr txBox="1"/>
          <p:nvPr>
            <p:custDataLst>
              <p:tags r:id="rId10"/>
            </p:custDataLst>
          </p:nvPr>
        </p:nvSpPr>
        <p:spPr>
          <a:xfrm>
            <a:off x="283211" y="-30480"/>
            <a:ext cx="2987040" cy="6477635"/>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1300" b="0" i="0" u="none" strike="noStrike" kern="1200" cap="none" spc="0" normalizeH="0" baseline="0" noProof="0" dirty="0">
                <a:ln>
                  <a:noFill/>
                </a:ln>
                <a:solidFill>
                  <a:schemeClr val="bg1">
                    <a:alpha val="93000"/>
                  </a:schemeClr>
                </a:solidFill>
                <a:effectLst>
                  <a:outerShdw blurRad="368300" sx="102000" sy="102000" algn="ctr" rotWithShape="0">
                    <a:prstClr val="black">
                      <a:alpha val="40000"/>
                    </a:prstClr>
                  </a:outerShdw>
                </a:effectLst>
                <a:uLnTx/>
                <a:uFillTx/>
                <a:latin typeface="Arial"/>
                <a:ea typeface="微软雅黑"/>
                <a:cs typeface="思源黑体旧字形 Light" panose="020B0300000000000000" charset="-128"/>
                <a:sym typeface="Arial"/>
              </a:rPr>
              <a:t>2</a:t>
            </a:r>
          </a:p>
        </p:txBody>
      </p:sp>
      <p:sp>
        <p:nvSpPr>
          <p:cNvPr id="19" name="图形"/>
          <p:cNvSpPr/>
          <p:nvPr>
            <p:custDataLst>
              <p:tags r:id="rId11"/>
            </p:custDataLst>
          </p:nvPr>
        </p:nvSpPr>
        <p:spPr>
          <a:xfrm>
            <a:off x="725804" y="3848735"/>
            <a:ext cx="1992631" cy="544195"/>
          </a:xfrm>
          <a:prstGeom prst="roundRect">
            <a:avLst>
              <a:gd name="adj" fmla="val 50000"/>
            </a:avLst>
          </a:prstGeom>
          <a:gradFill flip="none" rotWithShape="1">
            <a:gsLst>
              <a:gs pos="0">
                <a:srgbClr val="698E21"/>
              </a:gs>
              <a:gs pos="84000">
                <a:srgbClr val="508023"/>
              </a:gs>
            </a:gsLst>
            <a:lin ang="13500000" scaled="0"/>
          </a:gra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b="0" i="0" u="none" strike="noStrike" kern="1200" cap="none" spc="0" normalizeH="0" baseline="0" noProof="0">
                <a:ln>
                  <a:noFill/>
                </a:ln>
                <a:solidFill>
                  <a:schemeClr val="bg1"/>
                </a:solidFill>
                <a:effectLst/>
                <a:uLnTx/>
                <a:uFillTx/>
                <a:latin typeface="Arial"/>
                <a:ea typeface="微软雅黑"/>
                <a:cs typeface="思源黑体旧字形 Light" panose="020B0300000000000000" charset="-128"/>
                <a:sym typeface="Arial"/>
              </a:rPr>
              <a:t>PART ONE</a:t>
            </a:r>
          </a:p>
        </p:txBody>
      </p:sp>
      <p:grpSp>
        <p:nvGrpSpPr>
          <p:cNvPr id="20" name="图形"/>
          <p:cNvGrpSpPr/>
          <p:nvPr/>
        </p:nvGrpSpPr>
        <p:grpSpPr>
          <a:xfrm>
            <a:off x="500380" y="5981700"/>
            <a:ext cx="1075691" cy="209550"/>
            <a:chOff x="8340407" y="2186839"/>
            <a:chExt cx="2487489" cy="484117"/>
          </a:xfrm>
          <a:gradFill>
            <a:gsLst>
              <a:gs pos="27000">
                <a:srgbClr val="FFFFFF"/>
              </a:gs>
              <a:gs pos="100000">
                <a:srgbClr val="508023">
                  <a:alpha val="0"/>
                </a:srgbClr>
              </a:gs>
            </a:gsLst>
            <a:lin ang="13500000" scaled="0"/>
          </a:gradFill>
        </p:grpSpPr>
        <p:sp>
          <p:nvSpPr>
            <p:cNvPr id="21" name="图形"/>
            <p:cNvSpPr/>
            <p:nvPr>
              <p:custDataLst>
                <p:tags r:id="rId13"/>
              </p:custDataLst>
            </p:nvPr>
          </p:nvSpPr>
          <p:spPr>
            <a:xfrm>
              <a:off x="8340407" y="2189467"/>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sp>
          <p:nvSpPr>
            <p:cNvPr id="22" name="图形"/>
            <p:cNvSpPr/>
            <p:nvPr>
              <p:custDataLst>
                <p:tags r:id="rId14"/>
              </p:custDataLst>
            </p:nvPr>
          </p:nvSpPr>
          <p:spPr>
            <a:xfrm>
              <a:off x="8915910" y="2188591"/>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sp>
          <p:nvSpPr>
            <p:cNvPr id="23" name="图形"/>
            <p:cNvSpPr/>
            <p:nvPr>
              <p:custDataLst>
                <p:tags r:id="rId15"/>
              </p:custDataLst>
            </p:nvPr>
          </p:nvSpPr>
          <p:spPr>
            <a:xfrm>
              <a:off x="9491413" y="2187715"/>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sp>
          <p:nvSpPr>
            <p:cNvPr id="24" name="图形"/>
            <p:cNvSpPr/>
            <p:nvPr>
              <p:custDataLst>
                <p:tags r:id="rId16"/>
              </p:custDataLst>
            </p:nvPr>
          </p:nvSpPr>
          <p:spPr>
            <a:xfrm>
              <a:off x="10066916" y="2186839"/>
              <a:ext cx="760980" cy="481489"/>
            </a:xfrm>
            <a:custGeom>
              <a:avLst/>
              <a:gdLst>
                <a:gd name="connsiteX0" fmla="*/ 596942 w 1220618"/>
                <a:gd name="connsiteY0" fmla="*/ 0 h 860996"/>
                <a:gd name="connsiteX1" fmla="*/ 0 w 1220618"/>
                <a:gd name="connsiteY1" fmla="*/ 860996 h 860996"/>
                <a:gd name="connsiteX2" fmla="*/ 623677 w 1220618"/>
                <a:gd name="connsiteY2" fmla="*/ 860996 h 860996"/>
                <a:gd name="connsiteX3" fmla="*/ 1220619 w 1220618"/>
                <a:gd name="connsiteY3" fmla="*/ 0 h 860996"/>
              </a:gdLst>
              <a:ahLst/>
              <a:cxnLst>
                <a:cxn ang="0">
                  <a:pos x="connsiteX0" y="connsiteY0"/>
                </a:cxn>
                <a:cxn ang="0">
                  <a:pos x="connsiteX1" y="connsiteY1"/>
                </a:cxn>
                <a:cxn ang="0">
                  <a:pos x="connsiteX2" y="connsiteY2"/>
                </a:cxn>
                <a:cxn ang="0">
                  <a:pos x="connsiteX3" y="connsiteY3"/>
                </a:cxn>
              </a:cxnLst>
              <a:rect l="l" t="t" r="r" b="b"/>
              <a:pathLst>
                <a:path w="1220618" h="860996">
                  <a:moveTo>
                    <a:pt x="596942" y="0"/>
                  </a:moveTo>
                  <a:lnTo>
                    <a:pt x="0" y="860996"/>
                  </a:lnTo>
                  <a:lnTo>
                    <a:pt x="623677" y="860996"/>
                  </a:lnTo>
                  <a:lnTo>
                    <a:pt x="1220619" y="0"/>
                  </a:lnTo>
                  <a:close/>
                </a:path>
              </a:pathLst>
            </a:custGeom>
            <a:grpFill/>
            <a:ln w="12492" cap="rnd">
              <a:noFill/>
              <a:prstDash val="solid"/>
              <a:round/>
            </a:ln>
          </p:spPr>
          <p:txBody>
            <a:bodyPr anchor="ctr"/>
            <a:lstStyle>
              <a:defPPr>
                <a:defRPr lang="en-US"/>
              </a:defPPr>
              <a:lvl1pPr algn="l" rtl="0" eaLnBrk="0" fontAlgn="base" hangingPunct="0">
                <a:spcBef>
                  <a:spcPct val="0"/>
                </a:spcBef>
                <a:spcAft>
                  <a:spcPct val="0"/>
                </a:spcAft>
                <a:defRPr kern="1200">
                  <a:solidFill>
                    <a:schemeClr val="tx1"/>
                  </a:solidFill>
                  <a:latin typeface="Calibri" panose="020F050202020403020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mn-ea"/>
                  <a:cs typeface="+mn-cs"/>
                </a:defRPr>
              </a:lvl5pPr>
              <a:lvl6pPr marL="2286000" algn="l" defTabSz="914400" rtl="0" eaLnBrk="1" latinLnBrk="0" hangingPunct="1">
                <a:defRPr kern="1200">
                  <a:solidFill>
                    <a:schemeClr val="tx1"/>
                  </a:solidFill>
                  <a:latin typeface="Calibri" panose="020F0502020204030204" charset="0"/>
                  <a:ea typeface="+mn-ea"/>
                  <a:cs typeface="+mn-cs"/>
                </a:defRPr>
              </a:lvl6pPr>
              <a:lvl7pPr marL="2743200" algn="l" defTabSz="914400" rtl="0" eaLnBrk="1" latinLnBrk="0" hangingPunct="1">
                <a:defRPr kern="1200">
                  <a:solidFill>
                    <a:schemeClr val="tx1"/>
                  </a:solidFill>
                  <a:latin typeface="Calibri" panose="020F0502020204030204" charset="0"/>
                  <a:ea typeface="+mn-ea"/>
                  <a:cs typeface="+mn-cs"/>
                </a:defRPr>
              </a:lvl7pPr>
              <a:lvl8pPr marL="3200400" algn="l" defTabSz="914400" rtl="0" eaLnBrk="1" latinLnBrk="0" hangingPunct="1">
                <a:defRPr kern="1200">
                  <a:solidFill>
                    <a:schemeClr val="tx1"/>
                  </a:solidFill>
                  <a:latin typeface="Calibri" panose="020F0502020204030204" charset="0"/>
                  <a:ea typeface="+mn-ea"/>
                  <a:cs typeface="+mn-cs"/>
                </a:defRPr>
              </a:lvl8pPr>
              <a:lvl9pPr marL="3657600" algn="l" defTabSz="914400" rtl="0" eaLnBrk="1" latinLnBrk="0" hangingPunct="1">
                <a:defRPr kern="1200">
                  <a:solidFill>
                    <a:schemeClr val="tx1"/>
                  </a:solidFill>
                  <a:latin typeface="Calibri" panose="020F0502020204030204" charset="0"/>
                  <a:ea typeface="+mn-ea"/>
                  <a:cs typeface="+mn-cs"/>
                </a:defRPr>
              </a:lvl9pPr>
            </a:lstStyle>
            <a:p>
              <a:pPr eaLnBrk="1" fontAlgn="auto" hangingPunct="1">
                <a:spcBef>
                  <a:spcPts val="0"/>
                </a:spcBef>
                <a:spcAft>
                  <a:spcPts val="0"/>
                </a:spcAft>
                <a:defRPr/>
              </a:pPr>
              <a:endParaRPr lang="en-ID">
                <a:latin typeface="Arial"/>
                <a:ea typeface="微软雅黑"/>
                <a:cs typeface="思源黑体旧字形 Light" panose="020B0300000000000000" charset="-128"/>
                <a:sym typeface="Arial"/>
              </a:endParaRPr>
            </a:p>
          </p:txBody>
        </p:sp>
      </p:grpSp>
      <p:sp>
        <p:nvSpPr>
          <p:cNvPr id="25" name="图形"/>
          <p:cNvSpPr/>
          <p:nvPr userDrawn="1">
            <p:custDataLst>
              <p:tags r:id="rId12"/>
            </p:custDataLst>
          </p:nvPr>
        </p:nvSpPr>
        <p:spPr>
          <a:xfrm rot="10800000" flipH="1" flipV="1">
            <a:off x="10872471" y="448947"/>
            <a:ext cx="1043940" cy="367665"/>
          </a:xfrm>
          <a:custGeom>
            <a:avLst/>
            <a:gdLst>
              <a:gd name="connsiteX0" fmla="*/ 1960070 w 2015977"/>
              <a:gd name="connsiteY0" fmla="*/ 597270 h 709084"/>
              <a:gd name="connsiteX1" fmla="*/ 2015977 w 2015977"/>
              <a:gd name="connsiteY1" fmla="*/ 653177 h 709084"/>
              <a:gd name="connsiteX2" fmla="*/ 1960070 w 2015977"/>
              <a:gd name="connsiteY2" fmla="*/ 709084 h 709084"/>
              <a:gd name="connsiteX3" fmla="*/ 1904163 w 2015977"/>
              <a:gd name="connsiteY3" fmla="*/ 653177 h 709084"/>
              <a:gd name="connsiteX4" fmla="*/ 1960070 w 2015977"/>
              <a:gd name="connsiteY4" fmla="*/ 597270 h 709084"/>
              <a:gd name="connsiteX5" fmla="*/ 1642709 w 2015977"/>
              <a:gd name="connsiteY5" fmla="*/ 597270 h 709084"/>
              <a:gd name="connsiteX6" fmla="*/ 1698616 w 2015977"/>
              <a:gd name="connsiteY6" fmla="*/ 653177 h 709084"/>
              <a:gd name="connsiteX7" fmla="*/ 1642709 w 2015977"/>
              <a:gd name="connsiteY7" fmla="*/ 709084 h 709084"/>
              <a:gd name="connsiteX8" fmla="*/ 1586802 w 2015977"/>
              <a:gd name="connsiteY8" fmla="*/ 653177 h 709084"/>
              <a:gd name="connsiteX9" fmla="*/ 1642709 w 2015977"/>
              <a:gd name="connsiteY9" fmla="*/ 597270 h 709084"/>
              <a:gd name="connsiteX10" fmla="*/ 1325349 w 2015977"/>
              <a:gd name="connsiteY10" fmla="*/ 597270 h 709084"/>
              <a:gd name="connsiteX11" fmla="*/ 1381256 w 2015977"/>
              <a:gd name="connsiteY11" fmla="*/ 653177 h 709084"/>
              <a:gd name="connsiteX12" fmla="*/ 1325349 w 2015977"/>
              <a:gd name="connsiteY12" fmla="*/ 709084 h 709084"/>
              <a:gd name="connsiteX13" fmla="*/ 1269442 w 2015977"/>
              <a:gd name="connsiteY13" fmla="*/ 653177 h 709084"/>
              <a:gd name="connsiteX14" fmla="*/ 1325349 w 2015977"/>
              <a:gd name="connsiteY14" fmla="*/ 597270 h 709084"/>
              <a:gd name="connsiteX15" fmla="*/ 1007988 w 2015977"/>
              <a:gd name="connsiteY15" fmla="*/ 597270 h 709084"/>
              <a:gd name="connsiteX16" fmla="*/ 1063895 w 2015977"/>
              <a:gd name="connsiteY16" fmla="*/ 653177 h 709084"/>
              <a:gd name="connsiteX17" fmla="*/ 1007988 w 2015977"/>
              <a:gd name="connsiteY17" fmla="*/ 709084 h 709084"/>
              <a:gd name="connsiteX18" fmla="*/ 952081 w 2015977"/>
              <a:gd name="connsiteY18" fmla="*/ 653177 h 709084"/>
              <a:gd name="connsiteX19" fmla="*/ 1007988 w 2015977"/>
              <a:gd name="connsiteY19" fmla="*/ 597270 h 709084"/>
              <a:gd name="connsiteX20" fmla="*/ 690628 w 2015977"/>
              <a:gd name="connsiteY20" fmla="*/ 597270 h 709084"/>
              <a:gd name="connsiteX21" fmla="*/ 746535 w 2015977"/>
              <a:gd name="connsiteY21" fmla="*/ 653177 h 709084"/>
              <a:gd name="connsiteX22" fmla="*/ 690628 w 2015977"/>
              <a:gd name="connsiteY22" fmla="*/ 709084 h 709084"/>
              <a:gd name="connsiteX23" fmla="*/ 634721 w 2015977"/>
              <a:gd name="connsiteY23" fmla="*/ 653177 h 709084"/>
              <a:gd name="connsiteX24" fmla="*/ 690628 w 2015977"/>
              <a:gd name="connsiteY24" fmla="*/ 597270 h 709084"/>
              <a:gd name="connsiteX25" fmla="*/ 373267 w 2015977"/>
              <a:gd name="connsiteY25" fmla="*/ 597270 h 709084"/>
              <a:gd name="connsiteX26" fmla="*/ 429174 w 2015977"/>
              <a:gd name="connsiteY26" fmla="*/ 653177 h 709084"/>
              <a:gd name="connsiteX27" fmla="*/ 373267 w 2015977"/>
              <a:gd name="connsiteY27" fmla="*/ 709084 h 709084"/>
              <a:gd name="connsiteX28" fmla="*/ 317360 w 2015977"/>
              <a:gd name="connsiteY28" fmla="*/ 653177 h 709084"/>
              <a:gd name="connsiteX29" fmla="*/ 373267 w 2015977"/>
              <a:gd name="connsiteY29" fmla="*/ 597270 h 709084"/>
              <a:gd name="connsiteX30" fmla="*/ 55907 w 2015977"/>
              <a:gd name="connsiteY30" fmla="*/ 597270 h 709084"/>
              <a:gd name="connsiteX31" fmla="*/ 111814 w 2015977"/>
              <a:gd name="connsiteY31" fmla="*/ 653177 h 709084"/>
              <a:gd name="connsiteX32" fmla="*/ 55907 w 2015977"/>
              <a:gd name="connsiteY32" fmla="*/ 709084 h 709084"/>
              <a:gd name="connsiteX33" fmla="*/ 0 w 2015977"/>
              <a:gd name="connsiteY33" fmla="*/ 653177 h 709084"/>
              <a:gd name="connsiteX34" fmla="*/ 55907 w 2015977"/>
              <a:gd name="connsiteY34" fmla="*/ 597270 h 709084"/>
              <a:gd name="connsiteX35" fmla="*/ 1960070 w 2015977"/>
              <a:gd name="connsiteY35" fmla="*/ 298635 h 709084"/>
              <a:gd name="connsiteX36" fmla="*/ 2015977 w 2015977"/>
              <a:gd name="connsiteY36" fmla="*/ 354542 h 709084"/>
              <a:gd name="connsiteX37" fmla="*/ 1960070 w 2015977"/>
              <a:gd name="connsiteY37" fmla="*/ 410449 h 709084"/>
              <a:gd name="connsiteX38" fmla="*/ 1904163 w 2015977"/>
              <a:gd name="connsiteY38" fmla="*/ 354542 h 709084"/>
              <a:gd name="connsiteX39" fmla="*/ 1960070 w 2015977"/>
              <a:gd name="connsiteY39" fmla="*/ 298635 h 709084"/>
              <a:gd name="connsiteX40" fmla="*/ 1642709 w 2015977"/>
              <a:gd name="connsiteY40" fmla="*/ 298635 h 709084"/>
              <a:gd name="connsiteX41" fmla="*/ 1698616 w 2015977"/>
              <a:gd name="connsiteY41" fmla="*/ 354542 h 709084"/>
              <a:gd name="connsiteX42" fmla="*/ 1642709 w 2015977"/>
              <a:gd name="connsiteY42" fmla="*/ 410449 h 709084"/>
              <a:gd name="connsiteX43" fmla="*/ 1586802 w 2015977"/>
              <a:gd name="connsiteY43" fmla="*/ 354542 h 709084"/>
              <a:gd name="connsiteX44" fmla="*/ 1642709 w 2015977"/>
              <a:gd name="connsiteY44" fmla="*/ 298635 h 709084"/>
              <a:gd name="connsiteX45" fmla="*/ 1325349 w 2015977"/>
              <a:gd name="connsiteY45" fmla="*/ 298635 h 709084"/>
              <a:gd name="connsiteX46" fmla="*/ 1381256 w 2015977"/>
              <a:gd name="connsiteY46" fmla="*/ 354542 h 709084"/>
              <a:gd name="connsiteX47" fmla="*/ 1325349 w 2015977"/>
              <a:gd name="connsiteY47" fmla="*/ 410449 h 709084"/>
              <a:gd name="connsiteX48" fmla="*/ 1269442 w 2015977"/>
              <a:gd name="connsiteY48" fmla="*/ 354542 h 709084"/>
              <a:gd name="connsiteX49" fmla="*/ 1325349 w 2015977"/>
              <a:gd name="connsiteY49" fmla="*/ 298635 h 709084"/>
              <a:gd name="connsiteX50" fmla="*/ 1007988 w 2015977"/>
              <a:gd name="connsiteY50" fmla="*/ 298635 h 709084"/>
              <a:gd name="connsiteX51" fmla="*/ 1063895 w 2015977"/>
              <a:gd name="connsiteY51" fmla="*/ 354542 h 709084"/>
              <a:gd name="connsiteX52" fmla="*/ 1007988 w 2015977"/>
              <a:gd name="connsiteY52" fmla="*/ 410449 h 709084"/>
              <a:gd name="connsiteX53" fmla="*/ 952081 w 2015977"/>
              <a:gd name="connsiteY53" fmla="*/ 354542 h 709084"/>
              <a:gd name="connsiteX54" fmla="*/ 1007988 w 2015977"/>
              <a:gd name="connsiteY54" fmla="*/ 298635 h 709084"/>
              <a:gd name="connsiteX55" fmla="*/ 690628 w 2015977"/>
              <a:gd name="connsiteY55" fmla="*/ 298635 h 709084"/>
              <a:gd name="connsiteX56" fmla="*/ 746535 w 2015977"/>
              <a:gd name="connsiteY56" fmla="*/ 354542 h 709084"/>
              <a:gd name="connsiteX57" fmla="*/ 690628 w 2015977"/>
              <a:gd name="connsiteY57" fmla="*/ 410449 h 709084"/>
              <a:gd name="connsiteX58" fmla="*/ 634721 w 2015977"/>
              <a:gd name="connsiteY58" fmla="*/ 354542 h 709084"/>
              <a:gd name="connsiteX59" fmla="*/ 690628 w 2015977"/>
              <a:gd name="connsiteY59" fmla="*/ 298635 h 709084"/>
              <a:gd name="connsiteX60" fmla="*/ 373267 w 2015977"/>
              <a:gd name="connsiteY60" fmla="*/ 298635 h 709084"/>
              <a:gd name="connsiteX61" fmla="*/ 429174 w 2015977"/>
              <a:gd name="connsiteY61" fmla="*/ 354542 h 709084"/>
              <a:gd name="connsiteX62" fmla="*/ 373267 w 2015977"/>
              <a:gd name="connsiteY62" fmla="*/ 410449 h 709084"/>
              <a:gd name="connsiteX63" fmla="*/ 317360 w 2015977"/>
              <a:gd name="connsiteY63" fmla="*/ 354542 h 709084"/>
              <a:gd name="connsiteX64" fmla="*/ 373267 w 2015977"/>
              <a:gd name="connsiteY64" fmla="*/ 298635 h 709084"/>
              <a:gd name="connsiteX65" fmla="*/ 55907 w 2015977"/>
              <a:gd name="connsiteY65" fmla="*/ 298635 h 709084"/>
              <a:gd name="connsiteX66" fmla="*/ 111814 w 2015977"/>
              <a:gd name="connsiteY66" fmla="*/ 354542 h 709084"/>
              <a:gd name="connsiteX67" fmla="*/ 55907 w 2015977"/>
              <a:gd name="connsiteY67" fmla="*/ 410449 h 709084"/>
              <a:gd name="connsiteX68" fmla="*/ 0 w 2015977"/>
              <a:gd name="connsiteY68" fmla="*/ 354542 h 709084"/>
              <a:gd name="connsiteX69" fmla="*/ 55907 w 2015977"/>
              <a:gd name="connsiteY69" fmla="*/ 298635 h 709084"/>
              <a:gd name="connsiteX70" fmla="*/ 1960070 w 2015977"/>
              <a:gd name="connsiteY70" fmla="*/ 0 h 709084"/>
              <a:gd name="connsiteX71" fmla="*/ 2015977 w 2015977"/>
              <a:gd name="connsiteY71" fmla="*/ 55907 h 709084"/>
              <a:gd name="connsiteX72" fmla="*/ 1960070 w 2015977"/>
              <a:gd name="connsiteY72" fmla="*/ 111814 h 709084"/>
              <a:gd name="connsiteX73" fmla="*/ 1904163 w 2015977"/>
              <a:gd name="connsiteY73" fmla="*/ 55907 h 709084"/>
              <a:gd name="connsiteX74" fmla="*/ 1960070 w 2015977"/>
              <a:gd name="connsiteY74" fmla="*/ 0 h 709084"/>
              <a:gd name="connsiteX75" fmla="*/ 1642709 w 2015977"/>
              <a:gd name="connsiteY75" fmla="*/ 0 h 709084"/>
              <a:gd name="connsiteX76" fmla="*/ 1698616 w 2015977"/>
              <a:gd name="connsiteY76" fmla="*/ 55907 h 709084"/>
              <a:gd name="connsiteX77" fmla="*/ 1642709 w 2015977"/>
              <a:gd name="connsiteY77" fmla="*/ 111814 h 709084"/>
              <a:gd name="connsiteX78" fmla="*/ 1586802 w 2015977"/>
              <a:gd name="connsiteY78" fmla="*/ 55907 h 709084"/>
              <a:gd name="connsiteX79" fmla="*/ 1642709 w 2015977"/>
              <a:gd name="connsiteY79" fmla="*/ 0 h 709084"/>
              <a:gd name="connsiteX80" fmla="*/ 1325349 w 2015977"/>
              <a:gd name="connsiteY80" fmla="*/ 0 h 709084"/>
              <a:gd name="connsiteX81" fmla="*/ 1381256 w 2015977"/>
              <a:gd name="connsiteY81" fmla="*/ 55907 h 709084"/>
              <a:gd name="connsiteX82" fmla="*/ 1325349 w 2015977"/>
              <a:gd name="connsiteY82" fmla="*/ 111814 h 709084"/>
              <a:gd name="connsiteX83" fmla="*/ 1269442 w 2015977"/>
              <a:gd name="connsiteY83" fmla="*/ 55907 h 709084"/>
              <a:gd name="connsiteX84" fmla="*/ 1325349 w 2015977"/>
              <a:gd name="connsiteY84" fmla="*/ 0 h 709084"/>
              <a:gd name="connsiteX85" fmla="*/ 1007988 w 2015977"/>
              <a:gd name="connsiteY85" fmla="*/ 0 h 709084"/>
              <a:gd name="connsiteX86" fmla="*/ 1063895 w 2015977"/>
              <a:gd name="connsiteY86" fmla="*/ 55907 h 709084"/>
              <a:gd name="connsiteX87" fmla="*/ 1007988 w 2015977"/>
              <a:gd name="connsiteY87" fmla="*/ 111814 h 709084"/>
              <a:gd name="connsiteX88" fmla="*/ 952081 w 2015977"/>
              <a:gd name="connsiteY88" fmla="*/ 55907 h 709084"/>
              <a:gd name="connsiteX89" fmla="*/ 1007988 w 2015977"/>
              <a:gd name="connsiteY89" fmla="*/ 0 h 709084"/>
              <a:gd name="connsiteX90" fmla="*/ 690628 w 2015977"/>
              <a:gd name="connsiteY90" fmla="*/ 0 h 709084"/>
              <a:gd name="connsiteX91" fmla="*/ 746535 w 2015977"/>
              <a:gd name="connsiteY91" fmla="*/ 55907 h 709084"/>
              <a:gd name="connsiteX92" fmla="*/ 690628 w 2015977"/>
              <a:gd name="connsiteY92" fmla="*/ 111814 h 709084"/>
              <a:gd name="connsiteX93" fmla="*/ 634721 w 2015977"/>
              <a:gd name="connsiteY93" fmla="*/ 55907 h 709084"/>
              <a:gd name="connsiteX94" fmla="*/ 690628 w 2015977"/>
              <a:gd name="connsiteY94" fmla="*/ 0 h 709084"/>
              <a:gd name="connsiteX95" fmla="*/ 373267 w 2015977"/>
              <a:gd name="connsiteY95" fmla="*/ 0 h 709084"/>
              <a:gd name="connsiteX96" fmla="*/ 429174 w 2015977"/>
              <a:gd name="connsiteY96" fmla="*/ 55907 h 709084"/>
              <a:gd name="connsiteX97" fmla="*/ 373267 w 2015977"/>
              <a:gd name="connsiteY97" fmla="*/ 111814 h 709084"/>
              <a:gd name="connsiteX98" fmla="*/ 317360 w 2015977"/>
              <a:gd name="connsiteY98" fmla="*/ 55907 h 709084"/>
              <a:gd name="connsiteX99" fmla="*/ 373267 w 2015977"/>
              <a:gd name="connsiteY99" fmla="*/ 0 h 709084"/>
              <a:gd name="connsiteX100" fmla="*/ 55907 w 2015977"/>
              <a:gd name="connsiteY100" fmla="*/ 0 h 709084"/>
              <a:gd name="connsiteX101" fmla="*/ 111814 w 2015977"/>
              <a:gd name="connsiteY101" fmla="*/ 55907 h 709084"/>
              <a:gd name="connsiteX102" fmla="*/ 55907 w 2015977"/>
              <a:gd name="connsiteY102" fmla="*/ 111814 h 709084"/>
              <a:gd name="connsiteX103" fmla="*/ 0 w 2015977"/>
              <a:gd name="connsiteY103" fmla="*/ 55907 h 709084"/>
              <a:gd name="connsiteX104" fmla="*/ 55907 w 2015977"/>
              <a:gd name="connsiteY104" fmla="*/ 0 h 709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2015977" h="709084">
                <a:moveTo>
                  <a:pt x="1960070" y="597270"/>
                </a:moveTo>
                <a:cubicBezTo>
                  <a:pt x="1990947" y="597270"/>
                  <a:pt x="2015977" y="622300"/>
                  <a:pt x="2015977" y="653177"/>
                </a:cubicBezTo>
                <a:cubicBezTo>
                  <a:pt x="2015977" y="684054"/>
                  <a:pt x="1990947" y="709084"/>
                  <a:pt x="1960070" y="709084"/>
                </a:cubicBezTo>
                <a:cubicBezTo>
                  <a:pt x="1929193" y="709084"/>
                  <a:pt x="1904163" y="684054"/>
                  <a:pt x="1904163" y="653177"/>
                </a:cubicBezTo>
                <a:cubicBezTo>
                  <a:pt x="1904163" y="622300"/>
                  <a:pt x="1929193" y="597270"/>
                  <a:pt x="1960070" y="597270"/>
                </a:cubicBezTo>
                <a:close/>
                <a:moveTo>
                  <a:pt x="1642709" y="597270"/>
                </a:moveTo>
                <a:cubicBezTo>
                  <a:pt x="1673586" y="597270"/>
                  <a:pt x="1698616" y="622300"/>
                  <a:pt x="1698616" y="653177"/>
                </a:cubicBezTo>
                <a:cubicBezTo>
                  <a:pt x="1698616" y="684054"/>
                  <a:pt x="1673586" y="709084"/>
                  <a:pt x="1642709" y="709084"/>
                </a:cubicBezTo>
                <a:cubicBezTo>
                  <a:pt x="1611832" y="709084"/>
                  <a:pt x="1586802" y="684054"/>
                  <a:pt x="1586802" y="653177"/>
                </a:cubicBezTo>
                <a:cubicBezTo>
                  <a:pt x="1586802" y="622300"/>
                  <a:pt x="1611832" y="597270"/>
                  <a:pt x="1642709" y="597270"/>
                </a:cubicBezTo>
                <a:close/>
                <a:moveTo>
                  <a:pt x="1325349" y="597270"/>
                </a:moveTo>
                <a:cubicBezTo>
                  <a:pt x="1356226" y="597270"/>
                  <a:pt x="1381256" y="622300"/>
                  <a:pt x="1381256" y="653177"/>
                </a:cubicBezTo>
                <a:cubicBezTo>
                  <a:pt x="1381256" y="684054"/>
                  <a:pt x="1356226" y="709084"/>
                  <a:pt x="1325349" y="709084"/>
                </a:cubicBezTo>
                <a:cubicBezTo>
                  <a:pt x="1294472" y="709084"/>
                  <a:pt x="1269442" y="684054"/>
                  <a:pt x="1269442" y="653177"/>
                </a:cubicBezTo>
                <a:cubicBezTo>
                  <a:pt x="1269442" y="622300"/>
                  <a:pt x="1294472" y="597270"/>
                  <a:pt x="1325349" y="597270"/>
                </a:cubicBezTo>
                <a:close/>
                <a:moveTo>
                  <a:pt x="1007988" y="597270"/>
                </a:moveTo>
                <a:cubicBezTo>
                  <a:pt x="1038865" y="597270"/>
                  <a:pt x="1063895" y="622300"/>
                  <a:pt x="1063895" y="653177"/>
                </a:cubicBezTo>
                <a:cubicBezTo>
                  <a:pt x="1063895" y="684054"/>
                  <a:pt x="1038865" y="709084"/>
                  <a:pt x="1007988" y="709084"/>
                </a:cubicBezTo>
                <a:cubicBezTo>
                  <a:pt x="977111" y="709084"/>
                  <a:pt x="952081" y="684054"/>
                  <a:pt x="952081" y="653177"/>
                </a:cubicBezTo>
                <a:cubicBezTo>
                  <a:pt x="952081" y="622300"/>
                  <a:pt x="977111" y="597270"/>
                  <a:pt x="1007988" y="597270"/>
                </a:cubicBezTo>
                <a:close/>
                <a:moveTo>
                  <a:pt x="690628" y="597270"/>
                </a:moveTo>
                <a:cubicBezTo>
                  <a:pt x="721505" y="597270"/>
                  <a:pt x="746535" y="622300"/>
                  <a:pt x="746535" y="653177"/>
                </a:cubicBezTo>
                <a:cubicBezTo>
                  <a:pt x="746535" y="684054"/>
                  <a:pt x="721505" y="709084"/>
                  <a:pt x="690628" y="709084"/>
                </a:cubicBezTo>
                <a:cubicBezTo>
                  <a:pt x="659751" y="709084"/>
                  <a:pt x="634721" y="684054"/>
                  <a:pt x="634721" y="653177"/>
                </a:cubicBezTo>
                <a:cubicBezTo>
                  <a:pt x="634721" y="622300"/>
                  <a:pt x="659751" y="597270"/>
                  <a:pt x="690628" y="597270"/>
                </a:cubicBezTo>
                <a:close/>
                <a:moveTo>
                  <a:pt x="373267" y="597270"/>
                </a:moveTo>
                <a:cubicBezTo>
                  <a:pt x="404144" y="597270"/>
                  <a:pt x="429174" y="622300"/>
                  <a:pt x="429174" y="653177"/>
                </a:cubicBezTo>
                <a:cubicBezTo>
                  <a:pt x="429174" y="684054"/>
                  <a:pt x="404144" y="709084"/>
                  <a:pt x="373267" y="709084"/>
                </a:cubicBezTo>
                <a:cubicBezTo>
                  <a:pt x="342390" y="709084"/>
                  <a:pt x="317360" y="684054"/>
                  <a:pt x="317360" y="653177"/>
                </a:cubicBezTo>
                <a:cubicBezTo>
                  <a:pt x="317360" y="622300"/>
                  <a:pt x="342390" y="597270"/>
                  <a:pt x="373267" y="597270"/>
                </a:cubicBezTo>
                <a:close/>
                <a:moveTo>
                  <a:pt x="55907" y="597270"/>
                </a:moveTo>
                <a:cubicBezTo>
                  <a:pt x="86784" y="597270"/>
                  <a:pt x="111814" y="622300"/>
                  <a:pt x="111814" y="653177"/>
                </a:cubicBezTo>
                <a:cubicBezTo>
                  <a:pt x="111814" y="684054"/>
                  <a:pt x="86784" y="709084"/>
                  <a:pt x="55907" y="709084"/>
                </a:cubicBezTo>
                <a:cubicBezTo>
                  <a:pt x="25030" y="709084"/>
                  <a:pt x="0" y="684054"/>
                  <a:pt x="0" y="653177"/>
                </a:cubicBezTo>
                <a:cubicBezTo>
                  <a:pt x="0" y="622300"/>
                  <a:pt x="25030" y="597270"/>
                  <a:pt x="55907" y="597270"/>
                </a:cubicBezTo>
                <a:close/>
                <a:moveTo>
                  <a:pt x="1960070" y="298635"/>
                </a:moveTo>
                <a:cubicBezTo>
                  <a:pt x="1990947" y="298635"/>
                  <a:pt x="2015977" y="323665"/>
                  <a:pt x="2015977" y="354542"/>
                </a:cubicBezTo>
                <a:cubicBezTo>
                  <a:pt x="2015977" y="385419"/>
                  <a:pt x="1990947" y="410449"/>
                  <a:pt x="1960070" y="410449"/>
                </a:cubicBezTo>
                <a:cubicBezTo>
                  <a:pt x="1929193" y="410449"/>
                  <a:pt x="1904163" y="385419"/>
                  <a:pt x="1904163" y="354542"/>
                </a:cubicBezTo>
                <a:cubicBezTo>
                  <a:pt x="1904163" y="323665"/>
                  <a:pt x="1929193" y="298635"/>
                  <a:pt x="1960070" y="298635"/>
                </a:cubicBezTo>
                <a:close/>
                <a:moveTo>
                  <a:pt x="1642709" y="298635"/>
                </a:moveTo>
                <a:cubicBezTo>
                  <a:pt x="1673586" y="298635"/>
                  <a:pt x="1698616" y="323665"/>
                  <a:pt x="1698616" y="354542"/>
                </a:cubicBezTo>
                <a:cubicBezTo>
                  <a:pt x="1698616" y="385419"/>
                  <a:pt x="1673586" y="410449"/>
                  <a:pt x="1642709" y="410449"/>
                </a:cubicBezTo>
                <a:cubicBezTo>
                  <a:pt x="1611832" y="410449"/>
                  <a:pt x="1586802" y="385419"/>
                  <a:pt x="1586802" y="354542"/>
                </a:cubicBezTo>
                <a:cubicBezTo>
                  <a:pt x="1586802" y="323665"/>
                  <a:pt x="1611832" y="298635"/>
                  <a:pt x="1642709" y="298635"/>
                </a:cubicBezTo>
                <a:close/>
                <a:moveTo>
                  <a:pt x="1325349" y="298635"/>
                </a:moveTo>
                <a:cubicBezTo>
                  <a:pt x="1356226" y="298635"/>
                  <a:pt x="1381256" y="323665"/>
                  <a:pt x="1381256" y="354542"/>
                </a:cubicBezTo>
                <a:cubicBezTo>
                  <a:pt x="1381256" y="385419"/>
                  <a:pt x="1356226" y="410449"/>
                  <a:pt x="1325349" y="410449"/>
                </a:cubicBezTo>
                <a:cubicBezTo>
                  <a:pt x="1294472" y="410449"/>
                  <a:pt x="1269442" y="385419"/>
                  <a:pt x="1269442" y="354542"/>
                </a:cubicBezTo>
                <a:cubicBezTo>
                  <a:pt x="1269442" y="323665"/>
                  <a:pt x="1294472" y="298635"/>
                  <a:pt x="1325349" y="298635"/>
                </a:cubicBezTo>
                <a:close/>
                <a:moveTo>
                  <a:pt x="1007988" y="298635"/>
                </a:moveTo>
                <a:cubicBezTo>
                  <a:pt x="1038865" y="298635"/>
                  <a:pt x="1063895" y="323665"/>
                  <a:pt x="1063895" y="354542"/>
                </a:cubicBezTo>
                <a:cubicBezTo>
                  <a:pt x="1063895" y="385419"/>
                  <a:pt x="1038865" y="410449"/>
                  <a:pt x="1007988" y="410449"/>
                </a:cubicBezTo>
                <a:cubicBezTo>
                  <a:pt x="977111" y="410449"/>
                  <a:pt x="952081" y="385419"/>
                  <a:pt x="952081" y="354542"/>
                </a:cubicBezTo>
                <a:cubicBezTo>
                  <a:pt x="952081" y="323665"/>
                  <a:pt x="977111" y="298635"/>
                  <a:pt x="1007988" y="298635"/>
                </a:cubicBezTo>
                <a:close/>
                <a:moveTo>
                  <a:pt x="690628" y="298635"/>
                </a:moveTo>
                <a:cubicBezTo>
                  <a:pt x="721505" y="298635"/>
                  <a:pt x="746535" y="323665"/>
                  <a:pt x="746535" y="354542"/>
                </a:cubicBezTo>
                <a:cubicBezTo>
                  <a:pt x="746535" y="385419"/>
                  <a:pt x="721505" y="410449"/>
                  <a:pt x="690628" y="410449"/>
                </a:cubicBezTo>
                <a:cubicBezTo>
                  <a:pt x="659751" y="410449"/>
                  <a:pt x="634721" y="385419"/>
                  <a:pt x="634721" y="354542"/>
                </a:cubicBezTo>
                <a:cubicBezTo>
                  <a:pt x="634721" y="323665"/>
                  <a:pt x="659751" y="298635"/>
                  <a:pt x="690628" y="298635"/>
                </a:cubicBezTo>
                <a:close/>
                <a:moveTo>
                  <a:pt x="373267" y="298635"/>
                </a:moveTo>
                <a:cubicBezTo>
                  <a:pt x="404144" y="298635"/>
                  <a:pt x="429174" y="323665"/>
                  <a:pt x="429174" y="354542"/>
                </a:cubicBezTo>
                <a:cubicBezTo>
                  <a:pt x="429174" y="385419"/>
                  <a:pt x="404144" y="410449"/>
                  <a:pt x="373267" y="410449"/>
                </a:cubicBezTo>
                <a:cubicBezTo>
                  <a:pt x="342390" y="410449"/>
                  <a:pt x="317360" y="385419"/>
                  <a:pt x="317360" y="354542"/>
                </a:cubicBezTo>
                <a:cubicBezTo>
                  <a:pt x="317360" y="323665"/>
                  <a:pt x="342390" y="298635"/>
                  <a:pt x="373267" y="298635"/>
                </a:cubicBezTo>
                <a:close/>
                <a:moveTo>
                  <a:pt x="55907" y="298635"/>
                </a:moveTo>
                <a:cubicBezTo>
                  <a:pt x="86784" y="298635"/>
                  <a:pt x="111814" y="323665"/>
                  <a:pt x="111814" y="354542"/>
                </a:cubicBezTo>
                <a:cubicBezTo>
                  <a:pt x="111814" y="385419"/>
                  <a:pt x="86784" y="410449"/>
                  <a:pt x="55907" y="410449"/>
                </a:cubicBezTo>
                <a:cubicBezTo>
                  <a:pt x="25030" y="410449"/>
                  <a:pt x="0" y="385419"/>
                  <a:pt x="0" y="354542"/>
                </a:cubicBezTo>
                <a:cubicBezTo>
                  <a:pt x="0" y="323665"/>
                  <a:pt x="25030" y="298635"/>
                  <a:pt x="55907" y="298635"/>
                </a:cubicBezTo>
                <a:close/>
                <a:moveTo>
                  <a:pt x="1960070" y="0"/>
                </a:moveTo>
                <a:cubicBezTo>
                  <a:pt x="1990947" y="0"/>
                  <a:pt x="2015977" y="25030"/>
                  <a:pt x="2015977" y="55907"/>
                </a:cubicBezTo>
                <a:cubicBezTo>
                  <a:pt x="2015977" y="86784"/>
                  <a:pt x="1990947" y="111814"/>
                  <a:pt x="1960070" y="111814"/>
                </a:cubicBezTo>
                <a:cubicBezTo>
                  <a:pt x="1929193" y="111814"/>
                  <a:pt x="1904163" y="86784"/>
                  <a:pt x="1904163" y="55907"/>
                </a:cubicBezTo>
                <a:cubicBezTo>
                  <a:pt x="1904163" y="25030"/>
                  <a:pt x="1929193" y="0"/>
                  <a:pt x="1960070" y="0"/>
                </a:cubicBezTo>
                <a:close/>
                <a:moveTo>
                  <a:pt x="1642709" y="0"/>
                </a:moveTo>
                <a:cubicBezTo>
                  <a:pt x="1673586" y="0"/>
                  <a:pt x="1698616" y="25030"/>
                  <a:pt x="1698616" y="55907"/>
                </a:cubicBezTo>
                <a:cubicBezTo>
                  <a:pt x="1698616" y="86784"/>
                  <a:pt x="1673586" y="111814"/>
                  <a:pt x="1642709" y="111814"/>
                </a:cubicBezTo>
                <a:cubicBezTo>
                  <a:pt x="1611832" y="111814"/>
                  <a:pt x="1586802" y="86784"/>
                  <a:pt x="1586802" y="55907"/>
                </a:cubicBezTo>
                <a:cubicBezTo>
                  <a:pt x="1586802" y="25030"/>
                  <a:pt x="1611832" y="0"/>
                  <a:pt x="1642709" y="0"/>
                </a:cubicBezTo>
                <a:close/>
                <a:moveTo>
                  <a:pt x="1325349" y="0"/>
                </a:moveTo>
                <a:cubicBezTo>
                  <a:pt x="1356226" y="0"/>
                  <a:pt x="1381256" y="25030"/>
                  <a:pt x="1381256" y="55907"/>
                </a:cubicBezTo>
                <a:cubicBezTo>
                  <a:pt x="1381256" y="86784"/>
                  <a:pt x="1356226" y="111814"/>
                  <a:pt x="1325349" y="111814"/>
                </a:cubicBezTo>
                <a:cubicBezTo>
                  <a:pt x="1294472" y="111814"/>
                  <a:pt x="1269442" y="86784"/>
                  <a:pt x="1269442" y="55907"/>
                </a:cubicBezTo>
                <a:cubicBezTo>
                  <a:pt x="1269442" y="25030"/>
                  <a:pt x="1294472" y="0"/>
                  <a:pt x="1325349" y="0"/>
                </a:cubicBezTo>
                <a:close/>
                <a:moveTo>
                  <a:pt x="1007988" y="0"/>
                </a:moveTo>
                <a:cubicBezTo>
                  <a:pt x="1038865" y="0"/>
                  <a:pt x="1063895" y="25030"/>
                  <a:pt x="1063895" y="55907"/>
                </a:cubicBezTo>
                <a:cubicBezTo>
                  <a:pt x="1063895" y="86784"/>
                  <a:pt x="1038865" y="111814"/>
                  <a:pt x="1007988" y="111814"/>
                </a:cubicBezTo>
                <a:cubicBezTo>
                  <a:pt x="977111" y="111814"/>
                  <a:pt x="952081" y="86784"/>
                  <a:pt x="952081" y="55907"/>
                </a:cubicBezTo>
                <a:cubicBezTo>
                  <a:pt x="952081" y="25030"/>
                  <a:pt x="977111" y="0"/>
                  <a:pt x="1007988" y="0"/>
                </a:cubicBezTo>
                <a:close/>
                <a:moveTo>
                  <a:pt x="690628" y="0"/>
                </a:moveTo>
                <a:cubicBezTo>
                  <a:pt x="721505" y="0"/>
                  <a:pt x="746535" y="25030"/>
                  <a:pt x="746535" y="55907"/>
                </a:cubicBezTo>
                <a:cubicBezTo>
                  <a:pt x="746535" y="86784"/>
                  <a:pt x="721505" y="111814"/>
                  <a:pt x="690628" y="111814"/>
                </a:cubicBezTo>
                <a:cubicBezTo>
                  <a:pt x="659751" y="111814"/>
                  <a:pt x="634721" y="86784"/>
                  <a:pt x="634721" y="55907"/>
                </a:cubicBezTo>
                <a:cubicBezTo>
                  <a:pt x="634721" y="25030"/>
                  <a:pt x="659751" y="0"/>
                  <a:pt x="690628" y="0"/>
                </a:cubicBezTo>
                <a:close/>
                <a:moveTo>
                  <a:pt x="373267" y="0"/>
                </a:moveTo>
                <a:cubicBezTo>
                  <a:pt x="404144" y="0"/>
                  <a:pt x="429174" y="25030"/>
                  <a:pt x="429174" y="55907"/>
                </a:cubicBezTo>
                <a:cubicBezTo>
                  <a:pt x="429174" y="86784"/>
                  <a:pt x="404144" y="111814"/>
                  <a:pt x="373267" y="111814"/>
                </a:cubicBezTo>
                <a:cubicBezTo>
                  <a:pt x="342390" y="111814"/>
                  <a:pt x="317360" y="86784"/>
                  <a:pt x="317360" y="55907"/>
                </a:cubicBezTo>
                <a:cubicBezTo>
                  <a:pt x="317360" y="25030"/>
                  <a:pt x="342390" y="0"/>
                  <a:pt x="373267" y="0"/>
                </a:cubicBezTo>
                <a:close/>
                <a:moveTo>
                  <a:pt x="55907" y="0"/>
                </a:moveTo>
                <a:cubicBezTo>
                  <a:pt x="86784" y="0"/>
                  <a:pt x="111814" y="25030"/>
                  <a:pt x="111814" y="55907"/>
                </a:cubicBezTo>
                <a:cubicBezTo>
                  <a:pt x="111814" y="86784"/>
                  <a:pt x="86784" y="111814"/>
                  <a:pt x="55907" y="111814"/>
                </a:cubicBezTo>
                <a:cubicBezTo>
                  <a:pt x="25030" y="111814"/>
                  <a:pt x="0" y="86784"/>
                  <a:pt x="0" y="55907"/>
                </a:cubicBezTo>
                <a:cubicBezTo>
                  <a:pt x="0" y="25030"/>
                  <a:pt x="25030" y="0"/>
                  <a:pt x="55907" y="0"/>
                </a:cubicBezTo>
                <a:close/>
              </a:path>
            </a:pathLst>
          </a:custGeom>
          <a:gradFill>
            <a:gsLst>
              <a:gs pos="0">
                <a:srgbClr val="FFFEC1"/>
              </a:gs>
              <a:gs pos="100000">
                <a:srgbClr val="508023">
                  <a:alpha val="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cs typeface="思源黑体旧字形 Light" panose="020B0300000000000000" charset="-128"/>
              <a:sym typeface="Arial"/>
            </a:endParaRPr>
          </a:p>
        </p:txBody>
      </p:sp>
    </p:spTree>
    <p:custDataLst>
      <p:tags r:id="rId1"/>
    </p:custDataLst>
  </p:cSld>
  <p:clrMapOvr>
    <a:masterClrMapping/>
  </p:clrMapOvr>
  <p:transition advTm="2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P spid="17" grpId="0"/>
      <p:bldP spid="17" grpId="1"/>
      <p:bldP spid="19" grpId="0" bldLvl="0" animBg="1"/>
      <p:bldP spid="19" grpId="1" animBg="1"/>
      <p:bldP spid="25" grpId="0" bldLvl="0" animBg="1"/>
      <p:bldP spid="25"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846" y="1643299"/>
            <a:ext cx="11616055" cy="4061629"/>
            <a:chOff x="48" y="2436"/>
            <a:chExt cx="13731" cy="4801"/>
          </a:xfrm>
        </p:grpSpPr>
        <p:sp>
          <p:nvSpPr>
            <p:cNvPr id="59" name="Freeform 28"/>
            <p:cNvSpPr/>
            <p:nvPr>
              <p:custDataLst>
                <p:tags r:id="rId2"/>
              </p:custDataLst>
            </p:nvPr>
          </p:nvSpPr>
          <p:spPr bwMode="auto">
            <a:xfrm>
              <a:off x="3905" y="2970"/>
              <a:ext cx="426" cy="1096"/>
            </a:xfrm>
            <a:custGeom>
              <a:avLst/>
              <a:gdLst>
                <a:gd name="T0" fmla="*/ 214 w 214"/>
                <a:gd name="T1" fmla="*/ 0 h 664"/>
                <a:gd name="T2" fmla="*/ 0 w 214"/>
                <a:gd name="T3" fmla="*/ 239 h 664"/>
                <a:gd name="T4" fmla="*/ 0 w 214"/>
                <a:gd name="T5" fmla="*/ 664 h 664"/>
                <a:gd name="T6" fmla="*/ 214 w 214"/>
                <a:gd name="T7" fmla="*/ 544 h 664"/>
                <a:gd name="T8" fmla="*/ 214 w 214"/>
                <a:gd name="T9" fmla="*/ 0 h 664"/>
              </a:gdLst>
              <a:ahLst/>
              <a:cxnLst>
                <a:cxn ang="0">
                  <a:pos x="T0" y="T1"/>
                </a:cxn>
                <a:cxn ang="0">
                  <a:pos x="T2" y="T3"/>
                </a:cxn>
                <a:cxn ang="0">
                  <a:pos x="T4" y="T5"/>
                </a:cxn>
                <a:cxn ang="0">
                  <a:pos x="T6" y="T7"/>
                </a:cxn>
                <a:cxn ang="0">
                  <a:pos x="T8" y="T9"/>
                </a:cxn>
              </a:cxnLst>
              <a:rect l="0" t="0" r="r" b="b"/>
              <a:pathLst>
                <a:path w="214" h="664">
                  <a:moveTo>
                    <a:pt x="214" y="0"/>
                  </a:moveTo>
                  <a:lnTo>
                    <a:pt x="0" y="239"/>
                  </a:lnTo>
                  <a:lnTo>
                    <a:pt x="0" y="664"/>
                  </a:lnTo>
                  <a:lnTo>
                    <a:pt x="214" y="544"/>
                  </a:lnTo>
                  <a:lnTo>
                    <a:pt x="214" y="0"/>
                  </a:lnTo>
                  <a:close/>
                </a:path>
              </a:pathLst>
            </a:custGeom>
            <a:gradFill>
              <a:gsLst>
                <a:gs pos="0">
                  <a:schemeClr val="accent1"/>
                </a:gs>
                <a:gs pos="100000">
                  <a:schemeClr val="accent2"/>
                </a:gs>
              </a:gsLst>
              <a:lin ang="2700000" scaled="0"/>
            </a:gradFill>
            <a:ln>
              <a:noFill/>
            </a:ln>
          </p:spPr>
          <p:txBody>
            <a:bodyPr vert="horz" wrap="square" lIns="42863" tIns="21431" rIns="42863" bIns="21431" numCol="1" anchor="t" anchorCtr="0" compatLnSpc="1"/>
            <a:lstStyle/>
            <a:p>
              <a:endParaRPr lang="en-US" sz="845">
                <a:latin typeface="Arial"/>
                <a:ea typeface="微软雅黑"/>
                <a:cs typeface="思源黑体旧字形 Light" panose="020B0300000000000000" charset="-128"/>
                <a:sym typeface="Arial"/>
              </a:endParaRPr>
            </a:p>
          </p:txBody>
        </p:sp>
        <p:sp>
          <p:nvSpPr>
            <p:cNvPr id="61" name="Freeform 30"/>
            <p:cNvSpPr/>
            <p:nvPr>
              <p:custDataLst>
                <p:tags r:id="rId3"/>
              </p:custDataLst>
            </p:nvPr>
          </p:nvSpPr>
          <p:spPr bwMode="auto">
            <a:xfrm>
              <a:off x="4332" y="2970"/>
              <a:ext cx="2676" cy="898"/>
            </a:xfrm>
            <a:custGeom>
              <a:avLst/>
              <a:gdLst>
                <a:gd name="T0" fmla="*/ 1343 w 1343"/>
                <a:gd name="T1" fmla="*/ 272 h 544"/>
                <a:gd name="T2" fmla="*/ 999 w 1343"/>
                <a:gd name="T3" fmla="*/ 0 h 544"/>
                <a:gd name="T4" fmla="*/ 0 w 1343"/>
                <a:gd name="T5" fmla="*/ 0 h 544"/>
                <a:gd name="T6" fmla="*/ 0 w 1343"/>
                <a:gd name="T7" fmla="*/ 544 h 544"/>
                <a:gd name="T8" fmla="*/ 999 w 1343"/>
                <a:gd name="T9" fmla="*/ 544 h 544"/>
                <a:gd name="T10" fmla="*/ 1343 w 1343"/>
                <a:gd name="T11" fmla="*/ 272 h 544"/>
              </a:gdLst>
              <a:ahLst/>
              <a:cxnLst>
                <a:cxn ang="0">
                  <a:pos x="T0" y="T1"/>
                </a:cxn>
                <a:cxn ang="0">
                  <a:pos x="T2" y="T3"/>
                </a:cxn>
                <a:cxn ang="0">
                  <a:pos x="T4" y="T5"/>
                </a:cxn>
                <a:cxn ang="0">
                  <a:pos x="T6" y="T7"/>
                </a:cxn>
                <a:cxn ang="0">
                  <a:pos x="T8" y="T9"/>
                </a:cxn>
                <a:cxn ang="0">
                  <a:pos x="T10" y="T11"/>
                </a:cxn>
              </a:cxnLst>
              <a:rect l="0" t="0" r="r" b="b"/>
              <a:pathLst>
                <a:path w="1343" h="544">
                  <a:moveTo>
                    <a:pt x="1343" y="272"/>
                  </a:moveTo>
                  <a:lnTo>
                    <a:pt x="999" y="0"/>
                  </a:lnTo>
                  <a:lnTo>
                    <a:pt x="0" y="0"/>
                  </a:lnTo>
                  <a:lnTo>
                    <a:pt x="0" y="544"/>
                  </a:lnTo>
                  <a:lnTo>
                    <a:pt x="999" y="544"/>
                  </a:lnTo>
                  <a:lnTo>
                    <a:pt x="1343" y="272"/>
                  </a:lnTo>
                  <a:close/>
                </a:path>
              </a:pathLst>
            </a:custGeom>
            <a:gradFill>
              <a:gsLst>
                <a:gs pos="0">
                  <a:schemeClr val="accent1"/>
                </a:gs>
                <a:gs pos="90000">
                  <a:schemeClr val="accent2"/>
                </a:gs>
              </a:gsLst>
              <a:lin ang="2700000" scaled="0"/>
            </a:gradFill>
            <a:ln>
              <a:noFill/>
            </a:ln>
          </p:spPr>
          <p:txBody>
            <a:bodyPr vert="horz" wrap="square" lIns="182880" tIns="0" rIns="0" bIns="21431" numCol="1" anchor="ctr" anchorCtr="0" compatLnSpc="1"/>
            <a:lstStyle/>
            <a:p>
              <a:r>
                <a:rPr lang="en-US" sz="1600" b="1" dirty="0">
                  <a:solidFill>
                    <a:schemeClr val="bg1"/>
                  </a:solidFill>
                  <a:latin typeface="Arial"/>
                  <a:ea typeface="微软雅黑"/>
                  <a:cs typeface="思源黑体旧字形 Light" panose="020B0300000000000000" charset="-128"/>
                  <a:sym typeface="Arial"/>
                </a:rPr>
                <a:t>2021</a:t>
              </a:r>
            </a:p>
          </p:txBody>
        </p:sp>
        <p:sp>
          <p:nvSpPr>
            <p:cNvPr id="65" name="Freeform 49"/>
            <p:cNvSpPr/>
            <p:nvPr>
              <p:custDataLst>
                <p:tags r:id="rId4"/>
              </p:custDataLst>
            </p:nvPr>
          </p:nvSpPr>
          <p:spPr bwMode="auto">
            <a:xfrm>
              <a:off x="3905" y="3945"/>
              <a:ext cx="426" cy="896"/>
            </a:xfrm>
            <a:custGeom>
              <a:avLst/>
              <a:gdLst>
                <a:gd name="T0" fmla="*/ 214 w 214"/>
                <a:gd name="T1" fmla="*/ 0 h 543"/>
                <a:gd name="T2" fmla="*/ 0 w 214"/>
                <a:gd name="T3" fmla="*/ 120 h 543"/>
                <a:gd name="T4" fmla="*/ 0 w 214"/>
                <a:gd name="T5" fmla="*/ 543 h 543"/>
                <a:gd name="T6" fmla="*/ 214 w 214"/>
                <a:gd name="T7" fmla="*/ 543 h 543"/>
                <a:gd name="T8" fmla="*/ 214 w 214"/>
                <a:gd name="T9" fmla="*/ 0 h 543"/>
              </a:gdLst>
              <a:ahLst/>
              <a:cxnLst>
                <a:cxn ang="0">
                  <a:pos x="T0" y="T1"/>
                </a:cxn>
                <a:cxn ang="0">
                  <a:pos x="T2" y="T3"/>
                </a:cxn>
                <a:cxn ang="0">
                  <a:pos x="T4" y="T5"/>
                </a:cxn>
                <a:cxn ang="0">
                  <a:pos x="T6" y="T7"/>
                </a:cxn>
                <a:cxn ang="0">
                  <a:pos x="T8" y="T9"/>
                </a:cxn>
              </a:cxnLst>
              <a:rect l="0" t="0" r="r" b="b"/>
              <a:pathLst>
                <a:path w="214" h="543">
                  <a:moveTo>
                    <a:pt x="214" y="0"/>
                  </a:moveTo>
                  <a:lnTo>
                    <a:pt x="0" y="120"/>
                  </a:lnTo>
                  <a:lnTo>
                    <a:pt x="0" y="543"/>
                  </a:lnTo>
                  <a:lnTo>
                    <a:pt x="214" y="543"/>
                  </a:lnTo>
                  <a:lnTo>
                    <a:pt x="214" y="0"/>
                  </a:lnTo>
                  <a:close/>
                </a:path>
              </a:pathLst>
            </a:custGeom>
            <a:gradFill>
              <a:gsLst>
                <a:gs pos="0">
                  <a:schemeClr val="accent1"/>
                </a:gs>
                <a:gs pos="100000">
                  <a:schemeClr val="accent2"/>
                </a:gs>
              </a:gsLst>
              <a:lin ang="2700000" scaled="0"/>
            </a:gradFill>
            <a:ln>
              <a:noFill/>
            </a:ln>
          </p:spPr>
          <p:txBody>
            <a:bodyPr vert="horz" wrap="square" lIns="42863" tIns="21431" rIns="42863" bIns="21431" numCol="1" anchor="t" anchorCtr="0" compatLnSpc="1"/>
            <a:lstStyle/>
            <a:p>
              <a:endParaRPr lang="en-US" sz="845">
                <a:latin typeface="Arial"/>
                <a:ea typeface="微软雅黑"/>
                <a:cs typeface="思源黑体旧字形 Light" panose="020B0300000000000000" charset="-128"/>
                <a:sym typeface="Arial"/>
              </a:endParaRPr>
            </a:p>
          </p:txBody>
        </p:sp>
        <p:sp>
          <p:nvSpPr>
            <p:cNvPr id="66" name="Freeform 51"/>
            <p:cNvSpPr/>
            <p:nvPr>
              <p:custDataLst>
                <p:tags r:id="rId5"/>
              </p:custDataLst>
            </p:nvPr>
          </p:nvSpPr>
          <p:spPr bwMode="auto">
            <a:xfrm>
              <a:off x="4332" y="3945"/>
              <a:ext cx="2676" cy="896"/>
            </a:xfrm>
            <a:custGeom>
              <a:avLst/>
              <a:gdLst>
                <a:gd name="T0" fmla="*/ 0 w 1343"/>
                <a:gd name="T1" fmla="*/ 543 h 543"/>
                <a:gd name="T2" fmla="*/ 999 w 1343"/>
                <a:gd name="T3" fmla="*/ 543 h 543"/>
                <a:gd name="T4" fmla="*/ 1343 w 1343"/>
                <a:gd name="T5" fmla="*/ 272 h 543"/>
                <a:gd name="T6" fmla="*/ 999 w 1343"/>
                <a:gd name="T7" fmla="*/ 0 h 543"/>
                <a:gd name="T8" fmla="*/ 0 w 1343"/>
                <a:gd name="T9" fmla="*/ 0 h 543"/>
                <a:gd name="T10" fmla="*/ 0 w 1343"/>
                <a:gd name="T11" fmla="*/ 543 h 543"/>
              </a:gdLst>
              <a:ahLst/>
              <a:cxnLst>
                <a:cxn ang="0">
                  <a:pos x="T0" y="T1"/>
                </a:cxn>
                <a:cxn ang="0">
                  <a:pos x="T2" y="T3"/>
                </a:cxn>
                <a:cxn ang="0">
                  <a:pos x="T4" y="T5"/>
                </a:cxn>
                <a:cxn ang="0">
                  <a:pos x="T6" y="T7"/>
                </a:cxn>
                <a:cxn ang="0">
                  <a:pos x="T8" y="T9"/>
                </a:cxn>
                <a:cxn ang="0">
                  <a:pos x="T10" y="T11"/>
                </a:cxn>
              </a:cxnLst>
              <a:rect l="0" t="0" r="r" b="b"/>
              <a:pathLst>
                <a:path w="1343" h="543">
                  <a:moveTo>
                    <a:pt x="0" y="543"/>
                  </a:moveTo>
                  <a:lnTo>
                    <a:pt x="999" y="543"/>
                  </a:lnTo>
                  <a:lnTo>
                    <a:pt x="1343" y="272"/>
                  </a:lnTo>
                  <a:lnTo>
                    <a:pt x="999" y="0"/>
                  </a:lnTo>
                  <a:lnTo>
                    <a:pt x="0" y="0"/>
                  </a:lnTo>
                  <a:lnTo>
                    <a:pt x="0" y="543"/>
                  </a:lnTo>
                  <a:close/>
                </a:path>
              </a:pathLst>
            </a:custGeom>
            <a:gradFill>
              <a:gsLst>
                <a:gs pos="0">
                  <a:schemeClr val="accent1"/>
                </a:gs>
                <a:gs pos="90000">
                  <a:schemeClr val="accent2"/>
                </a:gs>
              </a:gsLst>
              <a:lin ang="2700000" scaled="0"/>
            </a:gradFill>
            <a:ln>
              <a:noFill/>
            </a:ln>
          </p:spPr>
          <p:txBody>
            <a:bodyPr vert="horz" wrap="square" lIns="182880" tIns="0" rIns="0" bIns="21431" numCol="1" anchor="ctr" anchorCtr="0" compatLnSpc="1"/>
            <a:lstStyle/>
            <a:p>
              <a:r>
                <a:rPr lang="en-US" sz="1600" b="1" dirty="0">
                  <a:solidFill>
                    <a:schemeClr val="bg1"/>
                  </a:solidFill>
                  <a:latin typeface="Arial"/>
                  <a:ea typeface="微软雅黑"/>
                  <a:cs typeface="思源黑体旧字形 Light" panose="020B0300000000000000" charset="-128"/>
                  <a:sym typeface="Arial"/>
                </a:rPr>
                <a:t>2022</a:t>
              </a:r>
            </a:p>
          </p:txBody>
        </p:sp>
        <p:sp>
          <p:nvSpPr>
            <p:cNvPr id="67" name="Freeform 69"/>
            <p:cNvSpPr/>
            <p:nvPr>
              <p:custDataLst>
                <p:tags r:id="rId6"/>
              </p:custDataLst>
            </p:nvPr>
          </p:nvSpPr>
          <p:spPr bwMode="auto">
            <a:xfrm>
              <a:off x="3905" y="4926"/>
              <a:ext cx="426" cy="896"/>
            </a:xfrm>
            <a:custGeom>
              <a:avLst/>
              <a:gdLst>
                <a:gd name="T0" fmla="*/ 214 w 214"/>
                <a:gd name="T1" fmla="*/ 0 h 543"/>
                <a:gd name="T2" fmla="*/ 0 w 214"/>
                <a:gd name="T3" fmla="*/ 0 h 543"/>
                <a:gd name="T4" fmla="*/ 0 w 214"/>
                <a:gd name="T5" fmla="*/ 424 h 543"/>
                <a:gd name="T6" fmla="*/ 214 w 214"/>
                <a:gd name="T7" fmla="*/ 543 h 543"/>
                <a:gd name="T8" fmla="*/ 214 w 214"/>
                <a:gd name="T9" fmla="*/ 0 h 543"/>
              </a:gdLst>
              <a:ahLst/>
              <a:cxnLst>
                <a:cxn ang="0">
                  <a:pos x="T0" y="T1"/>
                </a:cxn>
                <a:cxn ang="0">
                  <a:pos x="T2" y="T3"/>
                </a:cxn>
                <a:cxn ang="0">
                  <a:pos x="T4" y="T5"/>
                </a:cxn>
                <a:cxn ang="0">
                  <a:pos x="T6" y="T7"/>
                </a:cxn>
                <a:cxn ang="0">
                  <a:pos x="T8" y="T9"/>
                </a:cxn>
              </a:cxnLst>
              <a:rect l="0" t="0" r="r" b="b"/>
              <a:pathLst>
                <a:path w="214" h="543">
                  <a:moveTo>
                    <a:pt x="214" y="0"/>
                  </a:moveTo>
                  <a:lnTo>
                    <a:pt x="0" y="0"/>
                  </a:lnTo>
                  <a:lnTo>
                    <a:pt x="0" y="424"/>
                  </a:lnTo>
                  <a:lnTo>
                    <a:pt x="214" y="543"/>
                  </a:lnTo>
                  <a:lnTo>
                    <a:pt x="214" y="0"/>
                  </a:lnTo>
                  <a:close/>
                </a:path>
              </a:pathLst>
            </a:custGeom>
            <a:gradFill>
              <a:gsLst>
                <a:gs pos="0">
                  <a:schemeClr val="accent1"/>
                </a:gs>
                <a:gs pos="100000">
                  <a:schemeClr val="accent2"/>
                </a:gs>
              </a:gsLst>
              <a:lin ang="2700000" scaled="0"/>
            </a:gradFill>
            <a:ln>
              <a:noFill/>
            </a:ln>
          </p:spPr>
          <p:txBody>
            <a:bodyPr vert="horz" wrap="square" lIns="42863" tIns="21431" rIns="42863" bIns="21431" numCol="1" anchor="t" anchorCtr="0" compatLnSpc="1"/>
            <a:lstStyle/>
            <a:p>
              <a:endParaRPr lang="en-US" sz="845">
                <a:latin typeface="Arial"/>
                <a:ea typeface="微软雅黑"/>
                <a:cs typeface="思源黑体旧字形 Light" panose="020B0300000000000000" charset="-128"/>
                <a:sym typeface="Arial"/>
              </a:endParaRPr>
            </a:p>
          </p:txBody>
        </p:sp>
        <p:sp>
          <p:nvSpPr>
            <p:cNvPr id="68" name="Freeform 71"/>
            <p:cNvSpPr/>
            <p:nvPr>
              <p:custDataLst>
                <p:tags r:id="rId7"/>
              </p:custDataLst>
            </p:nvPr>
          </p:nvSpPr>
          <p:spPr bwMode="auto">
            <a:xfrm>
              <a:off x="4332" y="4926"/>
              <a:ext cx="2676" cy="896"/>
            </a:xfrm>
            <a:custGeom>
              <a:avLst/>
              <a:gdLst>
                <a:gd name="T0" fmla="*/ 0 w 1343"/>
                <a:gd name="T1" fmla="*/ 543 h 543"/>
                <a:gd name="T2" fmla="*/ 999 w 1343"/>
                <a:gd name="T3" fmla="*/ 543 h 543"/>
                <a:gd name="T4" fmla="*/ 1343 w 1343"/>
                <a:gd name="T5" fmla="*/ 271 h 543"/>
                <a:gd name="T6" fmla="*/ 999 w 1343"/>
                <a:gd name="T7" fmla="*/ 0 h 543"/>
                <a:gd name="T8" fmla="*/ 0 w 1343"/>
                <a:gd name="T9" fmla="*/ 0 h 543"/>
                <a:gd name="T10" fmla="*/ 0 w 1343"/>
                <a:gd name="T11" fmla="*/ 543 h 543"/>
              </a:gdLst>
              <a:ahLst/>
              <a:cxnLst>
                <a:cxn ang="0">
                  <a:pos x="T0" y="T1"/>
                </a:cxn>
                <a:cxn ang="0">
                  <a:pos x="T2" y="T3"/>
                </a:cxn>
                <a:cxn ang="0">
                  <a:pos x="T4" y="T5"/>
                </a:cxn>
                <a:cxn ang="0">
                  <a:pos x="T6" y="T7"/>
                </a:cxn>
                <a:cxn ang="0">
                  <a:pos x="T8" y="T9"/>
                </a:cxn>
                <a:cxn ang="0">
                  <a:pos x="T10" y="T11"/>
                </a:cxn>
              </a:cxnLst>
              <a:rect l="0" t="0" r="r" b="b"/>
              <a:pathLst>
                <a:path w="1343" h="543">
                  <a:moveTo>
                    <a:pt x="0" y="543"/>
                  </a:moveTo>
                  <a:lnTo>
                    <a:pt x="999" y="543"/>
                  </a:lnTo>
                  <a:lnTo>
                    <a:pt x="1343" y="271"/>
                  </a:lnTo>
                  <a:lnTo>
                    <a:pt x="999" y="0"/>
                  </a:lnTo>
                  <a:lnTo>
                    <a:pt x="0" y="0"/>
                  </a:lnTo>
                  <a:lnTo>
                    <a:pt x="0" y="543"/>
                  </a:lnTo>
                  <a:close/>
                </a:path>
              </a:pathLst>
            </a:custGeom>
            <a:gradFill>
              <a:gsLst>
                <a:gs pos="0">
                  <a:schemeClr val="accent1"/>
                </a:gs>
                <a:gs pos="90000">
                  <a:schemeClr val="accent2"/>
                </a:gs>
              </a:gsLst>
              <a:lin ang="2700000" scaled="0"/>
            </a:gradFill>
            <a:ln>
              <a:noFill/>
            </a:ln>
          </p:spPr>
          <p:txBody>
            <a:bodyPr vert="horz" wrap="square" lIns="182880" tIns="0" rIns="0" bIns="21431" numCol="1" anchor="ctr" anchorCtr="0" compatLnSpc="1"/>
            <a:lstStyle/>
            <a:p>
              <a:r>
                <a:rPr lang="en-US" sz="1600" b="1" dirty="0">
                  <a:solidFill>
                    <a:schemeClr val="bg1"/>
                  </a:solidFill>
                  <a:latin typeface="Arial"/>
                  <a:ea typeface="微软雅黑"/>
                  <a:cs typeface="思源黑体旧字形 Light" panose="020B0300000000000000" charset="-128"/>
                  <a:sym typeface="Arial"/>
                </a:rPr>
                <a:t>2023</a:t>
              </a:r>
            </a:p>
          </p:txBody>
        </p:sp>
        <p:sp>
          <p:nvSpPr>
            <p:cNvPr id="69" name="Freeform 89"/>
            <p:cNvSpPr/>
            <p:nvPr>
              <p:custDataLst>
                <p:tags r:id="rId8"/>
              </p:custDataLst>
            </p:nvPr>
          </p:nvSpPr>
          <p:spPr bwMode="auto">
            <a:xfrm>
              <a:off x="3905" y="5708"/>
              <a:ext cx="426" cy="1096"/>
            </a:xfrm>
            <a:custGeom>
              <a:avLst/>
              <a:gdLst>
                <a:gd name="T0" fmla="*/ 0 w 214"/>
                <a:gd name="T1" fmla="*/ 0 h 664"/>
                <a:gd name="T2" fmla="*/ 0 w 214"/>
                <a:gd name="T3" fmla="*/ 425 h 664"/>
                <a:gd name="T4" fmla="*/ 214 w 214"/>
                <a:gd name="T5" fmla="*/ 664 h 664"/>
                <a:gd name="T6" fmla="*/ 214 w 214"/>
                <a:gd name="T7" fmla="*/ 121 h 664"/>
                <a:gd name="T8" fmla="*/ 0 w 214"/>
                <a:gd name="T9" fmla="*/ 0 h 664"/>
              </a:gdLst>
              <a:ahLst/>
              <a:cxnLst>
                <a:cxn ang="0">
                  <a:pos x="T0" y="T1"/>
                </a:cxn>
                <a:cxn ang="0">
                  <a:pos x="T2" y="T3"/>
                </a:cxn>
                <a:cxn ang="0">
                  <a:pos x="T4" y="T5"/>
                </a:cxn>
                <a:cxn ang="0">
                  <a:pos x="T6" y="T7"/>
                </a:cxn>
                <a:cxn ang="0">
                  <a:pos x="T8" y="T9"/>
                </a:cxn>
              </a:cxnLst>
              <a:rect l="0" t="0" r="r" b="b"/>
              <a:pathLst>
                <a:path w="214" h="664">
                  <a:moveTo>
                    <a:pt x="0" y="0"/>
                  </a:moveTo>
                  <a:lnTo>
                    <a:pt x="0" y="425"/>
                  </a:lnTo>
                  <a:lnTo>
                    <a:pt x="214" y="664"/>
                  </a:lnTo>
                  <a:lnTo>
                    <a:pt x="214" y="121"/>
                  </a:lnTo>
                  <a:lnTo>
                    <a:pt x="0" y="0"/>
                  </a:lnTo>
                  <a:close/>
                </a:path>
              </a:pathLst>
            </a:custGeom>
            <a:gradFill>
              <a:gsLst>
                <a:gs pos="0">
                  <a:schemeClr val="accent1"/>
                </a:gs>
                <a:gs pos="100000">
                  <a:schemeClr val="accent2"/>
                </a:gs>
              </a:gsLst>
              <a:lin ang="2700000" scaled="0"/>
            </a:gradFill>
            <a:ln>
              <a:noFill/>
            </a:ln>
          </p:spPr>
          <p:txBody>
            <a:bodyPr vert="horz" wrap="square" lIns="42863" tIns="21431" rIns="42863" bIns="21431" numCol="1" anchor="t" anchorCtr="0" compatLnSpc="1"/>
            <a:lstStyle/>
            <a:p>
              <a:endParaRPr lang="en-US" sz="845">
                <a:latin typeface="Arial"/>
                <a:ea typeface="微软雅黑"/>
                <a:cs typeface="思源黑体旧字形 Light" panose="020B0300000000000000" charset="-128"/>
                <a:sym typeface="Arial"/>
              </a:endParaRPr>
            </a:p>
          </p:txBody>
        </p:sp>
        <p:sp>
          <p:nvSpPr>
            <p:cNvPr id="70" name="Freeform 91"/>
            <p:cNvSpPr/>
            <p:nvPr>
              <p:custDataLst>
                <p:tags r:id="rId9"/>
              </p:custDataLst>
            </p:nvPr>
          </p:nvSpPr>
          <p:spPr bwMode="auto">
            <a:xfrm>
              <a:off x="4332" y="5908"/>
              <a:ext cx="2676" cy="896"/>
            </a:xfrm>
            <a:custGeom>
              <a:avLst/>
              <a:gdLst>
                <a:gd name="T0" fmla="*/ 0 w 1343"/>
                <a:gd name="T1" fmla="*/ 543 h 543"/>
                <a:gd name="T2" fmla="*/ 999 w 1343"/>
                <a:gd name="T3" fmla="*/ 543 h 543"/>
                <a:gd name="T4" fmla="*/ 1343 w 1343"/>
                <a:gd name="T5" fmla="*/ 271 h 543"/>
                <a:gd name="T6" fmla="*/ 999 w 1343"/>
                <a:gd name="T7" fmla="*/ 0 h 543"/>
                <a:gd name="T8" fmla="*/ 0 w 1343"/>
                <a:gd name="T9" fmla="*/ 0 h 543"/>
                <a:gd name="T10" fmla="*/ 0 w 1343"/>
                <a:gd name="T11" fmla="*/ 543 h 543"/>
              </a:gdLst>
              <a:ahLst/>
              <a:cxnLst>
                <a:cxn ang="0">
                  <a:pos x="T0" y="T1"/>
                </a:cxn>
                <a:cxn ang="0">
                  <a:pos x="T2" y="T3"/>
                </a:cxn>
                <a:cxn ang="0">
                  <a:pos x="T4" y="T5"/>
                </a:cxn>
                <a:cxn ang="0">
                  <a:pos x="T6" y="T7"/>
                </a:cxn>
                <a:cxn ang="0">
                  <a:pos x="T8" y="T9"/>
                </a:cxn>
                <a:cxn ang="0">
                  <a:pos x="T10" y="T11"/>
                </a:cxn>
              </a:cxnLst>
              <a:rect l="0" t="0" r="r" b="b"/>
              <a:pathLst>
                <a:path w="1343" h="543">
                  <a:moveTo>
                    <a:pt x="0" y="543"/>
                  </a:moveTo>
                  <a:lnTo>
                    <a:pt x="999" y="543"/>
                  </a:lnTo>
                  <a:lnTo>
                    <a:pt x="1343" y="271"/>
                  </a:lnTo>
                  <a:lnTo>
                    <a:pt x="999" y="0"/>
                  </a:lnTo>
                  <a:lnTo>
                    <a:pt x="0" y="0"/>
                  </a:lnTo>
                  <a:lnTo>
                    <a:pt x="0" y="543"/>
                  </a:lnTo>
                  <a:close/>
                </a:path>
              </a:pathLst>
            </a:custGeom>
            <a:gradFill>
              <a:gsLst>
                <a:gs pos="0">
                  <a:schemeClr val="accent1"/>
                </a:gs>
                <a:gs pos="90000">
                  <a:schemeClr val="accent2"/>
                </a:gs>
              </a:gsLst>
              <a:lin ang="2700000" scaled="0"/>
            </a:gradFill>
            <a:ln>
              <a:noFill/>
            </a:ln>
          </p:spPr>
          <p:txBody>
            <a:bodyPr vert="horz" wrap="square" lIns="182880" tIns="0" rIns="0" bIns="21431" numCol="1" anchor="ctr" anchorCtr="0" compatLnSpc="1"/>
            <a:lstStyle/>
            <a:p>
              <a:r>
                <a:rPr lang="en-US" sz="1600" b="1" dirty="0">
                  <a:solidFill>
                    <a:schemeClr val="bg1"/>
                  </a:solidFill>
                  <a:latin typeface="Arial"/>
                  <a:ea typeface="微软雅黑"/>
                  <a:cs typeface="思源黑体旧字形 Light" panose="020B0300000000000000" charset="-128"/>
                  <a:sym typeface="Arial"/>
                </a:rPr>
                <a:t>2024</a:t>
              </a:r>
            </a:p>
          </p:txBody>
        </p:sp>
        <p:grpSp>
          <p:nvGrpSpPr>
            <p:cNvPr id="71" name="Group 70"/>
            <p:cNvGrpSpPr/>
            <p:nvPr/>
          </p:nvGrpSpPr>
          <p:grpSpPr>
            <a:xfrm rot="10800000" flipV="1">
              <a:off x="48" y="3364"/>
              <a:ext cx="3857" cy="701"/>
              <a:chOff x="2819399" y="2419351"/>
              <a:chExt cx="1630679" cy="156719"/>
            </a:xfrm>
          </p:grpSpPr>
          <p:sp>
            <p:nvSpPr>
              <p:cNvPr id="72" name="Rectangle 71"/>
              <p:cNvSpPr/>
              <p:nvPr>
                <p:custDataLst>
                  <p:tags r:id="rId33"/>
                </p:custDataLst>
              </p:nvPr>
            </p:nvSpPr>
            <p:spPr>
              <a:xfrm>
                <a:off x="2819399" y="2419351"/>
                <a:ext cx="1630679" cy="1567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200">
                  <a:solidFill>
                    <a:schemeClr val="bg1"/>
                  </a:solidFill>
                  <a:latin typeface="Arial"/>
                  <a:ea typeface="微软雅黑"/>
                  <a:cs typeface="思源黑体旧字形 Light" panose="020B0300000000000000" charset="-128"/>
                  <a:sym typeface="Arial"/>
                </a:endParaRPr>
              </a:p>
            </p:txBody>
          </p:sp>
          <p:sp>
            <p:nvSpPr>
              <p:cNvPr id="73" name="Rectangle 72"/>
              <p:cNvSpPr/>
              <p:nvPr>
                <p:custDataLst>
                  <p:tags r:id="rId34"/>
                </p:custDataLst>
              </p:nvPr>
            </p:nvSpPr>
            <p:spPr>
              <a:xfrm flipH="1">
                <a:off x="2819401" y="2419351"/>
                <a:ext cx="816902" cy="156719"/>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a:solidFill>
                      <a:schemeClr val="bg1"/>
                    </a:solidFill>
                    <a:latin typeface="Arial"/>
                    <a:ea typeface="微软雅黑"/>
                    <a:cs typeface="思源黑体旧字形 Light" panose="020B0300000000000000" charset="-128"/>
                    <a:sym typeface="Arial"/>
                  </a:rPr>
                  <a:t>50%</a:t>
                </a:r>
              </a:p>
            </p:txBody>
          </p:sp>
        </p:grpSp>
        <p:grpSp>
          <p:nvGrpSpPr>
            <p:cNvPr id="74" name="Group 73"/>
            <p:cNvGrpSpPr/>
            <p:nvPr/>
          </p:nvGrpSpPr>
          <p:grpSpPr>
            <a:xfrm rot="10800000" flipV="1">
              <a:off x="48" y="4147"/>
              <a:ext cx="3857" cy="701"/>
              <a:chOff x="2819400" y="2419351"/>
              <a:chExt cx="1630680" cy="156719"/>
            </a:xfrm>
          </p:grpSpPr>
          <p:sp>
            <p:nvSpPr>
              <p:cNvPr id="75" name="Rectangle 74"/>
              <p:cNvSpPr/>
              <p:nvPr>
                <p:custDataLst>
                  <p:tags r:id="rId31"/>
                </p:custDataLst>
              </p:nvPr>
            </p:nvSpPr>
            <p:spPr>
              <a:xfrm>
                <a:off x="2819400" y="2419351"/>
                <a:ext cx="1630680" cy="1567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200">
                  <a:solidFill>
                    <a:schemeClr val="bg1"/>
                  </a:solidFill>
                  <a:latin typeface="Arial"/>
                  <a:ea typeface="微软雅黑"/>
                  <a:cs typeface="思源黑体旧字形 Light" panose="020B0300000000000000" charset="-128"/>
                  <a:sym typeface="Arial"/>
                </a:endParaRPr>
              </a:p>
            </p:txBody>
          </p:sp>
          <p:sp>
            <p:nvSpPr>
              <p:cNvPr id="76" name="Rectangle 75"/>
              <p:cNvSpPr/>
              <p:nvPr>
                <p:custDataLst>
                  <p:tags r:id="rId32"/>
                </p:custDataLst>
              </p:nvPr>
            </p:nvSpPr>
            <p:spPr>
              <a:xfrm flipH="1">
                <a:off x="2819401" y="2419351"/>
                <a:ext cx="1518563" cy="156719"/>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a:solidFill>
                      <a:schemeClr val="bg1"/>
                    </a:solidFill>
                    <a:latin typeface="Arial"/>
                    <a:ea typeface="微软雅黑"/>
                    <a:cs typeface="思源黑体旧字形 Light" panose="020B0300000000000000" charset="-128"/>
                    <a:sym typeface="Arial"/>
                  </a:rPr>
                  <a:t>95%</a:t>
                </a:r>
              </a:p>
            </p:txBody>
          </p:sp>
        </p:grpSp>
        <p:grpSp>
          <p:nvGrpSpPr>
            <p:cNvPr id="77" name="Group 76"/>
            <p:cNvGrpSpPr/>
            <p:nvPr/>
          </p:nvGrpSpPr>
          <p:grpSpPr>
            <a:xfrm rot="10800000" flipV="1">
              <a:off x="48" y="4919"/>
              <a:ext cx="3857" cy="701"/>
              <a:chOff x="2819399" y="2419351"/>
              <a:chExt cx="1630679" cy="156719"/>
            </a:xfrm>
          </p:grpSpPr>
          <p:sp>
            <p:nvSpPr>
              <p:cNvPr id="78" name="Rectangle 77"/>
              <p:cNvSpPr/>
              <p:nvPr>
                <p:custDataLst>
                  <p:tags r:id="rId29"/>
                </p:custDataLst>
              </p:nvPr>
            </p:nvSpPr>
            <p:spPr>
              <a:xfrm>
                <a:off x="2819399" y="2419351"/>
                <a:ext cx="1630679" cy="1567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200">
                  <a:solidFill>
                    <a:schemeClr val="bg1"/>
                  </a:solidFill>
                  <a:latin typeface="Arial"/>
                  <a:ea typeface="微软雅黑"/>
                  <a:cs typeface="思源黑体旧字形 Light" panose="020B0300000000000000" charset="-128"/>
                  <a:sym typeface="Arial"/>
                </a:endParaRPr>
              </a:p>
            </p:txBody>
          </p:sp>
          <p:sp>
            <p:nvSpPr>
              <p:cNvPr id="79" name="Rectangle 78"/>
              <p:cNvSpPr/>
              <p:nvPr>
                <p:custDataLst>
                  <p:tags r:id="rId30"/>
                </p:custDataLst>
              </p:nvPr>
            </p:nvSpPr>
            <p:spPr>
              <a:xfrm flipH="1">
                <a:off x="2819402" y="2419351"/>
                <a:ext cx="400841" cy="156719"/>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a:solidFill>
                      <a:schemeClr val="bg1"/>
                    </a:solidFill>
                    <a:latin typeface="Arial"/>
                    <a:ea typeface="微软雅黑"/>
                    <a:cs typeface="思源黑体旧字形 Light" panose="020B0300000000000000" charset="-128"/>
                    <a:sym typeface="Arial"/>
                  </a:rPr>
                  <a:t>25%</a:t>
                </a:r>
              </a:p>
            </p:txBody>
          </p:sp>
        </p:grpSp>
        <p:grpSp>
          <p:nvGrpSpPr>
            <p:cNvPr id="80" name="Group 79"/>
            <p:cNvGrpSpPr/>
            <p:nvPr/>
          </p:nvGrpSpPr>
          <p:grpSpPr>
            <a:xfrm rot="10800000" flipV="1">
              <a:off x="48" y="5701"/>
              <a:ext cx="3857" cy="701"/>
              <a:chOff x="2819399" y="2419351"/>
              <a:chExt cx="1630680" cy="156719"/>
            </a:xfrm>
          </p:grpSpPr>
          <p:sp>
            <p:nvSpPr>
              <p:cNvPr id="81" name="Rectangle 80"/>
              <p:cNvSpPr/>
              <p:nvPr>
                <p:custDataLst>
                  <p:tags r:id="rId27"/>
                </p:custDataLst>
              </p:nvPr>
            </p:nvSpPr>
            <p:spPr>
              <a:xfrm>
                <a:off x="2819399" y="2419351"/>
                <a:ext cx="1630680" cy="1567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200">
                  <a:solidFill>
                    <a:schemeClr val="bg1"/>
                  </a:solidFill>
                  <a:latin typeface="Arial"/>
                  <a:ea typeface="微软雅黑"/>
                  <a:cs typeface="思源黑体旧字形 Light" panose="020B0300000000000000" charset="-128"/>
                  <a:sym typeface="Arial"/>
                </a:endParaRPr>
              </a:p>
            </p:txBody>
          </p:sp>
          <p:sp>
            <p:nvSpPr>
              <p:cNvPr id="82" name="Rectangle 81"/>
              <p:cNvSpPr/>
              <p:nvPr>
                <p:custDataLst>
                  <p:tags r:id="rId28"/>
                </p:custDataLst>
              </p:nvPr>
            </p:nvSpPr>
            <p:spPr>
              <a:xfrm flipH="1">
                <a:off x="2819402" y="2419351"/>
                <a:ext cx="1384711" cy="156719"/>
              </a:xfrm>
              <a:prstGeom prst="rect">
                <a:avLst/>
              </a:prstGeom>
              <a:gradFill>
                <a:gsLst>
                  <a:gs pos="0">
                    <a:schemeClr val="accent1"/>
                  </a:gs>
                  <a:gs pos="100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a:solidFill>
                      <a:schemeClr val="bg1"/>
                    </a:solidFill>
                    <a:latin typeface="Arial"/>
                    <a:ea typeface="微软雅黑"/>
                    <a:cs typeface="思源黑体旧字形 Light" panose="020B0300000000000000" charset="-128"/>
                    <a:sym typeface="Arial"/>
                  </a:rPr>
                  <a:t>80%</a:t>
                </a:r>
              </a:p>
            </p:txBody>
          </p:sp>
        </p:grpSp>
        <p:sp>
          <p:nvSpPr>
            <p:cNvPr id="87" name="Freeform 90"/>
            <p:cNvSpPr>
              <a:spLocks noEditPoints="1"/>
            </p:cNvSpPr>
            <p:nvPr>
              <p:custDataLst>
                <p:tags r:id="rId10"/>
              </p:custDataLst>
            </p:nvPr>
          </p:nvSpPr>
          <p:spPr bwMode="auto">
            <a:xfrm>
              <a:off x="5864" y="3221"/>
              <a:ext cx="396" cy="396"/>
            </a:xfrm>
            <a:custGeom>
              <a:avLst/>
              <a:gdLst/>
              <a:ahLst/>
              <a:cxnLst>
                <a:cxn ang="0">
                  <a:pos x="77" y="14"/>
                </a:cxn>
                <a:cxn ang="0">
                  <a:pos x="51" y="34"/>
                </a:cxn>
                <a:cxn ang="0">
                  <a:pos x="0" y="54"/>
                </a:cxn>
                <a:cxn ang="0">
                  <a:pos x="23" y="80"/>
                </a:cxn>
                <a:cxn ang="0">
                  <a:pos x="31" y="123"/>
                </a:cxn>
                <a:cxn ang="0">
                  <a:pos x="54" y="115"/>
                </a:cxn>
                <a:cxn ang="0">
                  <a:pos x="50" y="103"/>
                </a:cxn>
                <a:cxn ang="0">
                  <a:pos x="50" y="76"/>
                </a:cxn>
                <a:cxn ang="0">
                  <a:pos x="51" y="74"/>
                </a:cxn>
                <a:cxn ang="0">
                  <a:pos x="52" y="73"/>
                </a:cxn>
                <a:cxn ang="0">
                  <a:pos x="53" y="73"/>
                </a:cxn>
                <a:cxn ang="0">
                  <a:pos x="77" y="94"/>
                </a:cxn>
                <a:cxn ang="0">
                  <a:pos x="123" y="54"/>
                </a:cxn>
                <a:cxn ang="0">
                  <a:pos x="77" y="54"/>
                </a:cxn>
                <a:cxn ang="0">
                  <a:pos x="88" y="42"/>
                </a:cxn>
                <a:cxn ang="0">
                  <a:pos x="88" y="65"/>
                </a:cxn>
                <a:cxn ang="0">
                  <a:pos x="77" y="54"/>
                </a:cxn>
                <a:cxn ang="0">
                  <a:pos x="15" y="42"/>
                </a:cxn>
                <a:cxn ang="0">
                  <a:pos x="38" y="54"/>
                </a:cxn>
                <a:cxn ang="0">
                  <a:pos x="15" y="65"/>
                </a:cxn>
                <a:cxn ang="0">
                  <a:pos x="46" y="115"/>
                </a:cxn>
                <a:cxn ang="0">
                  <a:pos x="31" y="80"/>
                </a:cxn>
                <a:cxn ang="0">
                  <a:pos x="31" y="73"/>
                </a:cxn>
                <a:cxn ang="0">
                  <a:pos x="43" y="73"/>
                </a:cxn>
                <a:cxn ang="0">
                  <a:pos x="42" y="103"/>
                </a:cxn>
                <a:cxn ang="0">
                  <a:pos x="46" y="112"/>
                </a:cxn>
                <a:cxn ang="0">
                  <a:pos x="51" y="65"/>
                </a:cxn>
                <a:cxn ang="0">
                  <a:pos x="50" y="65"/>
                </a:cxn>
                <a:cxn ang="0">
                  <a:pos x="50" y="42"/>
                </a:cxn>
                <a:cxn ang="0">
                  <a:pos x="71" y="34"/>
                </a:cxn>
                <a:cxn ang="0">
                  <a:pos x="71" y="73"/>
                </a:cxn>
                <a:cxn ang="0">
                  <a:pos x="96" y="100"/>
                </a:cxn>
                <a:cxn ang="0">
                  <a:pos x="88" y="73"/>
                </a:cxn>
                <a:cxn ang="0">
                  <a:pos x="88" y="34"/>
                </a:cxn>
                <a:cxn ang="0">
                  <a:pos x="96" y="8"/>
                </a:cxn>
                <a:cxn ang="0">
                  <a:pos x="96" y="100"/>
                </a:cxn>
                <a:cxn ang="0">
                  <a:pos x="96" y="100"/>
                </a:cxn>
              </a:cxnLst>
              <a:rect l="0" t="0" r="r" b="b"/>
              <a:pathLst>
                <a:path w="123" h="123">
                  <a:moveTo>
                    <a:pt x="96" y="0"/>
                  </a:moveTo>
                  <a:cubicBezTo>
                    <a:pt x="88" y="0"/>
                    <a:pt x="82" y="5"/>
                    <a:pt x="77" y="14"/>
                  </a:cubicBezTo>
                  <a:cubicBezTo>
                    <a:pt x="77" y="14"/>
                    <a:pt x="77" y="14"/>
                    <a:pt x="77" y="14"/>
                  </a:cubicBezTo>
                  <a:cubicBezTo>
                    <a:pt x="71" y="26"/>
                    <a:pt x="61" y="34"/>
                    <a:pt x="51" y="34"/>
                  </a:cubicBezTo>
                  <a:cubicBezTo>
                    <a:pt x="15" y="34"/>
                    <a:pt x="15" y="34"/>
                    <a:pt x="15" y="34"/>
                  </a:cubicBezTo>
                  <a:cubicBezTo>
                    <a:pt x="7" y="34"/>
                    <a:pt x="0" y="43"/>
                    <a:pt x="0" y="54"/>
                  </a:cubicBezTo>
                  <a:cubicBezTo>
                    <a:pt x="0" y="64"/>
                    <a:pt x="7" y="73"/>
                    <a:pt x="15" y="73"/>
                  </a:cubicBezTo>
                  <a:cubicBezTo>
                    <a:pt x="20" y="73"/>
                    <a:pt x="23" y="76"/>
                    <a:pt x="23" y="80"/>
                  </a:cubicBezTo>
                  <a:cubicBezTo>
                    <a:pt x="23" y="115"/>
                    <a:pt x="23" y="115"/>
                    <a:pt x="23" y="115"/>
                  </a:cubicBezTo>
                  <a:cubicBezTo>
                    <a:pt x="23" y="119"/>
                    <a:pt x="26" y="123"/>
                    <a:pt x="31" y="123"/>
                  </a:cubicBezTo>
                  <a:cubicBezTo>
                    <a:pt x="46" y="123"/>
                    <a:pt x="46" y="123"/>
                    <a:pt x="46" y="123"/>
                  </a:cubicBezTo>
                  <a:cubicBezTo>
                    <a:pt x="50" y="123"/>
                    <a:pt x="54" y="119"/>
                    <a:pt x="54" y="115"/>
                  </a:cubicBezTo>
                  <a:cubicBezTo>
                    <a:pt x="54" y="111"/>
                    <a:pt x="54" y="111"/>
                    <a:pt x="54" y="111"/>
                  </a:cubicBezTo>
                  <a:cubicBezTo>
                    <a:pt x="54" y="107"/>
                    <a:pt x="50" y="106"/>
                    <a:pt x="50" y="103"/>
                  </a:cubicBezTo>
                  <a:cubicBezTo>
                    <a:pt x="50" y="77"/>
                    <a:pt x="50" y="77"/>
                    <a:pt x="50" y="77"/>
                  </a:cubicBezTo>
                  <a:cubicBezTo>
                    <a:pt x="50" y="76"/>
                    <a:pt x="50" y="76"/>
                    <a:pt x="50" y="76"/>
                  </a:cubicBezTo>
                  <a:cubicBezTo>
                    <a:pt x="50" y="76"/>
                    <a:pt x="50" y="75"/>
                    <a:pt x="50" y="75"/>
                  </a:cubicBezTo>
                  <a:cubicBezTo>
                    <a:pt x="50" y="75"/>
                    <a:pt x="51" y="75"/>
                    <a:pt x="51" y="74"/>
                  </a:cubicBezTo>
                  <a:cubicBezTo>
                    <a:pt x="51" y="74"/>
                    <a:pt x="51" y="74"/>
                    <a:pt x="52" y="73"/>
                  </a:cubicBezTo>
                  <a:cubicBezTo>
                    <a:pt x="52" y="73"/>
                    <a:pt x="52" y="73"/>
                    <a:pt x="52" y="73"/>
                  </a:cubicBezTo>
                  <a:cubicBezTo>
                    <a:pt x="52" y="73"/>
                    <a:pt x="52" y="73"/>
                    <a:pt x="52" y="73"/>
                  </a:cubicBezTo>
                  <a:cubicBezTo>
                    <a:pt x="52" y="73"/>
                    <a:pt x="53" y="73"/>
                    <a:pt x="53" y="73"/>
                  </a:cubicBezTo>
                  <a:cubicBezTo>
                    <a:pt x="63" y="74"/>
                    <a:pt x="71" y="82"/>
                    <a:pt x="77" y="94"/>
                  </a:cubicBezTo>
                  <a:cubicBezTo>
                    <a:pt x="77" y="94"/>
                    <a:pt x="77" y="94"/>
                    <a:pt x="77" y="94"/>
                  </a:cubicBezTo>
                  <a:cubicBezTo>
                    <a:pt x="82" y="102"/>
                    <a:pt x="88" y="107"/>
                    <a:pt x="96" y="107"/>
                  </a:cubicBezTo>
                  <a:cubicBezTo>
                    <a:pt x="114" y="107"/>
                    <a:pt x="123" y="80"/>
                    <a:pt x="123" y="54"/>
                  </a:cubicBezTo>
                  <a:cubicBezTo>
                    <a:pt x="123" y="27"/>
                    <a:pt x="114" y="0"/>
                    <a:pt x="96" y="0"/>
                  </a:cubicBezTo>
                  <a:close/>
                  <a:moveTo>
                    <a:pt x="77" y="54"/>
                  </a:moveTo>
                  <a:cubicBezTo>
                    <a:pt x="77" y="50"/>
                    <a:pt x="77" y="46"/>
                    <a:pt x="77" y="42"/>
                  </a:cubicBezTo>
                  <a:cubicBezTo>
                    <a:pt x="88" y="42"/>
                    <a:pt x="88" y="42"/>
                    <a:pt x="88" y="42"/>
                  </a:cubicBezTo>
                  <a:cubicBezTo>
                    <a:pt x="92" y="42"/>
                    <a:pt x="96" y="47"/>
                    <a:pt x="96" y="54"/>
                  </a:cubicBezTo>
                  <a:cubicBezTo>
                    <a:pt x="96" y="60"/>
                    <a:pt x="92" y="65"/>
                    <a:pt x="88" y="65"/>
                  </a:cubicBezTo>
                  <a:cubicBezTo>
                    <a:pt x="77" y="65"/>
                    <a:pt x="77" y="65"/>
                    <a:pt x="77" y="65"/>
                  </a:cubicBezTo>
                  <a:cubicBezTo>
                    <a:pt x="77" y="61"/>
                    <a:pt x="77" y="58"/>
                    <a:pt x="77" y="54"/>
                  </a:cubicBezTo>
                  <a:close/>
                  <a:moveTo>
                    <a:pt x="8" y="54"/>
                  </a:moveTo>
                  <a:cubicBezTo>
                    <a:pt x="8" y="47"/>
                    <a:pt x="11" y="42"/>
                    <a:pt x="15" y="42"/>
                  </a:cubicBezTo>
                  <a:cubicBezTo>
                    <a:pt x="42" y="42"/>
                    <a:pt x="42" y="42"/>
                    <a:pt x="42" y="42"/>
                  </a:cubicBezTo>
                  <a:cubicBezTo>
                    <a:pt x="40" y="45"/>
                    <a:pt x="38" y="49"/>
                    <a:pt x="38" y="54"/>
                  </a:cubicBezTo>
                  <a:cubicBezTo>
                    <a:pt x="38" y="58"/>
                    <a:pt x="40" y="62"/>
                    <a:pt x="42" y="65"/>
                  </a:cubicBezTo>
                  <a:cubicBezTo>
                    <a:pt x="15" y="65"/>
                    <a:pt x="15" y="65"/>
                    <a:pt x="15" y="65"/>
                  </a:cubicBezTo>
                  <a:cubicBezTo>
                    <a:pt x="11" y="65"/>
                    <a:pt x="8" y="60"/>
                    <a:pt x="8" y="54"/>
                  </a:cubicBezTo>
                  <a:close/>
                  <a:moveTo>
                    <a:pt x="46" y="115"/>
                  </a:moveTo>
                  <a:cubicBezTo>
                    <a:pt x="31" y="115"/>
                    <a:pt x="31" y="115"/>
                    <a:pt x="31" y="115"/>
                  </a:cubicBezTo>
                  <a:cubicBezTo>
                    <a:pt x="31" y="80"/>
                    <a:pt x="31" y="80"/>
                    <a:pt x="31" y="80"/>
                  </a:cubicBezTo>
                  <a:cubicBezTo>
                    <a:pt x="31" y="78"/>
                    <a:pt x="30" y="75"/>
                    <a:pt x="29" y="73"/>
                  </a:cubicBezTo>
                  <a:cubicBezTo>
                    <a:pt x="31" y="73"/>
                    <a:pt x="31" y="73"/>
                    <a:pt x="31" y="73"/>
                  </a:cubicBezTo>
                  <a:cubicBezTo>
                    <a:pt x="31" y="73"/>
                    <a:pt x="31" y="73"/>
                    <a:pt x="31" y="73"/>
                  </a:cubicBezTo>
                  <a:cubicBezTo>
                    <a:pt x="43" y="73"/>
                    <a:pt x="43" y="73"/>
                    <a:pt x="43" y="73"/>
                  </a:cubicBezTo>
                  <a:cubicBezTo>
                    <a:pt x="42" y="74"/>
                    <a:pt x="42" y="75"/>
                    <a:pt x="42" y="77"/>
                  </a:cubicBezTo>
                  <a:cubicBezTo>
                    <a:pt x="42" y="103"/>
                    <a:pt x="42" y="103"/>
                    <a:pt x="42" y="103"/>
                  </a:cubicBezTo>
                  <a:cubicBezTo>
                    <a:pt x="42" y="107"/>
                    <a:pt x="44" y="110"/>
                    <a:pt x="46" y="111"/>
                  </a:cubicBezTo>
                  <a:cubicBezTo>
                    <a:pt x="46" y="111"/>
                    <a:pt x="46" y="111"/>
                    <a:pt x="46" y="112"/>
                  </a:cubicBezTo>
                  <a:lnTo>
                    <a:pt x="46" y="115"/>
                  </a:lnTo>
                  <a:close/>
                  <a:moveTo>
                    <a:pt x="51" y="65"/>
                  </a:moveTo>
                  <a:cubicBezTo>
                    <a:pt x="50" y="65"/>
                    <a:pt x="50" y="65"/>
                    <a:pt x="50" y="65"/>
                  </a:cubicBezTo>
                  <a:cubicBezTo>
                    <a:pt x="50" y="65"/>
                    <a:pt x="50" y="65"/>
                    <a:pt x="50" y="65"/>
                  </a:cubicBezTo>
                  <a:cubicBezTo>
                    <a:pt x="46" y="65"/>
                    <a:pt x="42" y="60"/>
                    <a:pt x="42" y="54"/>
                  </a:cubicBezTo>
                  <a:cubicBezTo>
                    <a:pt x="42" y="47"/>
                    <a:pt x="46" y="42"/>
                    <a:pt x="50" y="42"/>
                  </a:cubicBezTo>
                  <a:cubicBezTo>
                    <a:pt x="51" y="42"/>
                    <a:pt x="51" y="42"/>
                    <a:pt x="51" y="42"/>
                  </a:cubicBezTo>
                  <a:cubicBezTo>
                    <a:pt x="58" y="42"/>
                    <a:pt x="65" y="39"/>
                    <a:pt x="71" y="34"/>
                  </a:cubicBezTo>
                  <a:cubicBezTo>
                    <a:pt x="70" y="40"/>
                    <a:pt x="69" y="47"/>
                    <a:pt x="69" y="54"/>
                  </a:cubicBezTo>
                  <a:cubicBezTo>
                    <a:pt x="69" y="60"/>
                    <a:pt x="70" y="67"/>
                    <a:pt x="71" y="73"/>
                  </a:cubicBezTo>
                  <a:cubicBezTo>
                    <a:pt x="65" y="68"/>
                    <a:pt x="58" y="65"/>
                    <a:pt x="51" y="65"/>
                  </a:cubicBezTo>
                  <a:close/>
                  <a:moveTo>
                    <a:pt x="96" y="100"/>
                  </a:moveTo>
                  <a:cubicBezTo>
                    <a:pt x="88" y="100"/>
                    <a:pt x="82" y="89"/>
                    <a:pt x="79" y="73"/>
                  </a:cubicBezTo>
                  <a:cubicBezTo>
                    <a:pt x="88" y="73"/>
                    <a:pt x="88" y="73"/>
                    <a:pt x="88" y="73"/>
                  </a:cubicBezTo>
                  <a:cubicBezTo>
                    <a:pt x="97" y="73"/>
                    <a:pt x="104" y="64"/>
                    <a:pt x="104" y="54"/>
                  </a:cubicBezTo>
                  <a:cubicBezTo>
                    <a:pt x="104" y="43"/>
                    <a:pt x="97" y="34"/>
                    <a:pt x="88" y="34"/>
                  </a:cubicBezTo>
                  <a:cubicBezTo>
                    <a:pt x="79" y="34"/>
                    <a:pt x="79" y="34"/>
                    <a:pt x="79" y="34"/>
                  </a:cubicBezTo>
                  <a:cubicBezTo>
                    <a:pt x="82" y="19"/>
                    <a:pt x="88" y="8"/>
                    <a:pt x="96" y="8"/>
                  </a:cubicBezTo>
                  <a:cubicBezTo>
                    <a:pt x="107" y="8"/>
                    <a:pt x="115" y="28"/>
                    <a:pt x="115" y="54"/>
                  </a:cubicBezTo>
                  <a:cubicBezTo>
                    <a:pt x="115" y="79"/>
                    <a:pt x="107" y="100"/>
                    <a:pt x="96" y="100"/>
                  </a:cubicBezTo>
                  <a:close/>
                  <a:moveTo>
                    <a:pt x="96" y="100"/>
                  </a:moveTo>
                  <a:cubicBezTo>
                    <a:pt x="96" y="100"/>
                    <a:pt x="96" y="100"/>
                    <a:pt x="96" y="100"/>
                  </a:cubicBezTo>
                </a:path>
              </a:pathLst>
            </a:custGeom>
            <a:solidFill>
              <a:schemeClr val="bg1"/>
            </a:solidFill>
            <a:ln w="9525">
              <a:noFill/>
              <a:round/>
            </a:ln>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grpSp>
          <p:nvGrpSpPr>
            <p:cNvPr id="88" name="Group 87"/>
            <p:cNvGrpSpPr/>
            <p:nvPr/>
          </p:nvGrpSpPr>
          <p:grpSpPr>
            <a:xfrm>
              <a:off x="5840" y="4135"/>
              <a:ext cx="445" cy="517"/>
              <a:chOff x="4386263" y="3562350"/>
              <a:chExt cx="428625" cy="498475"/>
            </a:xfrm>
            <a:solidFill>
              <a:schemeClr val="bg1"/>
            </a:solidFill>
          </p:grpSpPr>
          <p:sp>
            <p:nvSpPr>
              <p:cNvPr id="89" name="Freeform 50"/>
              <p:cNvSpPr/>
              <p:nvPr>
                <p:custDataLst>
                  <p:tags r:id="rId23"/>
                </p:custDataLst>
              </p:nvPr>
            </p:nvSpPr>
            <p:spPr bwMode="auto">
              <a:xfrm>
                <a:off x="4600576" y="3994150"/>
                <a:ext cx="66675" cy="66675"/>
              </a:xfrm>
              <a:custGeom>
                <a:avLst/>
                <a:gdLst>
                  <a:gd name="T0" fmla="*/ 211 w 423"/>
                  <a:gd name="T1" fmla="*/ 0 h 424"/>
                  <a:gd name="T2" fmla="*/ 245 w 423"/>
                  <a:gd name="T3" fmla="*/ 3 h 424"/>
                  <a:gd name="T4" fmla="*/ 278 w 423"/>
                  <a:gd name="T5" fmla="*/ 10 h 424"/>
                  <a:gd name="T6" fmla="*/ 308 w 423"/>
                  <a:gd name="T7" fmla="*/ 24 h 424"/>
                  <a:gd name="T8" fmla="*/ 336 w 423"/>
                  <a:gd name="T9" fmla="*/ 41 h 424"/>
                  <a:gd name="T10" fmla="*/ 360 w 423"/>
                  <a:gd name="T11" fmla="*/ 62 h 424"/>
                  <a:gd name="T12" fmla="*/ 382 w 423"/>
                  <a:gd name="T13" fmla="*/ 87 h 424"/>
                  <a:gd name="T14" fmla="*/ 399 w 423"/>
                  <a:gd name="T15" fmla="*/ 115 h 424"/>
                  <a:gd name="T16" fmla="*/ 411 w 423"/>
                  <a:gd name="T17" fmla="*/ 145 h 424"/>
                  <a:gd name="T18" fmla="*/ 420 w 423"/>
                  <a:gd name="T19" fmla="*/ 178 h 424"/>
                  <a:gd name="T20" fmla="*/ 423 w 423"/>
                  <a:gd name="T21" fmla="*/ 213 h 424"/>
                  <a:gd name="T22" fmla="*/ 420 w 423"/>
                  <a:gd name="T23" fmla="*/ 247 h 424"/>
                  <a:gd name="T24" fmla="*/ 411 w 423"/>
                  <a:gd name="T25" fmla="*/ 279 h 424"/>
                  <a:gd name="T26" fmla="*/ 399 w 423"/>
                  <a:gd name="T27" fmla="*/ 310 h 424"/>
                  <a:gd name="T28" fmla="*/ 382 w 423"/>
                  <a:gd name="T29" fmla="*/ 338 h 424"/>
                  <a:gd name="T30" fmla="*/ 360 w 423"/>
                  <a:gd name="T31" fmla="*/ 363 h 424"/>
                  <a:gd name="T32" fmla="*/ 336 w 423"/>
                  <a:gd name="T33" fmla="*/ 383 h 424"/>
                  <a:gd name="T34" fmla="*/ 308 w 423"/>
                  <a:gd name="T35" fmla="*/ 401 h 424"/>
                  <a:gd name="T36" fmla="*/ 278 w 423"/>
                  <a:gd name="T37" fmla="*/ 414 h 424"/>
                  <a:gd name="T38" fmla="*/ 245 w 423"/>
                  <a:gd name="T39" fmla="*/ 421 h 424"/>
                  <a:gd name="T40" fmla="*/ 211 w 423"/>
                  <a:gd name="T41" fmla="*/ 424 h 424"/>
                  <a:gd name="T42" fmla="*/ 176 w 423"/>
                  <a:gd name="T43" fmla="*/ 421 h 424"/>
                  <a:gd name="T44" fmla="*/ 144 w 423"/>
                  <a:gd name="T45" fmla="*/ 414 h 424"/>
                  <a:gd name="T46" fmla="*/ 114 w 423"/>
                  <a:gd name="T47" fmla="*/ 401 h 424"/>
                  <a:gd name="T48" fmla="*/ 86 w 423"/>
                  <a:gd name="T49" fmla="*/ 383 h 424"/>
                  <a:gd name="T50" fmla="*/ 62 w 423"/>
                  <a:gd name="T51" fmla="*/ 363 h 424"/>
                  <a:gd name="T52" fmla="*/ 40 w 423"/>
                  <a:gd name="T53" fmla="*/ 338 h 424"/>
                  <a:gd name="T54" fmla="*/ 23 w 423"/>
                  <a:gd name="T55" fmla="*/ 310 h 424"/>
                  <a:gd name="T56" fmla="*/ 10 w 423"/>
                  <a:gd name="T57" fmla="*/ 279 h 424"/>
                  <a:gd name="T58" fmla="*/ 3 w 423"/>
                  <a:gd name="T59" fmla="*/ 247 h 424"/>
                  <a:gd name="T60" fmla="*/ 0 w 423"/>
                  <a:gd name="T61" fmla="*/ 213 h 424"/>
                  <a:gd name="T62" fmla="*/ 3 w 423"/>
                  <a:gd name="T63" fmla="*/ 178 h 424"/>
                  <a:gd name="T64" fmla="*/ 10 w 423"/>
                  <a:gd name="T65" fmla="*/ 145 h 424"/>
                  <a:gd name="T66" fmla="*/ 23 w 423"/>
                  <a:gd name="T67" fmla="*/ 115 h 424"/>
                  <a:gd name="T68" fmla="*/ 40 w 423"/>
                  <a:gd name="T69" fmla="*/ 87 h 424"/>
                  <a:gd name="T70" fmla="*/ 62 w 423"/>
                  <a:gd name="T71" fmla="*/ 62 h 424"/>
                  <a:gd name="T72" fmla="*/ 86 w 423"/>
                  <a:gd name="T73" fmla="*/ 41 h 424"/>
                  <a:gd name="T74" fmla="*/ 114 w 423"/>
                  <a:gd name="T75" fmla="*/ 24 h 424"/>
                  <a:gd name="T76" fmla="*/ 144 w 423"/>
                  <a:gd name="T77" fmla="*/ 10 h 424"/>
                  <a:gd name="T78" fmla="*/ 176 w 423"/>
                  <a:gd name="T79" fmla="*/ 3 h 424"/>
                  <a:gd name="T80" fmla="*/ 211 w 423"/>
                  <a:gd name="T81" fmla="*/ 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23" h="424">
                    <a:moveTo>
                      <a:pt x="211" y="0"/>
                    </a:moveTo>
                    <a:lnTo>
                      <a:pt x="245" y="3"/>
                    </a:lnTo>
                    <a:lnTo>
                      <a:pt x="278" y="10"/>
                    </a:lnTo>
                    <a:lnTo>
                      <a:pt x="308" y="24"/>
                    </a:lnTo>
                    <a:lnTo>
                      <a:pt x="336" y="41"/>
                    </a:lnTo>
                    <a:lnTo>
                      <a:pt x="360" y="62"/>
                    </a:lnTo>
                    <a:lnTo>
                      <a:pt x="382" y="87"/>
                    </a:lnTo>
                    <a:lnTo>
                      <a:pt x="399" y="115"/>
                    </a:lnTo>
                    <a:lnTo>
                      <a:pt x="411" y="145"/>
                    </a:lnTo>
                    <a:lnTo>
                      <a:pt x="420" y="178"/>
                    </a:lnTo>
                    <a:lnTo>
                      <a:pt x="423" y="213"/>
                    </a:lnTo>
                    <a:lnTo>
                      <a:pt x="420" y="247"/>
                    </a:lnTo>
                    <a:lnTo>
                      <a:pt x="411" y="279"/>
                    </a:lnTo>
                    <a:lnTo>
                      <a:pt x="399" y="310"/>
                    </a:lnTo>
                    <a:lnTo>
                      <a:pt x="382" y="338"/>
                    </a:lnTo>
                    <a:lnTo>
                      <a:pt x="360" y="363"/>
                    </a:lnTo>
                    <a:lnTo>
                      <a:pt x="336" y="383"/>
                    </a:lnTo>
                    <a:lnTo>
                      <a:pt x="308" y="401"/>
                    </a:lnTo>
                    <a:lnTo>
                      <a:pt x="278" y="414"/>
                    </a:lnTo>
                    <a:lnTo>
                      <a:pt x="245" y="421"/>
                    </a:lnTo>
                    <a:lnTo>
                      <a:pt x="211" y="424"/>
                    </a:lnTo>
                    <a:lnTo>
                      <a:pt x="176" y="421"/>
                    </a:lnTo>
                    <a:lnTo>
                      <a:pt x="144" y="414"/>
                    </a:lnTo>
                    <a:lnTo>
                      <a:pt x="114" y="401"/>
                    </a:lnTo>
                    <a:lnTo>
                      <a:pt x="86" y="383"/>
                    </a:lnTo>
                    <a:lnTo>
                      <a:pt x="62" y="363"/>
                    </a:lnTo>
                    <a:lnTo>
                      <a:pt x="40" y="338"/>
                    </a:lnTo>
                    <a:lnTo>
                      <a:pt x="23" y="310"/>
                    </a:lnTo>
                    <a:lnTo>
                      <a:pt x="10" y="279"/>
                    </a:lnTo>
                    <a:lnTo>
                      <a:pt x="3" y="247"/>
                    </a:lnTo>
                    <a:lnTo>
                      <a:pt x="0" y="213"/>
                    </a:lnTo>
                    <a:lnTo>
                      <a:pt x="3" y="178"/>
                    </a:lnTo>
                    <a:lnTo>
                      <a:pt x="10" y="145"/>
                    </a:lnTo>
                    <a:lnTo>
                      <a:pt x="23" y="115"/>
                    </a:lnTo>
                    <a:lnTo>
                      <a:pt x="40" y="87"/>
                    </a:lnTo>
                    <a:lnTo>
                      <a:pt x="62" y="62"/>
                    </a:lnTo>
                    <a:lnTo>
                      <a:pt x="86" y="41"/>
                    </a:lnTo>
                    <a:lnTo>
                      <a:pt x="114" y="24"/>
                    </a:lnTo>
                    <a:lnTo>
                      <a:pt x="144" y="10"/>
                    </a:lnTo>
                    <a:lnTo>
                      <a:pt x="176" y="3"/>
                    </a:lnTo>
                    <a:lnTo>
                      <a:pt x="211" y="0"/>
                    </a:lnTo>
                    <a:close/>
                  </a:path>
                </a:pathLst>
              </a:custGeom>
              <a:grpFill/>
              <a:ln w="0">
                <a:noFill/>
                <a:prstDash val="solid"/>
                <a:round/>
              </a:ln>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sp>
            <p:nvSpPr>
              <p:cNvPr id="90" name="Freeform 51"/>
              <p:cNvSpPr/>
              <p:nvPr>
                <p:custDataLst>
                  <p:tags r:id="rId24"/>
                </p:custDataLst>
              </p:nvPr>
            </p:nvSpPr>
            <p:spPr bwMode="auto">
              <a:xfrm>
                <a:off x="4418013" y="3994150"/>
                <a:ext cx="66675" cy="66675"/>
              </a:xfrm>
              <a:custGeom>
                <a:avLst/>
                <a:gdLst>
                  <a:gd name="T0" fmla="*/ 212 w 423"/>
                  <a:gd name="T1" fmla="*/ 0 h 424"/>
                  <a:gd name="T2" fmla="*/ 246 w 423"/>
                  <a:gd name="T3" fmla="*/ 3 h 424"/>
                  <a:gd name="T4" fmla="*/ 278 w 423"/>
                  <a:gd name="T5" fmla="*/ 10 h 424"/>
                  <a:gd name="T6" fmla="*/ 309 w 423"/>
                  <a:gd name="T7" fmla="*/ 24 h 424"/>
                  <a:gd name="T8" fmla="*/ 337 w 423"/>
                  <a:gd name="T9" fmla="*/ 41 h 424"/>
                  <a:gd name="T10" fmla="*/ 361 w 423"/>
                  <a:gd name="T11" fmla="*/ 62 h 424"/>
                  <a:gd name="T12" fmla="*/ 383 w 423"/>
                  <a:gd name="T13" fmla="*/ 87 h 424"/>
                  <a:gd name="T14" fmla="*/ 399 w 423"/>
                  <a:gd name="T15" fmla="*/ 115 h 424"/>
                  <a:gd name="T16" fmla="*/ 412 w 423"/>
                  <a:gd name="T17" fmla="*/ 145 h 424"/>
                  <a:gd name="T18" fmla="*/ 421 w 423"/>
                  <a:gd name="T19" fmla="*/ 178 h 424"/>
                  <a:gd name="T20" fmla="*/ 423 w 423"/>
                  <a:gd name="T21" fmla="*/ 213 h 424"/>
                  <a:gd name="T22" fmla="*/ 421 w 423"/>
                  <a:gd name="T23" fmla="*/ 247 h 424"/>
                  <a:gd name="T24" fmla="*/ 412 w 423"/>
                  <a:gd name="T25" fmla="*/ 279 h 424"/>
                  <a:gd name="T26" fmla="*/ 399 w 423"/>
                  <a:gd name="T27" fmla="*/ 310 h 424"/>
                  <a:gd name="T28" fmla="*/ 383 w 423"/>
                  <a:gd name="T29" fmla="*/ 338 h 424"/>
                  <a:gd name="T30" fmla="*/ 361 w 423"/>
                  <a:gd name="T31" fmla="*/ 363 h 424"/>
                  <a:gd name="T32" fmla="*/ 337 w 423"/>
                  <a:gd name="T33" fmla="*/ 383 h 424"/>
                  <a:gd name="T34" fmla="*/ 309 w 423"/>
                  <a:gd name="T35" fmla="*/ 401 h 424"/>
                  <a:gd name="T36" fmla="*/ 278 w 423"/>
                  <a:gd name="T37" fmla="*/ 414 h 424"/>
                  <a:gd name="T38" fmla="*/ 246 w 423"/>
                  <a:gd name="T39" fmla="*/ 421 h 424"/>
                  <a:gd name="T40" fmla="*/ 212 w 423"/>
                  <a:gd name="T41" fmla="*/ 424 h 424"/>
                  <a:gd name="T42" fmla="*/ 177 w 423"/>
                  <a:gd name="T43" fmla="*/ 421 h 424"/>
                  <a:gd name="T44" fmla="*/ 144 w 423"/>
                  <a:gd name="T45" fmla="*/ 414 h 424"/>
                  <a:gd name="T46" fmla="*/ 115 w 423"/>
                  <a:gd name="T47" fmla="*/ 401 h 424"/>
                  <a:gd name="T48" fmla="*/ 86 w 423"/>
                  <a:gd name="T49" fmla="*/ 383 h 424"/>
                  <a:gd name="T50" fmla="*/ 62 w 423"/>
                  <a:gd name="T51" fmla="*/ 363 h 424"/>
                  <a:gd name="T52" fmla="*/ 41 w 423"/>
                  <a:gd name="T53" fmla="*/ 338 h 424"/>
                  <a:gd name="T54" fmla="*/ 24 w 423"/>
                  <a:gd name="T55" fmla="*/ 310 h 424"/>
                  <a:gd name="T56" fmla="*/ 11 w 423"/>
                  <a:gd name="T57" fmla="*/ 279 h 424"/>
                  <a:gd name="T58" fmla="*/ 2 w 423"/>
                  <a:gd name="T59" fmla="*/ 247 h 424"/>
                  <a:gd name="T60" fmla="*/ 0 w 423"/>
                  <a:gd name="T61" fmla="*/ 213 h 424"/>
                  <a:gd name="T62" fmla="*/ 2 w 423"/>
                  <a:gd name="T63" fmla="*/ 178 h 424"/>
                  <a:gd name="T64" fmla="*/ 11 w 423"/>
                  <a:gd name="T65" fmla="*/ 145 h 424"/>
                  <a:gd name="T66" fmla="*/ 24 w 423"/>
                  <a:gd name="T67" fmla="*/ 115 h 424"/>
                  <a:gd name="T68" fmla="*/ 41 w 423"/>
                  <a:gd name="T69" fmla="*/ 87 h 424"/>
                  <a:gd name="T70" fmla="*/ 62 w 423"/>
                  <a:gd name="T71" fmla="*/ 62 h 424"/>
                  <a:gd name="T72" fmla="*/ 86 w 423"/>
                  <a:gd name="T73" fmla="*/ 41 h 424"/>
                  <a:gd name="T74" fmla="*/ 115 w 423"/>
                  <a:gd name="T75" fmla="*/ 24 h 424"/>
                  <a:gd name="T76" fmla="*/ 144 w 423"/>
                  <a:gd name="T77" fmla="*/ 10 h 424"/>
                  <a:gd name="T78" fmla="*/ 177 w 423"/>
                  <a:gd name="T79" fmla="*/ 3 h 424"/>
                  <a:gd name="T80" fmla="*/ 212 w 423"/>
                  <a:gd name="T81" fmla="*/ 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23" h="424">
                    <a:moveTo>
                      <a:pt x="212" y="0"/>
                    </a:moveTo>
                    <a:lnTo>
                      <a:pt x="246" y="3"/>
                    </a:lnTo>
                    <a:lnTo>
                      <a:pt x="278" y="10"/>
                    </a:lnTo>
                    <a:lnTo>
                      <a:pt x="309" y="24"/>
                    </a:lnTo>
                    <a:lnTo>
                      <a:pt x="337" y="41"/>
                    </a:lnTo>
                    <a:lnTo>
                      <a:pt x="361" y="62"/>
                    </a:lnTo>
                    <a:lnTo>
                      <a:pt x="383" y="87"/>
                    </a:lnTo>
                    <a:lnTo>
                      <a:pt x="399" y="115"/>
                    </a:lnTo>
                    <a:lnTo>
                      <a:pt x="412" y="145"/>
                    </a:lnTo>
                    <a:lnTo>
                      <a:pt x="421" y="178"/>
                    </a:lnTo>
                    <a:lnTo>
                      <a:pt x="423" y="213"/>
                    </a:lnTo>
                    <a:lnTo>
                      <a:pt x="421" y="247"/>
                    </a:lnTo>
                    <a:lnTo>
                      <a:pt x="412" y="279"/>
                    </a:lnTo>
                    <a:lnTo>
                      <a:pt x="399" y="310"/>
                    </a:lnTo>
                    <a:lnTo>
                      <a:pt x="383" y="338"/>
                    </a:lnTo>
                    <a:lnTo>
                      <a:pt x="361" y="363"/>
                    </a:lnTo>
                    <a:lnTo>
                      <a:pt x="337" y="383"/>
                    </a:lnTo>
                    <a:lnTo>
                      <a:pt x="309" y="401"/>
                    </a:lnTo>
                    <a:lnTo>
                      <a:pt x="278" y="414"/>
                    </a:lnTo>
                    <a:lnTo>
                      <a:pt x="246" y="421"/>
                    </a:lnTo>
                    <a:lnTo>
                      <a:pt x="212" y="424"/>
                    </a:lnTo>
                    <a:lnTo>
                      <a:pt x="177" y="421"/>
                    </a:lnTo>
                    <a:lnTo>
                      <a:pt x="144" y="414"/>
                    </a:lnTo>
                    <a:lnTo>
                      <a:pt x="115" y="401"/>
                    </a:lnTo>
                    <a:lnTo>
                      <a:pt x="86" y="383"/>
                    </a:lnTo>
                    <a:lnTo>
                      <a:pt x="62" y="363"/>
                    </a:lnTo>
                    <a:lnTo>
                      <a:pt x="41" y="338"/>
                    </a:lnTo>
                    <a:lnTo>
                      <a:pt x="24" y="310"/>
                    </a:lnTo>
                    <a:lnTo>
                      <a:pt x="11" y="279"/>
                    </a:lnTo>
                    <a:lnTo>
                      <a:pt x="2" y="247"/>
                    </a:lnTo>
                    <a:lnTo>
                      <a:pt x="0" y="213"/>
                    </a:lnTo>
                    <a:lnTo>
                      <a:pt x="2" y="178"/>
                    </a:lnTo>
                    <a:lnTo>
                      <a:pt x="11" y="145"/>
                    </a:lnTo>
                    <a:lnTo>
                      <a:pt x="24" y="115"/>
                    </a:lnTo>
                    <a:lnTo>
                      <a:pt x="41" y="87"/>
                    </a:lnTo>
                    <a:lnTo>
                      <a:pt x="62" y="62"/>
                    </a:lnTo>
                    <a:lnTo>
                      <a:pt x="86" y="41"/>
                    </a:lnTo>
                    <a:lnTo>
                      <a:pt x="115" y="24"/>
                    </a:lnTo>
                    <a:lnTo>
                      <a:pt x="144" y="10"/>
                    </a:lnTo>
                    <a:lnTo>
                      <a:pt x="177" y="3"/>
                    </a:lnTo>
                    <a:lnTo>
                      <a:pt x="212" y="0"/>
                    </a:lnTo>
                    <a:close/>
                  </a:path>
                </a:pathLst>
              </a:custGeom>
              <a:grpFill/>
              <a:ln w="0">
                <a:noFill/>
                <a:prstDash val="solid"/>
                <a:round/>
              </a:ln>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sp>
            <p:nvSpPr>
              <p:cNvPr id="91" name="Freeform 52"/>
              <p:cNvSpPr>
                <a:spLocks noEditPoints="1"/>
              </p:cNvSpPr>
              <p:nvPr>
                <p:custDataLst>
                  <p:tags r:id="rId25"/>
                </p:custDataLst>
              </p:nvPr>
            </p:nvSpPr>
            <p:spPr bwMode="auto">
              <a:xfrm>
                <a:off x="4386263" y="3652838"/>
                <a:ext cx="428625" cy="330200"/>
              </a:xfrm>
              <a:custGeom>
                <a:avLst/>
                <a:gdLst>
                  <a:gd name="T0" fmla="*/ 415 w 2696"/>
                  <a:gd name="T1" fmla="*/ 1342 h 2087"/>
                  <a:gd name="T2" fmla="*/ 438 w 2696"/>
                  <a:gd name="T3" fmla="*/ 1421 h 2087"/>
                  <a:gd name="T4" fmla="*/ 1693 w 2696"/>
                  <a:gd name="T5" fmla="*/ 1269 h 2087"/>
                  <a:gd name="T6" fmla="*/ 328 w 2696"/>
                  <a:gd name="T7" fmla="*/ 1038 h 2087"/>
                  <a:gd name="T8" fmla="*/ 1788 w 2696"/>
                  <a:gd name="T9" fmla="*/ 962 h 2087"/>
                  <a:gd name="T10" fmla="*/ 232 w 2696"/>
                  <a:gd name="T11" fmla="*/ 699 h 2087"/>
                  <a:gd name="T12" fmla="*/ 1837 w 2696"/>
                  <a:gd name="T13" fmla="*/ 806 h 2087"/>
                  <a:gd name="T14" fmla="*/ 2610 w 2696"/>
                  <a:gd name="T15" fmla="*/ 0 h 2087"/>
                  <a:gd name="T16" fmla="*/ 2666 w 2696"/>
                  <a:gd name="T17" fmla="*/ 26 h 2087"/>
                  <a:gd name="T18" fmla="*/ 2695 w 2696"/>
                  <a:gd name="T19" fmla="*/ 79 h 2087"/>
                  <a:gd name="T20" fmla="*/ 2689 w 2696"/>
                  <a:gd name="T21" fmla="*/ 133 h 2087"/>
                  <a:gd name="T22" fmla="*/ 2652 w 2696"/>
                  <a:gd name="T23" fmla="*/ 177 h 2087"/>
                  <a:gd name="T24" fmla="*/ 2623 w 2696"/>
                  <a:gd name="T25" fmla="*/ 190 h 2087"/>
                  <a:gd name="T26" fmla="*/ 2573 w 2696"/>
                  <a:gd name="T27" fmla="*/ 208 h 2087"/>
                  <a:gd name="T28" fmla="*/ 2494 w 2696"/>
                  <a:gd name="T29" fmla="*/ 239 h 2087"/>
                  <a:gd name="T30" fmla="*/ 2400 w 2696"/>
                  <a:gd name="T31" fmla="*/ 274 h 2087"/>
                  <a:gd name="T32" fmla="*/ 2307 w 2696"/>
                  <a:gd name="T33" fmla="*/ 310 h 2087"/>
                  <a:gd name="T34" fmla="*/ 2228 w 2696"/>
                  <a:gd name="T35" fmla="*/ 340 h 2087"/>
                  <a:gd name="T36" fmla="*/ 2177 w 2696"/>
                  <a:gd name="T37" fmla="*/ 359 h 2087"/>
                  <a:gd name="T38" fmla="*/ 2162 w 2696"/>
                  <a:gd name="T39" fmla="*/ 406 h 2087"/>
                  <a:gd name="T40" fmla="*/ 2135 w 2696"/>
                  <a:gd name="T41" fmla="*/ 493 h 2087"/>
                  <a:gd name="T42" fmla="*/ 2098 w 2696"/>
                  <a:gd name="T43" fmla="*/ 611 h 2087"/>
                  <a:gd name="T44" fmla="*/ 2055 w 2696"/>
                  <a:gd name="T45" fmla="*/ 751 h 2087"/>
                  <a:gd name="T46" fmla="*/ 2007 w 2696"/>
                  <a:gd name="T47" fmla="*/ 904 h 2087"/>
                  <a:gd name="T48" fmla="*/ 1959 w 2696"/>
                  <a:gd name="T49" fmla="*/ 1060 h 2087"/>
                  <a:gd name="T50" fmla="*/ 1913 w 2696"/>
                  <a:gd name="T51" fmla="*/ 1210 h 2087"/>
                  <a:gd name="T52" fmla="*/ 1871 w 2696"/>
                  <a:gd name="T53" fmla="*/ 1344 h 2087"/>
                  <a:gd name="T54" fmla="*/ 1837 w 2696"/>
                  <a:gd name="T55" fmla="*/ 1453 h 2087"/>
                  <a:gd name="T56" fmla="*/ 1814 w 2696"/>
                  <a:gd name="T57" fmla="*/ 1528 h 2087"/>
                  <a:gd name="T58" fmla="*/ 1803 w 2696"/>
                  <a:gd name="T59" fmla="*/ 1560 h 2087"/>
                  <a:gd name="T60" fmla="*/ 1652 w 2696"/>
                  <a:gd name="T61" fmla="*/ 2053 h 2087"/>
                  <a:gd name="T62" fmla="*/ 1600 w 2696"/>
                  <a:gd name="T63" fmla="*/ 2084 h 2087"/>
                  <a:gd name="T64" fmla="*/ 337 w 2696"/>
                  <a:gd name="T65" fmla="*/ 2084 h 2087"/>
                  <a:gd name="T66" fmla="*/ 284 w 2696"/>
                  <a:gd name="T67" fmla="*/ 2050 h 2087"/>
                  <a:gd name="T68" fmla="*/ 263 w 2696"/>
                  <a:gd name="T69" fmla="*/ 1990 h 2087"/>
                  <a:gd name="T70" fmla="*/ 284 w 2696"/>
                  <a:gd name="T71" fmla="*/ 1930 h 2087"/>
                  <a:gd name="T72" fmla="*/ 337 w 2696"/>
                  <a:gd name="T73" fmla="*/ 1896 h 2087"/>
                  <a:gd name="T74" fmla="*/ 1514 w 2696"/>
                  <a:gd name="T75" fmla="*/ 1870 h 2087"/>
                  <a:gd name="T76" fmla="*/ 1542 w 2696"/>
                  <a:gd name="T77" fmla="*/ 1774 h 2087"/>
                  <a:gd name="T78" fmla="*/ 1573 w 2696"/>
                  <a:gd name="T79" fmla="*/ 1665 h 2087"/>
                  <a:gd name="T80" fmla="*/ 350 w 2696"/>
                  <a:gd name="T81" fmla="*/ 1627 h 2087"/>
                  <a:gd name="T82" fmla="*/ 299 w 2696"/>
                  <a:gd name="T83" fmla="*/ 1596 h 2087"/>
                  <a:gd name="T84" fmla="*/ 3 w 2696"/>
                  <a:gd name="T85" fmla="*/ 598 h 2087"/>
                  <a:gd name="T86" fmla="*/ 1 w 2696"/>
                  <a:gd name="T87" fmla="*/ 554 h 2087"/>
                  <a:gd name="T88" fmla="*/ 31 w 2696"/>
                  <a:gd name="T89" fmla="*/ 499 h 2087"/>
                  <a:gd name="T90" fmla="*/ 93 w 2696"/>
                  <a:gd name="T91" fmla="*/ 474 h 2087"/>
                  <a:gd name="T92" fmla="*/ 156 w 2696"/>
                  <a:gd name="T93" fmla="*/ 498 h 2087"/>
                  <a:gd name="T94" fmla="*/ 2016 w 2696"/>
                  <a:gd name="T95" fmla="*/ 237 h 2087"/>
                  <a:gd name="T96" fmla="*/ 2064 w 2696"/>
                  <a:gd name="T97" fmla="*/ 196 h 2087"/>
                  <a:gd name="T98" fmla="*/ 2610 w 2696"/>
                  <a:gd name="T99"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96" h="2087">
                    <a:moveTo>
                      <a:pt x="395" y="1269"/>
                    </a:moveTo>
                    <a:lnTo>
                      <a:pt x="406" y="1307"/>
                    </a:lnTo>
                    <a:lnTo>
                      <a:pt x="415" y="1342"/>
                    </a:lnTo>
                    <a:lnTo>
                      <a:pt x="424" y="1372"/>
                    </a:lnTo>
                    <a:lnTo>
                      <a:pt x="431" y="1399"/>
                    </a:lnTo>
                    <a:lnTo>
                      <a:pt x="438" y="1421"/>
                    </a:lnTo>
                    <a:lnTo>
                      <a:pt x="443" y="1437"/>
                    </a:lnTo>
                    <a:lnTo>
                      <a:pt x="1641" y="1437"/>
                    </a:lnTo>
                    <a:lnTo>
                      <a:pt x="1693" y="1269"/>
                    </a:lnTo>
                    <a:lnTo>
                      <a:pt x="395" y="1269"/>
                    </a:lnTo>
                    <a:close/>
                    <a:moveTo>
                      <a:pt x="307" y="962"/>
                    </a:moveTo>
                    <a:lnTo>
                      <a:pt x="328" y="1038"/>
                    </a:lnTo>
                    <a:lnTo>
                      <a:pt x="351" y="1113"/>
                    </a:lnTo>
                    <a:lnTo>
                      <a:pt x="1741" y="1113"/>
                    </a:lnTo>
                    <a:lnTo>
                      <a:pt x="1788" y="962"/>
                    </a:lnTo>
                    <a:lnTo>
                      <a:pt x="307" y="962"/>
                    </a:lnTo>
                    <a:close/>
                    <a:moveTo>
                      <a:pt x="219" y="654"/>
                    </a:moveTo>
                    <a:lnTo>
                      <a:pt x="232" y="699"/>
                    </a:lnTo>
                    <a:lnTo>
                      <a:pt x="246" y="751"/>
                    </a:lnTo>
                    <a:lnTo>
                      <a:pt x="263" y="806"/>
                    </a:lnTo>
                    <a:lnTo>
                      <a:pt x="1837" y="806"/>
                    </a:lnTo>
                    <a:lnTo>
                      <a:pt x="1884" y="654"/>
                    </a:lnTo>
                    <a:lnTo>
                      <a:pt x="219" y="654"/>
                    </a:lnTo>
                    <a:close/>
                    <a:moveTo>
                      <a:pt x="2610" y="0"/>
                    </a:moveTo>
                    <a:lnTo>
                      <a:pt x="2630" y="4"/>
                    </a:lnTo>
                    <a:lnTo>
                      <a:pt x="2649" y="13"/>
                    </a:lnTo>
                    <a:lnTo>
                      <a:pt x="2666" y="26"/>
                    </a:lnTo>
                    <a:lnTo>
                      <a:pt x="2679" y="42"/>
                    </a:lnTo>
                    <a:lnTo>
                      <a:pt x="2690" y="62"/>
                    </a:lnTo>
                    <a:lnTo>
                      <a:pt x="2695" y="79"/>
                    </a:lnTo>
                    <a:lnTo>
                      <a:pt x="2696" y="95"/>
                    </a:lnTo>
                    <a:lnTo>
                      <a:pt x="2695" y="115"/>
                    </a:lnTo>
                    <a:lnTo>
                      <a:pt x="2689" y="133"/>
                    </a:lnTo>
                    <a:lnTo>
                      <a:pt x="2679" y="150"/>
                    </a:lnTo>
                    <a:lnTo>
                      <a:pt x="2667" y="164"/>
                    </a:lnTo>
                    <a:lnTo>
                      <a:pt x="2652" y="177"/>
                    </a:lnTo>
                    <a:lnTo>
                      <a:pt x="2635" y="186"/>
                    </a:lnTo>
                    <a:lnTo>
                      <a:pt x="2631" y="187"/>
                    </a:lnTo>
                    <a:lnTo>
                      <a:pt x="2623" y="190"/>
                    </a:lnTo>
                    <a:lnTo>
                      <a:pt x="2611" y="195"/>
                    </a:lnTo>
                    <a:lnTo>
                      <a:pt x="2594" y="201"/>
                    </a:lnTo>
                    <a:lnTo>
                      <a:pt x="2573" y="208"/>
                    </a:lnTo>
                    <a:lnTo>
                      <a:pt x="2550" y="218"/>
                    </a:lnTo>
                    <a:lnTo>
                      <a:pt x="2523" y="228"/>
                    </a:lnTo>
                    <a:lnTo>
                      <a:pt x="2494" y="239"/>
                    </a:lnTo>
                    <a:lnTo>
                      <a:pt x="2464" y="251"/>
                    </a:lnTo>
                    <a:lnTo>
                      <a:pt x="2432" y="262"/>
                    </a:lnTo>
                    <a:lnTo>
                      <a:pt x="2400" y="274"/>
                    </a:lnTo>
                    <a:lnTo>
                      <a:pt x="2369" y="286"/>
                    </a:lnTo>
                    <a:lnTo>
                      <a:pt x="2337" y="299"/>
                    </a:lnTo>
                    <a:lnTo>
                      <a:pt x="2307" y="310"/>
                    </a:lnTo>
                    <a:lnTo>
                      <a:pt x="2279" y="320"/>
                    </a:lnTo>
                    <a:lnTo>
                      <a:pt x="2252" y="331"/>
                    </a:lnTo>
                    <a:lnTo>
                      <a:pt x="2228" y="340"/>
                    </a:lnTo>
                    <a:lnTo>
                      <a:pt x="2206" y="348"/>
                    </a:lnTo>
                    <a:lnTo>
                      <a:pt x="2189" y="354"/>
                    </a:lnTo>
                    <a:lnTo>
                      <a:pt x="2177" y="359"/>
                    </a:lnTo>
                    <a:lnTo>
                      <a:pt x="2172" y="370"/>
                    </a:lnTo>
                    <a:lnTo>
                      <a:pt x="2168" y="385"/>
                    </a:lnTo>
                    <a:lnTo>
                      <a:pt x="2162" y="406"/>
                    </a:lnTo>
                    <a:lnTo>
                      <a:pt x="2154" y="430"/>
                    </a:lnTo>
                    <a:lnTo>
                      <a:pt x="2145" y="460"/>
                    </a:lnTo>
                    <a:lnTo>
                      <a:pt x="2135" y="493"/>
                    </a:lnTo>
                    <a:lnTo>
                      <a:pt x="2123" y="529"/>
                    </a:lnTo>
                    <a:lnTo>
                      <a:pt x="2111" y="568"/>
                    </a:lnTo>
                    <a:lnTo>
                      <a:pt x="2098" y="611"/>
                    </a:lnTo>
                    <a:lnTo>
                      <a:pt x="2085" y="655"/>
                    </a:lnTo>
                    <a:lnTo>
                      <a:pt x="2070" y="703"/>
                    </a:lnTo>
                    <a:lnTo>
                      <a:pt x="2055" y="751"/>
                    </a:lnTo>
                    <a:lnTo>
                      <a:pt x="2040" y="801"/>
                    </a:lnTo>
                    <a:lnTo>
                      <a:pt x="2023" y="851"/>
                    </a:lnTo>
                    <a:lnTo>
                      <a:pt x="2007" y="904"/>
                    </a:lnTo>
                    <a:lnTo>
                      <a:pt x="1991" y="955"/>
                    </a:lnTo>
                    <a:lnTo>
                      <a:pt x="1975" y="1008"/>
                    </a:lnTo>
                    <a:lnTo>
                      <a:pt x="1959" y="1060"/>
                    </a:lnTo>
                    <a:lnTo>
                      <a:pt x="1943" y="1110"/>
                    </a:lnTo>
                    <a:lnTo>
                      <a:pt x="1927" y="1161"/>
                    </a:lnTo>
                    <a:lnTo>
                      <a:pt x="1913" y="1210"/>
                    </a:lnTo>
                    <a:lnTo>
                      <a:pt x="1897" y="1256"/>
                    </a:lnTo>
                    <a:lnTo>
                      <a:pt x="1884" y="1301"/>
                    </a:lnTo>
                    <a:lnTo>
                      <a:pt x="1871" y="1344"/>
                    </a:lnTo>
                    <a:lnTo>
                      <a:pt x="1859" y="1384"/>
                    </a:lnTo>
                    <a:lnTo>
                      <a:pt x="1847" y="1421"/>
                    </a:lnTo>
                    <a:lnTo>
                      <a:pt x="1837" y="1453"/>
                    </a:lnTo>
                    <a:lnTo>
                      <a:pt x="1828" y="1482"/>
                    </a:lnTo>
                    <a:lnTo>
                      <a:pt x="1820" y="1508"/>
                    </a:lnTo>
                    <a:lnTo>
                      <a:pt x="1814" y="1528"/>
                    </a:lnTo>
                    <a:lnTo>
                      <a:pt x="1808" y="1544"/>
                    </a:lnTo>
                    <a:lnTo>
                      <a:pt x="1805" y="1555"/>
                    </a:lnTo>
                    <a:lnTo>
                      <a:pt x="1803" y="1560"/>
                    </a:lnTo>
                    <a:lnTo>
                      <a:pt x="1671" y="2017"/>
                    </a:lnTo>
                    <a:lnTo>
                      <a:pt x="1663" y="2037"/>
                    </a:lnTo>
                    <a:lnTo>
                      <a:pt x="1652" y="2053"/>
                    </a:lnTo>
                    <a:lnTo>
                      <a:pt x="1637" y="2068"/>
                    </a:lnTo>
                    <a:lnTo>
                      <a:pt x="1619" y="2078"/>
                    </a:lnTo>
                    <a:lnTo>
                      <a:pt x="1600" y="2084"/>
                    </a:lnTo>
                    <a:lnTo>
                      <a:pt x="1579" y="2087"/>
                    </a:lnTo>
                    <a:lnTo>
                      <a:pt x="359" y="2087"/>
                    </a:lnTo>
                    <a:lnTo>
                      <a:pt x="337" y="2084"/>
                    </a:lnTo>
                    <a:lnTo>
                      <a:pt x="317" y="2077"/>
                    </a:lnTo>
                    <a:lnTo>
                      <a:pt x="299" y="2066"/>
                    </a:lnTo>
                    <a:lnTo>
                      <a:pt x="284" y="2050"/>
                    </a:lnTo>
                    <a:lnTo>
                      <a:pt x="273" y="2033"/>
                    </a:lnTo>
                    <a:lnTo>
                      <a:pt x="266" y="2012"/>
                    </a:lnTo>
                    <a:lnTo>
                      <a:pt x="263" y="1990"/>
                    </a:lnTo>
                    <a:lnTo>
                      <a:pt x="266" y="1968"/>
                    </a:lnTo>
                    <a:lnTo>
                      <a:pt x="273" y="1948"/>
                    </a:lnTo>
                    <a:lnTo>
                      <a:pt x="284" y="1930"/>
                    </a:lnTo>
                    <a:lnTo>
                      <a:pt x="299" y="1915"/>
                    </a:lnTo>
                    <a:lnTo>
                      <a:pt x="317" y="1903"/>
                    </a:lnTo>
                    <a:lnTo>
                      <a:pt x="337" y="1896"/>
                    </a:lnTo>
                    <a:lnTo>
                      <a:pt x="359" y="1894"/>
                    </a:lnTo>
                    <a:lnTo>
                      <a:pt x="1507" y="1894"/>
                    </a:lnTo>
                    <a:lnTo>
                      <a:pt x="1514" y="1870"/>
                    </a:lnTo>
                    <a:lnTo>
                      <a:pt x="1522" y="1841"/>
                    </a:lnTo>
                    <a:lnTo>
                      <a:pt x="1531" y="1809"/>
                    </a:lnTo>
                    <a:lnTo>
                      <a:pt x="1542" y="1774"/>
                    </a:lnTo>
                    <a:lnTo>
                      <a:pt x="1552" y="1738"/>
                    </a:lnTo>
                    <a:lnTo>
                      <a:pt x="1563" y="1701"/>
                    </a:lnTo>
                    <a:lnTo>
                      <a:pt x="1573" y="1665"/>
                    </a:lnTo>
                    <a:lnTo>
                      <a:pt x="1584" y="1629"/>
                    </a:lnTo>
                    <a:lnTo>
                      <a:pt x="371" y="1629"/>
                    </a:lnTo>
                    <a:lnTo>
                      <a:pt x="350" y="1627"/>
                    </a:lnTo>
                    <a:lnTo>
                      <a:pt x="330" y="1621"/>
                    </a:lnTo>
                    <a:lnTo>
                      <a:pt x="313" y="1611"/>
                    </a:lnTo>
                    <a:lnTo>
                      <a:pt x="299" y="1596"/>
                    </a:lnTo>
                    <a:lnTo>
                      <a:pt x="286" y="1580"/>
                    </a:lnTo>
                    <a:lnTo>
                      <a:pt x="278" y="1560"/>
                    </a:lnTo>
                    <a:lnTo>
                      <a:pt x="3" y="598"/>
                    </a:lnTo>
                    <a:lnTo>
                      <a:pt x="0" y="575"/>
                    </a:lnTo>
                    <a:lnTo>
                      <a:pt x="0" y="574"/>
                    </a:lnTo>
                    <a:lnTo>
                      <a:pt x="1" y="554"/>
                    </a:lnTo>
                    <a:lnTo>
                      <a:pt x="7" y="533"/>
                    </a:lnTo>
                    <a:lnTo>
                      <a:pt x="17" y="515"/>
                    </a:lnTo>
                    <a:lnTo>
                      <a:pt x="31" y="499"/>
                    </a:lnTo>
                    <a:lnTo>
                      <a:pt x="48" y="486"/>
                    </a:lnTo>
                    <a:lnTo>
                      <a:pt x="68" y="478"/>
                    </a:lnTo>
                    <a:lnTo>
                      <a:pt x="93" y="474"/>
                    </a:lnTo>
                    <a:lnTo>
                      <a:pt x="116" y="478"/>
                    </a:lnTo>
                    <a:lnTo>
                      <a:pt x="137" y="486"/>
                    </a:lnTo>
                    <a:lnTo>
                      <a:pt x="156" y="498"/>
                    </a:lnTo>
                    <a:lnTo>
                      <a:pt x="1932" y="498"/>
                    </a:lnTo>
                    <a:lnTo>
                      <a:pt x="2007" y="258"/>
                    </a:lnTo>
                    <a:lnTo>
                      <a:pt x="2016" y="237"/>
                    </a:lnTo>
                    <a:lnTo>
                      <a:pt x="2029" y="220"/>
                    </a:lnTo>
                    <a:lnTo>
                      <a:pt x="2046" y="206"/>
                    </a:lnTo>
                    <a:lnTo>
                      <a:pt x="2064" y="196"/>
                    </a:lnTo>
                    <a:lnTo>
                      <a:pt x="2567" y="5"/>
                    </a:lnTo>
                    <a:lnTo>
                      <a:pt x="2589" y="0"/>
                    </a:lnTo>
                    <a:lnTo>
                      <a:pt x="2610" y="0"/>
                    </a:lnTo>
                    <a:close/>
                  </a:path>
                </a:pathLst>
              </a:custGeom>
              <a:grpFill/>
              <a:ln w="0">
                <a:noFill/>
                <a:prstDash val="solid"/>
                <a:round/>
              </a:ln>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sp>
            <p:nvSpPr>
              <p:cNvPr id="92" name="Freeform 53"/>
              <p:cNvSpPr/>
              <p:nvPr>
                <p:custDataLst>
                  <p:tags r:id="rId26"/>
                </p:custDataLst>
              </p:nvPr>
            </p:nvSpPr>
            <p:spPr bwMode="auto">
              <a:xfrm>
                <a:off x="4471988" y="3562350"/>
                <a:ext cx="174625" cy="157162"/>
              </a:xfrm>
              <a:custGeom>
                <a:avLst/>
                <a:gdLst>
                  <a:gd name="T0" fmla="*/ 307 w 1094"/>
                  <a:gd name="T1" fmla="*/ 0 h 983"/>
                  <a:gd name="T2" fmla="*/ 787 w 1094"/>
                  <a:gd name="T3" fmla="*/ 0 h 983"/>
                  <a:gd name="T4" fmla="*/ 787 w 1094"/>
                  <a:gd name="T5" fmla="*/ 433 h 983"/>
                  <a:gd name="T6" fmla="*/ 1094 w 1094"/>
                  <a:gd name="T7" fmla="*/ 433 h 983"/>
                  <a:gd name="T8" fmla="*/ 547 w 1094"/>
                  <a:gd name="T9" fmla="*/ 983 h 983"/>
                  <a:gd name="T10" fmla="*/ 0 w 1094"/>
                  <a:gd name="T11" fmla="*/ 433 h 983"/>
                  <a:gd name="T12" fmla="*/ 307 w 1094"/>
                  <a:gd name="T13" fmla="*/ 433 h 983"/>
                  <a:gd name="T14" fmla="*/ 307 w 1094"/>
                  <a:gd name="T15" fmla="*/ 0 h 9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983">
                    <a:moveTo>
                      <a:pt x="307" y="0"/>
                    </a:moveTo>
                    <a:lnTo>
                      <a:pt x="787" y="0"/>
                    </a:lnTo>
                    <a:lnTo>
                      <a:pt x="787" y="433"/>
                    </a:lnTo>
                    <a:lnTo>
                      <a:pt x="1094" y="433"/>
                    </a:lnTo>
                    <a:lnTo>
                      <a:pt x="547" y="983"/>
                    </a:lnTo>
                    <a:lnTo>
                      <a:pt x="0" y="433"/>
                    </a:lnTo>
                    <a:lnTo>
                      <a:pt x="307" y="433"/>
                    </a:lnTo>
                    <a:lnTo>
                      <a:pt x="307" y="0"/>
                    </a:lnTo>
                    <a:close/>
                  </a:path>
                </a:pathLst>
              </a:custGeom>
              <a:grpFill/>
              <a:ln w="0">
                <a:noFill/>
                <a:prstDash val="solid"/>
                <a:round/>
              </a:ln>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grpSp>
        <p:grpSp>
          <p:nvGrpSpPr>
            <p:cNvPr id="93" name="Group 92"/>
            <p:cNvGrpSpPr/>
            <p:nvPr/>
          </p:nvGrpSpPr>
          <p:grpSpPr>
            <a:xfrm flipH="1">
              <a:off x="5798" y="5146"/>
              <a:ext cx="529" cy="456"/>
              <a:chOff x="458788" y="325438"/>
              <a:chExt cx="376238" cy="323850"/>
            </a:xfrm>
            <a:solidFill>
              <a:schemeClr val="bg1"/>
            </a:solidFill>
          </p:grpSpPr>
          <p:sp>
            <p:nvSpPr>
              <p:cNvPr id="94" name="Freeform 72"/>
              <p:cNvSpPr/>
              <p:nvPr>
                <p:custDataLst>
                  <p:tags r:id="rId20"/>
                </p:custDataLst>
              </p:nvPr>
            </p:nvSpPr>
            <p:spPr bwMode="auto">
              <a:xfrm>
                <a:off x="712788" y="339725"/>
                <a:ext cx="60325" cy="76200"/>
              </a:xfrm>
              <a:custGeom>
                <a:avLst/>
                <a:gdLst/>
                <a:ahLst/>
                <a:cxnLst>
                  <a:cxn ang="0">
                    <a:pos x="38" y="0"/>
                  </a:cxn>
                  <a:cxn ang="0">
                    <a:pos x="0" y="0"/>
                  </a:cxn>
                  <a:cxn ang="0">
                    <a:pos x="0" y="16"/>
                  </a:cxn>
                  <a:cxn ang="0">
                    <a:pos x="38" y="48"/>
                  </a:cxn>
                  <a:cxn ang="0">
                    <a:pos x="38" y="0"/>
                  </a:cxn>
                </a:cxnLst>
                <a:rect l="0" t="0" r="r" b="b"/>
                <a:pathLst>
                  <a:path w="38" h="48">
                    <a:moveTo>
                      <a:pt x="38" y="0"/>
                    </a:moveTo>
                    <a:lnTo>
                      <a:pt x="0" y="0"/>
                    </a:lnTo>
                    <a:lnTo>
                      <a:pt x="0" y="16"/>
                    </a:lnTo>
                    <a:lnTo>
                      <a:pt x="38" y="48"/>
                    </a:lnTo>
                    <a:lnTo>
                      <a:pt x="38" y="0"/>
                    </a:lnTo>
                    <a:close/>
                  </a:path>
                </a:pathLst>
              </a:custGeom>
              <a:grpFill/>
              <a:ln w="9525">
                <a:noFill/>
                <a:round/>
              </a:ln>
            </p:spPr>
            <p:txBody>
              <a:bodyPr vert="horz" wrap="square" lIns="91440" tIns="45720" rIns="91440" bIns="45720" numCol="1" anchor="t" anchorCtr="0" compatLnSpc="1"/>
              <a:lstStyle/>
              <a:p>
                <a:pPr algn="r"/>
                <a:endParaRPr lang="en-US">
                  <a:latin typeface="Arial"/>
                  <a:ea typeface="微软雅黑"/>
                  <a:cs typeface="思源黑体旧字形 Light" panose="020B0300000000000000" charset="-128"/>
                  <a:sym typeface="Arial"/>
                </a:endParaRPr>
              </a:p>
            </p:txBody>
          </p:sp>
          <p:sp>
            <p:nvSpPr>
              <p:cNvPr id="95" name="Freeform 73"/>
              <p:cNvSpPr/>
              <p:nvPr>
                <p:custDataLst>
                  <p:tags r:id="rId21"/>
                </p:custDataLst>
              </p:nvPr>
            </p:nvSpPr>
            <p:spPr bwMode="auto">
              <a:xfrm>
                <a:off x="520700" y="404813"/>
                <a:ext cx="252413" cy="244475"/>
              </a:xfrm>
              <a:custGeom>
                <a:avLst/>
                <a:gdLst/>
                <a:ahLst/>
                <a:cxnLst>
                  <a:cxn ang="0">
                    <a:pos x="159" y="82"/>
                  </a:cxn>
                  <a:cxn ang="0">
                    <a:pos x="159" y="66"/>
                  </a:cxn>
                  <a:cxn ang="0">
                    <a:pos x="121" y="34"/>
                  </a:cxn>
                  <a:cxn ang="0">
                    <a:pos x="79" y="0"/>
                  </a:cxn>
                  <a:cxn ang="0">
                    <a:pos x="0" y="66"/>
                  </a:cxn>
                  <a:cxn ang="0">
                    <a:pos x="0" y="154"/>
                  </a:cxn>
                  <a:cxn ang="0">
                    <a:pos x="50" y="154"/>
                  </a:cxn>
                  <a:cxn ang="0">
                    <a:pos x="50" y="67"/>
                  </a:cxn>
                  <a:cxn ang="0">
                    <a:pos x="109" y="67"/>
                  </a:cxn>
                  <a:cxn ang="0">
                    <a:pos x="109" y="154"/>
                  </a:cxn>
                  <a:cxn ang="0">
                    <a:pos x="159" y="154"/>
                  </a:cxn>
                  <a:cxn ang="0">
                    <a:pos x="159" y="82"/>
                  </a:cxn>
                </a:cxnLst>
                <a:rect l="0" t="0" r="r" b="b"/>
                <a:pathLst>
                  <a:path w="159" h="154">
                    <a:moveTo>
                      <a:pt x="159" y="82"/>
                    </a:moveTo>
                    <a:lnTo>
                      <a:pt x="159" y="66"/>
                    </a:lnTo>
                    <a:lnTo>
                      <a:pt x="121" y="34"/>
                    </a:lnTo>
                    <a:lnTo>
                      <a:pt x="79" y="0"/>
                    </a:lnTo>
                    <a:lnTo>
                      <a:pt x="0" y="66"/>
                    </a:lnTo>
                    <a:lnTo>
                      <a:pt x="0" y="154"/>
                    </a:lnTo>
                    <a:lnTo>
                      <a:pt x="50" y="154"/>
                    </a:lnTo>
                    <a:lnTo>
                      <a:pt x="50" y="67"/>
                    </a:lnTo>
                    <a:lnTo>
                      <a:pt x="109" y="67"/>
                    </a:lnTo>
                    <a:lnTo>
                      <a:pt x="109" y="154"/>
                    </a:lnTo>
                    <a:lnTo>
                      <a:pt x="159" y="154"/>
                    </a:lnTo>
                    <a:lnTo>
                      <a:pt x="159" y="82"/>
                    </a:lnTo>
                    <a:close/>
                  </a:path>
                </a:pathLst>
              </a:custGeom>
              <a:grpFill/>
              <a:ln w="9525">
                <a:noFill/>
                <a:round/>
              </a:ln>
            </p:spPr>
            <p:txBody>
              <a:bodyPr vert="horz" wrap="square" lIns="91440" tIns="45720" rIns="91440" bIns="45720" numCol="1" anchor="t" anchorCtr="0" compatLnSpc="1"/>
              <a:lstStyle/>
              <a:p>
                <a:pPr algn="r"/>
                <a:endParaRPr lang="en-US">
                  <a:latin typeface="Arial"/>
                  <a:ea typeface="微软雅黑"/>
                  <a:cs typeface="思源黑体旧字形 Light" panose="020B0300000000000000" charset="-128"/>
                  <a:sym typeface="Arial"/>
                </a:endParaRPr>
              </a:p>
            </p:txBody>
          </p:sp>
          <p:sp>
            <p:nvSpPr>
              <p:cNvPr id="96" name="Freeform 74"/>
              <p:cNvSpPr/>
              <p:nvPr>
                <p:custDataLst>
                  <p:tags r:id="rId22"/>
                </p:custDataLst>
              </p:nvPr>
            </p:nvSpPr>
            <p:spPr bwMode="auto">
              <a:xfrm>
                <a:off x="458788" y="325438"/>
                <a:ext cx="376238" cy="192088"/>
              </a:xfrm>
              <a:custGeom>
                <a:avLst/>
                <a:gdLst/>
                <a:ahLst/>
                <a:cxnLst>
                  <a:cxn ang="0">
                    <a:pos x="39" y="107"/>
                  </a:cxn>
                  <a:cxn ang="0">
                    <a:pos x="118" y="42"/>
                  </a:cxn>
                  <a:cxn ang="0">
                    <a:pos x="160" y="75"/>
                  </a:cxn>
                  <a:cxn ang="0">
                    <a:pos x="198" y="107"/>
                  </a:cxn>
                  <a:cxn ang="0">
                    <a:pos x="217" y="121"/>
                  </a:cxn>
                  <a:cxn ang="0">
                    <a:pos x="237" y="96"/>
                  </a:cxn>
                  <a:cxn ang="0">
                    <a:pos x="198" y="66"/>
                  </a:cxn>
                  <a:cxn ang="0">
                    <a:pos x="160" y="34"/>
                  </a:cxn>
                  <a:cxn ang="0">
                    <a:pos x="118" y="0"/>
                  </a:cxn>
                  <a:cxn ang="0">
                    <a:pos x="0" y="96"/>
                  </a:cxn>
                  <a:cxn ang="0">
                    <a:pos x="20" y="121"/>
                  </a:cxn>
                  <a:cxn ang="0">
                    <a:pos x="39" y="107"/>
                  </a:cxn>
                </a:cxnLst>
                <a:rect l="0" t="0" r="r" b="b"/>
                <a:pathLst>
                  <a:path w="237" h="121">
                    <a:moveTo>
                      <a:pt x="39" y="107"/>
                    </a:moveTo>
                    <a:lnTo>
                      <a:pt x="118" y="42"/>
                    </a:lnTo>
                    <a:lnTo>
                      <a:pt x="160" y="75"/>
                    </a:lnTo>
                    <a:lnTo>
                      <a:pt x="198" y="107"/>
                    </a:lnTo>
                    <a:lnTo>
                      <a:pt x="217" y="121"/>
                    </a:lnTo>
                    <a:lnTo>
                      <a:pt x="237" y="96"/>
                    </a:lnTo>
                    <a:lnTo>
                      <a:pt x="198" y="66"/>
                    </a:lnTo>
                    <a:lnTo>
                      <a:pt x="160" y="34"/>
                    </a:lnTo>
                    <a:lnTo>
                      <a:pt x="118" y="0"/>
                    </a:lnTo>
                    <a:lnTo>
                      <a:pt x="0" y="96"/>
                    </a:lnTo>
                    <a:lnTo>
                      <a:pt x="20" y="121"/>
                    </a:lnTo>
                    <a:lnTo>
                      <a:pt x="39" y="107"/>
                    </a:lnTo>
                    <a:close/>
                  </a:path>
                </a:pathLst>
              </a:custGeom>
              <a:grpFill/>
              <a:ln w="9525">
                <a:noFill/>
                <a:round/>
              </a:ln>
            </p:spPr>
            <p:txBody>
              <a:bodyPr vert="horz" wrap="square" lIns="91440" tIns="45720" rIns="91440" bIns="45720" numCol="1" anchor="t" anchorCtr="0" compatLnSpc="1"/>
              <a:lstStyle/>
              <a:p>
                <a:pPr algn="r"/>
                <a:endParaRPr lang="en-US">
                  <a:latin typeface="Arial"/>
                  <a:ea typeface="微软雅黑"/>
                  <a:cs typeface="思源黑体旧字形 Light" panose="020B0300000000000000" charset="-128"/>
                  <a:sym typeface="Arial"/>
                </a:endParaRPr>
              </a:p>
            </p:txBody>
          </p:sp>
        </p:grpSp>
        <p:sp>
          <p:nvSpPr>
            <p:cNvPr id="97" name="Freeform 111"/>
            <p:cNvSpPr>
              <a:spLocks noEditPoints="1"/>
            </p:cNvSpPr>
            <p:nvPr>
              <p:custDataLst>
                <p:tags r:id="rId11"/>
              </p:custDataLst>
            </p:nvPr>
          </p:nvSpPr>
          <p:spPr bwMode="auto">
            <a:xfrm>
              <a:off x="5829" y="6141"/>
              <a:ext cx="467" cy="429"/>
            </a:xfrm>
            <a:custGeom>
              <a:avLst/>
              <a:gdLst/>
              <a:ahLst/>
              <a:cxnLst>
                <a:cxn ang="0">
                  <a:pos x="0" y="212"/>
                </a:cxn>
                <a:cxn ang="0">
                  <a:pos x="31" y="242"/>
                </a:cxn>
                <a:cxn ang="0">
                  <a:pos x="91" y="242"/>
                </a:cxn>
                <a:cxn ang="0">
                  <a:pos x="121" y="212"/>
                </a:cxn>
                <a:cxn ang="0">
                  <a:pos x="91" y="182"/>
                </a:cxn>
                <a:cxn ang="0">
                  <a:pos x="76" y="182"/>
                </a:cxn>
                <a:cxn ang="0">
                  <a:pos x="91" y="96"/>
                </a:cxn>
                <a:cxn ang="0">
                  <a:pos x="61" y="91"/>
                </a:cxn>
                <a:cxn ang="0">
                  <a:pos x="45" y="182"/>
                </a:cxn>
                <a:cxn ang="0">
                  <a:pos x="31" y="182"/>
                </a:cxn>
                <a:cxn ang="0">
                  <a:pos x="0" y="212"/>
                </a:cxn>
                <a:cxn ang="0">
                  <a:pos x="303" y="61"/>
                </a:cxn>
                <a:cxn ang="0">
                  <a:pos x="212" y="61"/>
                </a:cxn>
                <a:cxn ang="0">
                  <a:pos x="212" y="0"/>
                </a:cxn>
                <a:cxn ang="0">
                  <a:pos x="152" y="0"/>
                </a:cxn>
                <a:cxn ang="0">
                  <a:pos x="152" y="61"/>
                </a:cxn>
                <a:cxn ang="0">
                  <a:pos x="61" y="61"/>
                </a:cxn>
                <a:cxn ang="0">
                  <a:pos x="61" y="91"/>
                </a:cxn>
                <a:cxn ang="0">
                  <a:pos x="152" y="91"/>
                </a:cxn>
                <a:cxn ang="0">
                  <a:pos x="152" y="272"/>
                </a:cxn>
                <a:cxn ang="0">
                  <a:pos x="106" y="272"/>
                </a:cxn>
                <a:cxn ang="0">
                  <a:pos x="91" y="288"/>
                </a:cxn>
                <a:cxn ang="0">
                  <a:pos x="106" y="303"/>
                </a:cxn>
                <a:cxn ang="0">
                  <a:pos x="76" y="303"/>
                </a:cxn>
                <a:cxn ang="0">
                  <a:pos x="61" y="318"/>
                </a:cxn>
                <a:cxn ang="0">
                  <a:pos x="76" y="333"/>
                </a:cxn>
                <a:cxn ang="0">
                  <a:pos x="152" y="333"/>
                </a:cxn>
                <a:cxn ang="0">
                  <a:pos x="212" y="333"/>
                </a:cxn>
                <a:cxn ang="0">
                  <a:pos x="288" y="333"/>
                </a:cxn>
                <a:cxn ang="0">
                  <a:pos x="303" y="318"/>
                </a:cxn>
                <a:cxn ang="0">
                  <a:pos x="288" y="303"/>
                </a:cxn>
                <a:cxn ang="0">
                  <a:pos x="257" y="303"/>
                </a:cxn>
                <a:cxn ang="0">
                  <a:pos x="273" y="288"/>
                </a:cxn>
                <a:cxn ang="0">
                  <a:pos x="257" y="272"/>
                </a:cxn>
                <a:cxn ang="0">
                  <a:pos x="212" y="272"/>
                </a:cxn>
                <a:cxn ang="0">
                  <a:pos x="212" y="91"/>
                </a:cxn>
                <a:cxn ang="0">
                  <a:pos x="303" y="91"/>
                </a:cxn>
                <a:cxn ang="0">
                  <a:pos x="303" y="61"/>
                </a:cxn>
                <a:cxn ang="0">
                  <a:pos x="333" y="182"/>
                </a:cxn>
                <a:cxn ang="0">
                  <a:pos x="318" y="182"/>
                </a:cxn>
                <a:cxn ang="0">
                  <a:pos x="303" y="91"/>
                </a:cxn>
                <a:cxn ang="0">
                  <a:pos x="273" y="96"/>
                </a:cxn>
                <a:cxn ang="0">
                  <a:pos x="287" y="182"/>
                </a:cxn>
                <a:cxn ang="0">
                  <a:pos x="273" y="182"/>
                </a:cxn>
                <a:cxn ang="0">
                  <a:pos x="242" y="212"/>
                </a:cxn>
                <a:cxn ang="0">
                  <a:pos x="273" y="242"/>
                </a:cxn>
                <a:cxn ang="0">
                  <a:pos x="333" y="242"/>
                </a:cxn>
                <a:cxn ang="0">
                  <a:pos x="363" y="212"/>
                </a:cxn>
                <a:cxn ang="0">
                  <a:pos x="333" y="182"/>
                </a:cxn>
              </a:cxnLst>
              <a:rect l="0" t="0" r="r" b="b"/>
              <a:pathLst>
                <a:path w="363" h="333">
                  <a:moveTo>
                    <a:pt x="0" y="212"/>
                  </a:moveTo>
                  <a:cubicBezTo>
                    <a:pt x="0" y="229"/>
                    <a:pt x="14" y="242"/>
                    <a:pt x="31" y="242"/>
                  </a:cubicBezTo>
                  <a:cubicBezTo>
                    <a:pt x="91" y="242"/>
                    <a:pt x="91" y="242"/>
                    <a:pt x="91" y="242"/>
                  </a:cubicBezTo>
                  <a:cubicBezTo>
                    <a:pt x="108" y="242"/>
                    <a:pt x="121" y="229"/>
                    <a:pt x="121" y="212"/>
                  </a:cubicBezTo>
                  <a:cubicBezTo>
                    <a:pt x="121" y="195"/>
                    <a:pt x="108" y="182"/>
                    <a:pt x="91" y="182"/>
                  </a:cubicBezTo>
                  <a:cubicBezTo>
                    <a:pt x="76" y="182"/>
                    <a:pt x="76" y="182"/>
                    <a:pt x="76" y="182"/>
                  </a:cubicBezTo>
                  <a:cubicBezTo>
                    <a:pt x="91" y="96"/>
                    <a:pt x="91" y="96"/>
                    <a:pt x="91" y="96"/>
                  </a:cubicBezTo>
                  <a:cubicBezTo>
                    <a:pt x="61" y="91"/>
                    <a:pt x="61" y="91"/>
                    <a:pt x="61" y="91"/>
                  </a:cubicBezTo>
                  <a:cubicBezTo>
                    <a:pt x="45" y="182"/>
                    <a:pt x="45" y="182"/>
                    <a:pt x="45" y="182"/>
                  </a:cubicBezTo>
                  <a:cubicBezTo>
                    <a:pt x="31" y="182"/>
                    <a:pt x="31" y="182"/>
                    <a:pt x="31" y="182"/>
                  </a:cubicBezTo>
                  <a:cubicBezTo>
                    <a:pt x="14" y="182"/>
                    <a:pt x="0" y="195"/>
                    <a:pt x="0" y="212"/>
                  </a:cubicBezTo>
                  <a:close/>
                  <a:moveTo>
                    <a:pt x="303" y="61"/>
                  </a:moveTo>
                  <a:cubicBezTo>
                    <a:pt x="212" y="61"/>
                    <a:pt x="212" y="61"/>
                    <a:pt x="212" y="61"/>
                  </a:cubicBezTo>
                  <a:cubicBezTo>
                    <a:pt x="212" y="0"/>
                    <a:pt x="212" y="0"/>
                    <a:pt x="212" y="0"/>
                  </a:cubicBezTo>
                  <a:cubicBezTo>
                    <a:pt x="152" y="0"/>
                    <a:pt x="152" y="0"/>
                    <a:pt x="152" y="0"/>
                  </a:cubicBezTo>
                  <a:cubicBezTo>
                    <a:pt x="152" y="61"/>
                    <a:pt x="152" y="61"/>
                    <a:pt x="152" y="61"/>
                  </a:cubicBezTo>
                  <a:cubicBezTo>
                    <a:pt x="61" y="61"/>
                    <a:pt x="61" y="61"/>
                    <a:pt x="61" y="61"/>
                  </a:cubicBezTo>
                  <a:cubicBezTo>
                    <a:pt x="61" y="91"/>
                    <a:pt x="61" y="91"/>
                    <a:pt x="61" y="91"/>
                  </a:cubicBezTo>
                  <a:cubicBezTo>
                    <a:pt x="152" y="91"/>
                    <a:pt x="152" y="91"/>
                    <a:pt x="152" y="91"/>
                  </a:cubicBezTo>
                  <a:cubicBezTo>
                    <a:pt x="152" y="272"/>
                    <a:pt x="152" y="272"/>
                    <a:pt x="152" y="272"/>
                  </a:cubicBezTo>
                  <a:cubicBezTo>
                    <a:pt x="106" y="272"/>
                    <a:pt x="106" y="272"/>
                    <a:pt x="106" y="272"/>
                  </a:cubicBezTo>
                  <a:cubicBezTo>
                    <a:pt x="98" y="272"/>
                    <a:pt x="91" y="279"/>
                    <a:pt x="91" y="288"/>
                  </a:cubicBezTo>
                  <a:cubicBezTo>
                    <a:pt x="91" y="296"/>
                    <a:pt x="98" y="303"/>
                    <a:pt x="106" y="303"/>
                  </a:cubicBezTo>
                  <a:cubicBezTo>
                    <a:pt x="76" y="303"/>
                    <a:pt x="76" y="303"/>
                    <a:pt x="76" y="303"/>
                  </a:cubicBezTo>
                  <a:cubicBezTo>
                    <a:pt x="68" y="303"/>
                    <a:pt x="61" y="309"/>
                    <a:pt x="61" y="318"/>
                  </a:cubicBezTo>
                  <a:cubicBezTo>
                    <a:pt x="61" y="326"/>
                    <a:pt x="68" y="333"/>
                    <a:pt x="76" y="333"/>
                  </a:cubicBezTo>
                  <a:cubicBezTo>
                    <a:pt x="152" y="333"/>
                    <a:pt x="152" y="333"/>
                    <a:pt x="152" y="333"/>
                  </a:cubicBezTo>
                  <a:cubicBezTo>
                    <a:pt x="212" y="333"/>
                    <a:pt x="212" y="333"/>
                    <a:pt x="212" y="333"/>
                  </a:cubicBezTo>
                  <a:cubicBezTo>
                    <a:pt x="288" y="333"/>
                    <a:pt x="288" y="333"/>
                    <a:pt x="288" y="333"/>
                  </a:cubicBezTo>
                  <a:cubicBezTo>
                    <a:pt x="296" y="333"/>
                    <a:pt x="303" y="326"/>
                    <a:pt x="303" y="318"/>
                  </a:cubicBezTo>
                  <a:cubicBezTo>
                    <a:pt x="303" y="309"/>
                    <a:pt x="296" y="303"/>
                    <a:pt x="288" y="303"/>
                  </a:cubicBezTo>
                  <a:cubicBezTo>
                    <a:pt x="257" y="303"/>
                    <a:pt x="257" y="303"/>
                    <a:pt x="257" y="303"/>
                  </a:cubicBezTo>
                  <a:cubicBezTo>
                    <a:pt x="266" y="303"/>
                    <a:pt x="273" y="296"/>
                    <a:pt x="273" y="288"/>
                  </a:cubicBezTo>
                  <a:cubicBezTo>
                    <a:pt x="273" y="279"/>
                    <a:pt x="266" y="272"/>
                    <a:pt x="257" y="272"/>
                  </a:cubicBezTo>
                  <a:cubicBezTo>
                    <a:pt x="212" y="272"/>
                    <a:pt x="212" y="272"/>
                    <a:pt x="212" y="272"/>
                  </a:cubicBezTo>
                  <a:cubicBezTo>
                    <a:pt x="212" y="91"/>
                    <a:pt x="212" y="91"/>
                    <a:pt x="212" y="91"/>
                  </a:cubicBezTo>
                  <a:cubicBezTo>
                    <a:pt x="303" y="91"/>
                    <a:pt x="303" y="91"/>
                    <a:pt x="303" y="91"/>
                  </a:cubicBezTo>
                  <a:cubicBezTo>
                    <a:pt x="303" y="61"/>
                    <a:pt x="303" y="61"/>
                    <a:pt x="303" y="61"/>
                  </a:cubicBezTo>
                  <a:close/>
                  <a:moveTo>
                    <a:pt x="333" y="182"/>
                  </a:moveTo>
                  <a:cubicBezTo>
                    <a:pt x="318" y="182"/>
                    <a:pt x="318" y="182"/>
                    <a:pt x="318" y="182"/>
                  </a:cubicBezTo>
                  <a:cubicBezTo>
                    <a:pt x="303" y="91"/>
                    <a:pt x="303" y="91"/>
                    <a:pt x="303" y="91"/>
                  </a:cubicBezTo>
                  <a:cubicBezTo>
                    <a:pt x="273" y="96"/>
                    <a:pt x="273" y="96"/>
                    <a:pt x="273" y="96"/>
                  </a:cubicBezTo>
                  <a:cubicBezTo>
                    <a:pt x="287" y="182"/>
                    <a:pt x="287" y="182"/>
                    <a:pt x="287" y="182"/>
                  </a:cubicBezTo>
                  <a:cubicBezTo>
                    <a:pt x="273" y="182"/>
                    <a:pt x="273" y="182"/>
                    <a:pt x="273" y="182"/>
                  </a:cubicBezTo>
                  <a:cubicBezTo>
                    <a:pt x="256" y="182"/>
                    <a:pt x="242" y="195"/>
                    <a:pt x="242" y="212"/>
                  </a:cubicBezTo>
                  <a:cubicBezTo>
                    <a:pt x="242" y="229"/>
                    <a:pt x="256" y="242"/>
                    <a:pt x="273" y="242"/>
                  </a:cubicBezTo>
                  <a:cubicBezTo>
                    <a:pt x="333" y="242"/>
                    <a:pt x="333" y="242"/>
                    <a:pt x="333" y="242"/>
                  </a:cubicBezTo>
                  <a:cubicBezTo>
                    <a:pt x="350" y="242"/>
                    <a:pt x="363" y="229"/>
                    <a:pt x="363" y="212"/>
                  </a:cubicBezTo>
                  <a:cubicBezTo>
                    <a:pt x="363" y="195"/>
                    <a:pt x="350" y="182"/>
                    <a:pt x="333" y="182"/>
                  </a:cubicBezTo>
                  <a:close/>
                </a:path>
              </a:pathLst>
            </a:custGeom>
            <a:solidFill>
              <a:schemeClr val="bg1"/>
            </a:solidFill>
            <a:ln w="9525">
              <a:noFill/>
              <a:round/>
            </a:ln>
          </p:spPr>
          <p:txBody>
            <a:bodyPr vert="horz" wrap="square" lIns="91440" tIns="45720" rIns="91440" bIns="45720" numCol="1" anchor="t" anchorCtr="0" compatLnSpc="1"/>
            <a:lstStyle/>
            <a:p>
              <a:endParaRPr lang="en-US">
                <a:latin typeface="Arial"/>
                <a:ea typeface="微软雅黑"/>
                <a:cs typeface="思源黑体旧字形 Light" panose="020B0300000000000000" charset="-128"/>
                <a:sym typeface="Arial"/>
              </a:endParaRPr>
            </a:p>
          </p:txBody>
        </p:sp>
        <p:sp>
          <p:nvSpPr>
            <p:cNvPr id="43" name="Rectangle 42"/>
            <p:cNvSpPr/>
            <p:nvPr>
              <p:custDataLst>
                <p:tags r:id="rId12"/>
              </p:custDataLst>
            </p:nvPr>
          </p:nvSpPr>
          <p:spPr>
            <a:xfrm flipH="1">
              <a:off x="8581" y="6473"/>
              <a:ext cx="5198" cy="764"/>
            </a:xfrm>
            <a:prstGeom prst="rect">
              <a:avLst/>
            </a:prstGeom>
          </p:spPr>
          <p:txBody>
            <a:bodyPr wrap="square" anchor="ctr">
              <a:spAutoFit/>
            </a:bodyPr>
            <a:lstStyle/>
            <a:p>
              <a:pPr>
                <a:lnSpc>
                  <a:spcPct val="150000"/>
                </a:lnSpc>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在此处添加您的文本内容在此处添加您的文本内容在此处添加您的文本内容在此处添加您的文本内容此处添加您的文本内容</a:t>
              </a:r>
              <a:endParaRPr lang="en-US" sz="900" dirty="0">
                <a:solidFill>
                  <a:schemeClr val="bg1">
                    <a:lumMod val="50000"/>
                  </a:schemeClr>
                </a:solidFill>
                <a:latin typeface="Arial"/>
                <a:ea typeface="微软雅黑"/>
                <a:cs typeface="思源黑体旧字形 Light" panose="020B0300000000000000" charset="-128"/>
                <a:sym typeface="Arial"/>
              </a:endParaRPr>
            </a:p>
          </p:txBody>
        </p:sp>
        <p:sp>
          <p:nvSpPr>
            <p:cNvPr id="44" name="Rectangle 43"/>
            <p:cNvSpPr/>
            <p:nvPr>
              <p:custDataLst>
                <p:tags r:id="rId13"/>
              </p:custDataLst>
            </p:nvPr>
          </p:nvSpPr>
          <p:spPr>
            <a:xfrm flipH="1">
              <a:off x="8581" y="5128"/>
              <a:ext cx="5198" cy="764"/>
            </a:xfrm>
            <a:prstGeom prst="rect">
              <a:avLst/>
            </a:prstGeom>
          </p:spPr>
          <p:txBody>
            <a:bodyPr wrap="square" anchor="ctr">
              <a:spAutoFit/>
            </a:bodyPr>
            <a:lstStyle/>
            <a:p>
              <a:pPr>
                <a:lnSpc>
                  <a:spcPct val="150000"/>
                </a:lnSpc>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在此处添加您的文本内容在此处添加您的文本内容在此处添加您的文本内容在此处添加您的文本内容此处添加您的文本内容</a:t>
              </a:r>
              <a:endParaRPr lang="en-US" sz="900" dirty="0">
                <a:solidFill>
                  <a:schemeClr val="bg1">
                    <a:lumMod val="50000"/>
                  </a:schemeClr>
                </a:solidFill>
                <a:latin typeface="Arial"/>
                <a:ea typeface="微软雅黑"/>
                <a:cs typeface="思源黑体旧字形 Light" panose="020B0300000000000000" charset="-128"/>
                <a:sym typeface="Arial"/>
              </a:endParaRPr>
            </a:p>
          </p:txBody>
        </p:sp>
        <p:sp>
          <p:nvSpPr>
            <p:cNvPr id="45" name="Rectangle 44"/>
            <p:cNvSpPr/>
            <p:nvPr>
              <p:custDataLst>
                <p:tags r:id="rId14"/>
              </p:custDataLst>
            </p:nvPr>
          </p:nvSpPr>
          <p:spPr>
            <a:xfrm flipH="1">
              <a:off x="8581" y="3783"/>
              <a:ext cx="5198" cy="764"/>
            </a:xfrm>
            <a:prstGeom prst="rect">
              <a:avLst/>
            </a:prstGeom>
          </p:spPr>
          <p:txBody>
            <a:bodyPr wrap="square" anchor="ctr">
              <a:spAutoFit/>
            </a:bodyPr>
            <a:lstStyle/>
            <a:p>
              <a:pPr>
                <a:lnSpc>
                  <a:spcPct val="150000"/>
                </a:lnSpc>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在此处添加您的文本内容在此处添加您的文本内容在此处添加您的文本内容在此处添加您的文本内容此处添加您的文本内容</a:t>
              </a:r>
              <a:endParaRPr lang="en-US" sz="900" dirty="0">
                <a:solidFill>
                  <a:schemeClr val="bg1">
                    <a:lumMod val="50000"/>
                  </a:schemeClr>
                </a:solidFill>
                <a:latin typeface="Arial"/>
                <a:ea typeface="微软雅黑"/>
                <a:cs typeface="思源黑体旧字形 Light" panose="020B0300000000000000" charset="-128"/>
                <a:sym typeface="Arial"/>
              </a:endParaRPr>
            </a:p>
          </p:txBody>
        </p:sp>
        <p:sp>
          <p:nvSpPr>
            <p:cNvPr id="46" name="Rectangle 45"/>
            <p:cNvSpPr/>
            <p:nvPr>
              <p:custDataLst>
                <p:tags r:id="rId15"/>
              </p:custDataLst>
            </p:nvPr>
          </p:nvSpPr>
          <p:spPr>
            <a:xfrm flipH="1">
              <a:off x="8581" y="2436"/>
              <a:ext cx="5198" cy="764"/>
            </a:xfrm>
            <a:prstGeom prst="rect">
              <a:avLst/>
            </a:prstGeom>
          </p:spPr>
          <p:txBody>
            <a:bodyPr wrap="square" anchor="ctr">
              <a:spAutoFit/>
            </a:bodyPr>
            <a:lstStyle/>
            <a:p>
              <a:pPr>
                <a:lnSpc>
                  <a:spcPct val="150000"/>
                </a:lnSpc>
              </a:pPr>
              <a:r>
                <a:rPr lang="zh-CN" altLang="en-US" sz="1200">
                  <a:solidFill>
                    <a:schemeClr val="tx1">
                      <a:lumMod val="75000"/>
                      <a:lumOff val="25000"/>
                    </a:schemeClr>
                  </a:solidFill>
                  <a:latin typeface="Arial"/>
                  <a:ea typeface="微软雅黑"/>
                  <a:cs typeface="思源黑体旧字形 Light" panose="020B0300000000000000" charset="-128"/>
                  <a:sym typeface="Arial"/>
                </a:rPr>
                <a:t>在此处添加您的文本内容在此处添加您的文本内容在此处添加您的文本内容在此处添加您的文本内容此处添加您的文本内容</a:t>
              </a:r>
              <a:endParaRPr lang="en-US" sz="1200" dirty="0">
                <a:solidFill>
                  <a:schemeClr val="bg1">
                    <a:lumMod val="50000"/>
                  </a:schemeClr>
                </a:solidFill>
                <a:latin typeface="Arial"/>
                <a:ea typeface="微软雅黑"/>
                <a:cs typeface="思源黑体旧字形 Light" panose="020B0300000000000000" charset="-128"/>
                <a:sym typeface="Arial"/>
              </a:endParaRPr>
            </a:p>
          </p:txBody>
        </p:sp>
        <p:sp>
          <p:nvSpPr>
            <p:cNvPr id="47" name="Freeform 45"/>
            <p:cNvSpPr>
              <a:spLocks noEditPoints="1"/>
            </p:cNvSpPr>
            <p:nvPr>
              <p:custDataLst>
                <p:tags r:id="rId16"/>
              </p:custDataLst>
            </p:nvPr>
          </p:nvSpPr>
          <p:spPr bwMode="auto">
            <a:xfrm>
              <a:off x="7794" y="6595"/>
              <a:ext cx="518" cy="51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chemeClr val="accent1"/>
                </a:gs>
                <a:gs pos="100000">
                  <a:schemeClr val="accent2"/>
                </a:gs>
              </a:gsLst>
              <a:lin ang="2700000" scaled="0"/>
            </a:gradFill>
            <a:ln w="9525">
              <a:noFill/>
              <a:round/>
            </a:ln>
          </p:spPr>
          <p:txBody>
            <a:bodyPr vert="horz" wrap="square" lIns="68580" tIns="34290" rIns="68580" bIns="34290" numCol="1" anchor="t" anchorCtr="0" compatLnSpc="1"/>
            <a:lstStyle/>
            <a:p>
              <a:endParaRPr lang="en-US" sz="1350" dirty="0">
                <a:latin typeface="Arial"/>
                <a:ea typeface="微软雅黑"/>
                <a:cs typeface="思源黑体旧字形 Light" panose="020B0300000000000000" charset="-128"/>
                <a:sym typeface="Arial"/>
              </a:endParaRPr>
            </a:p>
          </p:txBody>
        </p:sp>
        <p:sp>
          <p:nvSpPr>
            <p:cNvPr id="48" name="Freeform 45"/>
            <p:cNvSpPr>
              <a:spLocks noEditPoints="1"/>
            </p:cNvSpPr>
            <p:nvPr>
              <p:custDataLst>
                <p:tags r:id="rId17"/>
              </p:custDataLst>
            </p:nvPr>
          </p:nvSpPr>
          <p:spPr bwMode="auto">
            <a:xfrm>
              <a:off x="7794" y="5250"/>
              <a:ext cx="518" cy="51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chemeClr val="accent1"/>
                </a:gs>
                <a:gs pos="100000">
                  <a:schemeClr val="accent2"/>
                </a:gs>
              </a:gsLst>
              <a:lin ang="2700000" scaled="0"/>
            </a:gradFill>
            <a:ln w="9525">
              <a:noFill/>
              <a:round/>
            </a:ln>
          </p:spPr>
          <p:txBody>
            <a:bodyPr vert="horz" wrap="square" lIns="68580" tIns="34290" rIns="68580" bIns="34290" numCol="1" anchor="t" anchorCtr="0" compatLnSpc="1"/>
            <a:lstStyle/>
            <a:p>
              <a:endParaRPr lang="en-US" sz="1350" dirty="0">
                <a:latin typeface="Arial"/>
                <a:ea typeface="微软雅黑"/>
                <a:cs typeface="思源黑体旧字形 Light" panose="020B0300000000000000" charset="-128"/>
                <a:sym typeface="Arial"/>
              </a:endParaRPr>
            </a:p>
          </p:txBody>
        </p:sp>
        <p:sp>
          <p:nvSpPr>
            <p:cNvPr id="49" name="Freeform 45"/>
            <p:cNvSpPr>
              <a:spLocks noEditPoints="1"/>
            </p:cNvSpPr>
            <p:nvPr>
              <p:custDataLst>
                <p:tags r:id="rId18"/>
              </p:custDataLst>
            </p:nvPr>
          </p:nvSpPr>
          <p:spPr bwMode="auto">
            <a:xfrm>
              <a:off x="7794" y="3905"/>
              <a:ext cx="518" cy="51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chemeClr val="accent1"/>
                </a:gs>
                <a:gs pos="100000">
                  <a:schemeClr val="accent2"/>
                </a:gs>
              </a:gsLst>
              <a:lin ang="2700000" scaled="0"/>
            </a:gradFill>
            <a:ln w="9525">
              <a:noFill/>
              <a:round/>
            </a:ln>
          </p:spPr>
          <p:txBody>
            <a:bodyPr vert="horz" wrap="square" lIns="68580" tIns="34290" rIns="68580" bIns="34290" numCol="1" anchor="t" anchorCtr="0" compatLnSpc="1"/>
            <a:lstStyle/>
            <a:p>
              <a:endParaRPr lang="en-US" sz="1350" dirty="0">
                <a:latin typeface="Arial"/>
                <a:ea typeface="微软雅黑"/>
                <a:cs typeface="思源黑体旧字形 Light" panose="020B0300000000000000" charset="-128"/>
                <a:sym typeface="Arial"/>
              </a:endParaRPr>
            </a:p>
          </p:txBody>
        </p:sp>
        <p:sp>
          <p:nvSpPr>
            <p:cNvPr id="50" name="Freeform 45"/>
            <p:cNvSpPr>
              <a:spLocks noEditPoints="1"/>
            </p:cNvSpPr>
            <p:nvPr>
              <p:custDataLst>
                <p:tags r:id="rId19"/>
              </p:custDataLst>
            </p:nvPr>
          </p:nvSpPr>
          <p:spPr bwMode="auto">
            <a:xfrm>
              <a:off x="7794" y="2560"/>
              <a:ext cx="518" cy="51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chemeClr val="accent1"/>
                </a:gs>
                <a:gs pos="100000">
                  <a:schemeClr val="accent2"/>
                </a:gs>
              </a:gsLst>
              <a:lin ang="2700000" scaled="0"/>
            </a:gradFill>
            <a:ln w="9525">
              <a:noFill/>
              <a:round/>
            </a:ln>
          </p:spPr>
          <p:txBody>
            <a:bodyPr vert="horz" wrap="square" lIns="68580" tIns="34290" rIns="68580" bIns="34290" numCol="1" anchor="t" anchorCtr="0" compatLnSpc="1"/>
            <a:lstStyle/>
            <a:p>
              <a:endParaRPr lang="en-US" sz="1350" dirty="0">
                <a:latin typeface="Arial"/>
                <a:ea typeface="微软雅黑"/>
                <a:cs typeface="思源黑体旧字形 Light" panose="020B0300000000000000" charset="-128"/>
                <a:sym typeface="Arial"/>
              </a:endParaRPr>
            </a:p>
          </p:txBody>
        </p:sp>
      </p:grpSp>
    </p:spTree>
    <p:custDataLst>
      <p:tags r:id="rId1"/>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jA4MTdjNTgxNmFlYzk3ZWYxMjQyMTJhNmViNGIxMDY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DIAGRAM_VIRTUALLY_FRAME" val="{&quot;height&quot;:359.5,&quot;left&quot;:67.85,&quot;top&quot;:86.1,&quot;width&quot;:814.3}"/>
</p:tagLst>
</file>

<file path=ppt/tags/tag113.xml><?xml version="1.0" encoding="utf-8"?>
<p:tagLst xmlns:a="http://schemas.openxmlformats.org/drawingml/2006/main" xmlns:r="http://schemas.openxmlformats.org/officeDocument/2006/relationships" xmlns:p="http://schemas.openxmlformats.org/presentationml/2006/main">
  <p:tag name="KSO_WM_DIAGRAM_VIRTUALLY_FRAME" val="{&quot;height&quot;:359.5,&quot;left&quot;:67.85,&quot;top&quot;:86.1,&quot;width&quot;:814.3}"/>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0.4,&quot;left&quot;:51.45,&quot;top&quot;:186.95,&quot;width&quot;:857.4}"/>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0.4,&quot;left&quot;:51.45,&quot;top&quot;:186.95,&quot;width&quot;:857.4}"/>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59.5,&quot;left&quot;:67.85,&quot;top&quot;:86.1,&quot;width&quot;:814.3}"/>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0.4,&quot;left&quot;:51.45,&quot;top&quot;:186.95,&quot;width&quot;:857.4}"/>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0.4,&quot;left&quot;:51.45,&quot;top&quot;:186.95,&quot;width&quot;:857.4}"/>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1.xml><?xml version="1.0" encoding="utf-8"?>
<p:tagLst xmlns:a="http://schemas.openxmlformats.org/drawingml/2006/main" xmlns:r="http://schemas.openxmlformats.org/officeDocument/2006/relationships" xmlns:p="http://schemas.openxmlformats.org/presentationml/2006/main">
  <p:tag name="KSO_WM_DIAGRAM_VIRTUALLY_FRAME" val="{&quot;height&quot;:344.9,&quot;left&quot;:61.4,&quot;top&quot;:123.15,&quot;width&quot;:828}"/>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0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1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1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1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44.9,&quot;left&quot;:61.4,&quot;top&quot;:123.15,&quot;width&quot;:828}"/>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4.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5"/>
  <p:tag name="KSO_WM_UNIT_TEXT_FILL_TYPE" val="1"/>
  <p:tag name="KSO_WM_BEAUTIFY_FLAG" val=""/>
</p:tagLst>
</file>

<file path=ppt/tags/tag225.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5"/>
  <p:tag name="KSO_WM_UNIT_TEXT_FILL_TYPE" val="1"/>
  <p:tag name="KSO_WM_BEAUTIFY_FLAG" val=""/>
</p:tagLst>
</file>

<file path=ppt/tags/tag226.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5"/>
  <p:tag name="KSO_WM_UNIT_TEXT_FILL_TYPE" val="1"/>
  <p:tag name="KSO_WM_BEAUTIFY_FLAG" val=""/>
</p:tagLst>
</file>

<file path=ppt/tags/tag227.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5"/>
  <p:tag name="KSO_WM_UNIT_TEXT_FILL_TYPE" val="1"/>
  <p:tag name="KSO_WM_BEAUTIFY_FLAG" val=""/>
</p:tagLst>
</file>

<file path=ppt/tags/tag228.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5"/>
  <p:tag name="KSO_WM_UNIT_TEXT_FILL_TYPE" val="1"/>
  <p:tag name="KSO_WM_BEAUTIFY_FLAG" val=""/>
</p:tagLst>
</file>

<file path=ppt/tags/tag229.xml><?xml version="1.0" encoding="utf-8"?>
<p:tagLst xmlns:a="http://schemas.openxmlformats.org/drawingml/2006/main" xmlns:r="http://schemas.openxmlformats.org/officeDocument/2006/relationships" xmlns:p="http://schemas.openxmlformats.org/presentationml/2006/main">
  <p:tag name="KSO_WM_UNIT_TEXT_FILL_FORE_SCHEMECOLOR_INDEX_BRIGHTNESS" val="0"/>
  <p:tag name="KSO_WM_UNIT_TEXT_FILL_FORE_SCHEMECOLOR_INDEX" val="5"/>
  <p:tag name="KSO_WM_UNIT_TEXT_FILL_TYPE" val="1"/>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3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3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56.xml><?xml version="1.0" encoding="utf-8"?>
<p:tagLst xmlns:a="http://schemas.openxmlformats.org/drawingml/2006/main" xmlns:r="http://schemas.openxmlformats.org/officeDocument/2006/relationships" xmlns:p="http://schemas.openxmlformats.org/presentationml/2006/main">
  <p:tag name="KSO_WM_DIAGRAM_VIRTUALLY_FRAME" val="{&quot;height&quot;:337.6,&quot;left&quot;:85.2,&quot;top&quot;:109.6,&quot;width&quot;:768.25}"/>
</p:tagLst>
</file>

<file path=ppt/tags/tag35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5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5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6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6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6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6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6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6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6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6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6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7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7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7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7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7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7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7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7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7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7.6,&quot;left&quot;:85.2,&quot;top&quot;:109.6,&quot;width&quot;:768.25}"/>
</p:tagLst>
</file>

<file path=ppt/tags/tag3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3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0.4,&quot;left&quot;:51.45,&quot;top&quot;:186.95,&quot;width&quot;:857.4}"/>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4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4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4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198.45,&quot;left&quot;:70.1,&quot;top&quot;:264.2,&quot;width&quot;:819.7}"/>
</p:tagLst>
</file>

<file path=ppt/tags/tag41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198.45,&quot;left&quot;:70.1,&quot;top&quot;:264.2,&quot;width&quot;:819.7}"/>
</p:tagLst>
</file>

<file path=ppt/tags/tag4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4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4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4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4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4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4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4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4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474.xml><?xml version="1.0" encoding="utf-8"?>
<p:tagLst xmlns:a="http://schemas.openxmlformats.org/drawingml/2006/main" xmlns:r="http://schemas.openxmlformats.org/officeDocument/2006/relationships" xmlns:p="http://schemas.openxmlformats.org/presentationml/2006/main">
  <p:tag name="KSO_WM_DIAGRAM_VIRTUALLY_FRAME" val="{&quot;height&quot;:332.8,&quot;left&quot;:60.6,&quot;top&quot;:121.65,&quot;width&quot;:843}"/>
</p:tagLst>
</file>

<file path=ppt/tags/tag47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2.8,&quot;left&quot;:60.6,&quot;top&quot;:121.65,&quot;width&quot;:843}"/>
</p:tagLst>
</file>

<file path=ppt/tags/tag47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2.8,&quot;left&quot;:60.6,&quot;top&quot;:121.65,&quot;width&quot;:843}"/>
</p:tagLst>
</file>

<file path=ppt/tags/tag47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2.8,&quot;left&quot;:60.6,&quot;top&quot;:121.65,&quot;width&quot;:843}"/>
</p:tagLst>
</file>

<file path=ppt/tags/tag47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2.8,&quot;left&quot;:60.6,&quot;top&quot;:121.65,&quot;width&quot;:843}"/>
</p:tagLst>
</file>

<file path=ppt/tags/tag4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4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2.8,&quot;left&quot;:60.6,&quot;top&quot;:121.65,&quot;width&quot;:843}"/>
</p:tagLst>
</file>

<file path=ppt/tags/tag48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2.8,&quot;left&quot;:60.6,&quot;top&quot;:121.65,&quot;width&quot;:843}"/>
</p:tagLst>
</file>

<file path=ppt/tags/tag48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2.8,&quot;left&quot;:60.6,&quot;top&quot;:121.65,&quot;width&quot;:843}"/>
</p:tagLst>
</file>

<file path=ppt/tags/tag48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2.8,&quot;left&quot;:60.6,&quot;top&quot;:121.65,&quot;width&quot;:843}"/>
</p:tagLst>
</file>

<file path=ppt/tags/tag48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2.8,&quot;left&quot;:60.6,&quot;top&quot;:121.65,&quot;width&quot;:843}"/>
</p:tagLst>
</file>

<file path=ppt/tags/tag48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32.8,&quot;left&quot;:60.6,&quot;top&quot;:121.65,&quot;width&quot;:843}"/>
</p:tagLst>
</file>

<file path=ppt/tags/tag48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4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4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0.4,&quot;left&quot;:51.45,&quot;top&quot;:186.95,&quot;width&quot;:857.4}"/>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5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5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1_BRIGHTNESS" val="0"/>
  <p:tag name="KSO_WM_UNIT_TEXT_FILL_FORE_SCHEMECOLOR_INDEX_1" val="14"/>
  <p:tag name="KSO_WM_UNIT_TEXT_FILL_FORE_SCHEMECOLOR_INDEX_1_POS" val="0.46"/>
  <p:tag name="KSO_WM_UNIT_TEXT_FILL_FORE_SCHEMECOLOR_INDEX_1_TRANS" val="0"/>
</p:tagLst>
</file>

<file path=ppt/tags/tag5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5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5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5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5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71.xml><?xml version="1.0" encoding="utf-8"?>
<p:tagLst xmlns:a="http://schemas.openxmlformats.org/drawingml/2006/main" xmlns:r="http://schemas.openxmlformats.org/officeDocument/2006/relationships" xmlns:p="http://schemas.openxmlformats.org/presentationml/2006/main">
  <p:tag name="KSO_WM_DIAGRAM_VIRTUALLY_FRAME" val="{&quot;height&quot;:284.05,&quot;left&quot;:71.35,&quot;top&quot;:150.2,&quot;width&quot;:829.25}"/>
</p:tagLst>
</file>

<file path=ppt/tags/tag57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7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7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7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7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7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7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7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8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8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8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8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8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86.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87.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8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8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59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9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9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9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9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9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84.05,&quot;left&quot;:71.35,&quot;top&quot;:150.2,&quot;width&quot;:829.25}"/>
</p:tagLst>
</file>

<file path=ppt/tags/tag59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97.xml><?xml version="1.0" encoding="utf-8"?>
<p:tagLst xmlns:a="http://schemas.openxmlformats.org/drawingml/2006/main" xmlns:r="http://schemas.openxmlformats.org/officeDocument/2006/relationships" xmlns:p="http://schemas.openxmlformats.org/presentationml/2006/main">
  <p:tag name="KSO_WM_DIAGRAM_VIRTUALLY_FRAME" val="{&quot;height&quot;:317.45,&quot;left&quot;:77.2,&quot;top&quot;:142.15,&quot;width&quot;:790.9}"/>
</p:tagLst>
</file>

<file path=ppt/tags/tag59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17.45,&quot;left&quot;:77.2,&quot;top&quot;:142.15,&quot;width&quot;:790.9}"/>
</p:tagLst>
</file>

<file path=ppt/tags/tag59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17.45,&quot;left&quot;:77.2,&quot;top&quot;:142.15,&quot;width&quot;:790.9}"/>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00.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17.45,&quot;left&quot;:77.2,&quot;top&quot;:142.15,&quot;width&quot;:790.9}"/>
</p:tagLst>
</file>

<file path=ppt/tags/tag601.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17.45,&quot;left&quot;:77.2,&quot;top&quot;:142.15,&quot;width&quot;:790.9}"/>
</p:tagLst>
</file>

<file path=ppt/tags/tag602.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17.45,&quot;left&quot;:77.2,&quot;top&quot;:142.15,&quot;width&quot;:790.9}"/>
</p:tagLst>
</file>

<file path=ppt/tags/tag603.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17.45,&quot;left&quot;:77.2,&quot;top&quot;:142.15,&quot;width&quot;:790.9}"/>
</p:tagLst>
</file>

<file path=ppt/tags/tag604.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17.45,&quot;left&quot;:77.2,&quot;top&quot;:142.15,&quot;width&quot;:790.9}"/>
</p:tagLst>
</file>

<file path=ppt/tags/tag605.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317.45,&quot;left&quot;:77.2,&quot;top&quot;:142.15,&quot;width&quot;:790.9}"/>
</p:tagLst>
</file>

<file path=ppt/tags/tag60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6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4.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615.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6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3.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624.xml><?xml version="1.0" encoding="utf-8"?>
<p:tagLst xmlns:a="http://schemas.openxmlformats.org/drawingml/2006/main" xmlns:r="http://schemas.openxmlformats.org/officeDocument/2006/relationships" xmlns:p="http://schemas.openxmlformats.org/presentationml/2006/main">
  <p:tag name="PA" val="v5.2.11"/>
  <p:tag name="KSO_WM_BEAUTIFY_FLAG" val=""/>
</p:tagLst>
</file>

<file path=ppt/tags/tag6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30.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31.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32.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33.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34.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35.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36.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37.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38.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39.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40.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41.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42.xml><?xml version="1.0" encoding="utf-8"?>
<p:tagLst xmlns:a="http://schemas.openxmlformats.org/drawingml/2006/main" xmlns:r="http://schemas.openxmlformats.org/officeDocument/2006/relationships" xmlns:p="http://schemas.openxmlformats.org/presentationml/2006/main">
  <p:tag name="KSO_WM_BEAUTIFY_FLAG" val=""/>
  <p:tag name="KSO_WM_UNIT_LINE_FORE_SCHEMECOLOR_INDEX_BRIGHTNESS" val="0"/>
  <p:tag name="KSO_WM_UNIT_LINE_FORE_SCHEMECOLOR_INDEX" val="14"/>
  <p:tag name="KSO_WM_UNIT_LINE_FILL_TYPE" val="2"/>
  <p:tag name="KSO_WM_UNIT_TEXT_FILL_FORE_SCHEMECOLOR_INDEX_BRIGHTNESS" val="0.25"/>
  <p:tag name="KSO_WM_UNIT_TEXT_FILL_FORE_SCHEMECOLOR_INDEX" val="13"/>
  <p:tag name="KSO_WM_UNIT_TEXT_FILL_TYPE" val="1"/>
</p:tagLst>
</file>

<file path=ppt/tags/tag643.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1_BRIGHTNESS" val="0"/>
  <p:tag name="KSO_WM_UNIT_TEXT_FILL_FORE_SCHEMECOLOR_INDEX_1" val="14"/>
  <p:tag name="KSO_WM_UNIT_TEXT_FILL_FORE_SCHEMECOLOR_INDEX_1_POS" val="0.46"/>
  <p:tag name="KSO_WM_UNIT_TEXT_FILL_FORE_SCHEMECOLOR_INDEX_1_TRANS" val="0"/>
</p:tagLst>
</file>

<file path=ppt/tags/tag6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4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4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4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5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5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5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5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5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5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5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5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6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6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6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6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6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6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6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6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6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1.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1_BRIGHTNESS" val="0"/>
  <p:tag name="KSO_WM_UNIT_TEXT_FILL_FORE_SCHEMECOLOR_INDEX_1" val="14"/>
  <p:tag name="KSO_WM_UNIT_TEXT_FILL_FORE_SCHEMECOLOR_INDEX_1_POS" val="0.46"/>
  <p:tag name="KSO_WM_UNIT_TEXT_FILL_FORE_SCHEMECOLOR_INDEX_1_TRANS" val="0"/>
</p:tagLst>
</file>

<file path=ppt/tags/tag6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7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7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7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7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8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8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8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8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8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8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8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8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9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9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9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9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9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9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9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9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6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0.4,&quot;left&quot;:51.45,&quot;top&quot;:186.95,&quot;width&quot;:857.4}"/>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 name="KSO_WM_UNIT_TEXT_FILL_FORE_SCHEMECOLOR_INDEX_1_BRIGHTNESS" val="0"/>
  <p:tag name="KSO_WM_UNIT_TEXT_FILL_FORE_SCHEMECOLOR_INDEX_1" val="14"/>
  <p:tag name="KSO_WM_UNIT_TEXT_FILL_FORE_SCHEMECOLOR_INDEX_1_POS" val="0.46"/>
  <p:tag name="KSO_WM_UNIT_TEXT_FILL_FORE_SCHEMECOLOR_INDEX_1_TRANS" val="0"/>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 name="KSO_WM_DIAGRAM_VIRTUALLY_FRAME" val="{&quot;height&quot;:260.4,&quot;left&quot;:51.45,&quot;top&quot;:186.95,&quot;width&quot;:857.4}"/>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 name="KSO_WM_UNIT_FILL_FORE_SCHEMECOLOR_INDEX_BRIGHTNESS" val="0"/>
  <p:tag name="KSO_WM_UNIT_FILL_FORE_SCHEMECOLOR_INDEX" val="14"/>
  <p:tag name="KSO_WM_UNIT_FILL_TYPE" val="1"/>
</p:tagLst>
</file>

<file path=ppt/theme/theme1.xml><?xml version="1.0" encoding="utf-8"?>
<a:theme xmlns:a="http://schemas.openxmlformats.org/drawingml/2006/main" name="模板来自于：第一PPT https://www.1ppt.com/">
  <a:themeElements>
    <a:clrScheme name="自定义 2455">
      <a:dk1>
        <a:srgbClr val="000000"/>
      </a:dk1>
      <a:lt1>
        <a:srgbClr val="FFFFFF"/>
      </a:lt1>
      <a:dk2>
        <a:srgbClr val="0F1423"/>
      </a:dk2>
      <a:lt2>
        <a:srgbClr val="FFFFFF"/>
      </a:lt2>
      <a:accent1>
        <a:srgbClr val="85AA28"/>
      </a:accent1>
      <a:accent2>
        <a:srgbClr val="508023"/>
      </a:accent2>
      <a:accent3>
        <a:srgbClr val="85AA28"/>
      </a:accent3>
      <a:accent4>
        <a:srgbClr val="508023"/>
      </a:accent4>
      <a:accent5>
        <a:srgbClr val="85AA28"/>
      </a:accent5>
      <a:accent6>
        <a:srgbClr val="508023"/>
      </a:accent6>
      <a:hlink>
        <a:srgbClr val="85AA28"/>
      </a:hlink>
      <a:folHlink>
        <a:srgbClr val="508023"/>
      </a:folHlink>
    </a:clrScheme>
    <a:fontScheme name="自定义 9">
      <a:majorFont>
        <a:latin typeface="思源黑体旧字形 Light"/>
        <a:ea typeface="思源黑体旧字形 Light"/>
        <a:cs typeface=""/>
      </a:majorFont>
      <a:minorFont>
        <a:latin typeface="思源黑体旧字形 Light"/>
        <a:ea typeface="思源黑体旧字形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黑体旧字形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黑体旧字形 Light"/>
        <a:ea typeface=""/>
        <a:cs typeface=""/>
        <a:font script="Jpan" typeface="ＭＳ Ｐゴシック"/>
        <a:font script="Hang" typeface="맑은 고딕"/>
        <a:font script="Hans" typeface="思源黑体旧字形 Light"/>
        <a:font script="Hant" typeface="新細明體"/>
        <a:font script="Arab" typeface="思源黑体旧字形 Light"/>
        <a:font script="Hebr" typeface="思源黑体旧字形 Light"/>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思源黑体旧字形 Light"/>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黑体旧字形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黑体旧字形 Light"/>
        <a:ea typeface=""/>
        <a:cs typeface=""/>
        <a:font script="Jpan" typeface="ＭＳ Ｐゴシック"/>
        <a:font script="Hang" typeface="맑은 고딕"/>
        <a:font script="Hans" typeface="思源黑体旧字形 Light"/>
        <a:font script="Hant" typeface="新細明體"/>
        <a:font script="Arab" typeface="思源黑体旧字形 Light"/>
        <a:font script="Hebr" typeface="思源黑体旧字形 Light"/>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思源黑体旧字形 Light"/>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2448</Words>
  <Application>Microsoft Office PowerPoint</Application>
  <PresentationFormat>宽屏</PresentationFormat>
  <Paragraphs>228</Paragraphs>
  <Slides>26</Slides>
  <Notes>4</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26</vt:i4>
      </vt:variant>
    </vt:vector>
  </HeadingPairs>
  <TitlesOfParts>
    <vt:vector size="41" baseType="lpstr">
      <vt:lpstr>Meiryo</vt:lpstr>
      <vt:lpstr>包图粗黑体</vt:lpstr>
      <vt:lpstr>思源黑体 CN Heavy</vt:lpstr>
      <vt:lpstr>思源黑体 CN Normal</vt:lpstr>
      <vt:lpstr>思源黑体旧字形 Light</vt:lpstr>
      <vt:lpstr>思源宋体 SemiBold</vt:lpstr>
      <vt:lpstr>宋体</vt:lpstr>
      <vt:lpstr>微软雅黑</vt:lpstr>
      <vt:lpstr>Arial</vt:lpstr>
      <vt:lpstr>Calibri</vt:lpstr>
      <vt:lpstr>Calibri Light</vt:lpstr>
      <vt:lpstr>Wingdings</vt:lpstr>
      <vt:lpstr>模板来自于：第一PPT https://www.1ppt.com/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289</cp:revision>
  <dcterms:created xsi:type="dcterms:W3CDTF">2019-06-19T02:08:00Z</dcterms:created>
  <dcterms:modified xsi:type="dcterms:W3CDTF">2024-10-02T09:40:50Z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2052-12.1.0.16250</vt:lpwstr>
  </property>
  <property fmtid="{D5CDD505-2E9C-101B-9397-08002B2CF9AE}" pid="3" name="KSOSaveFontToCloudKey">
    <vt:lpwstr>212913176_cloud</vt:lpwstr>
  </property>
  <property fmtid="{D5CDD505-2E9C-101B-9397-08002B2CF9AE}" pid="4" name="ICV">
    <vt:lpwstr>34A87A8623BA4D7C8FEEAA3B5DA9FDE1</vt:lpwstr>
  </property>
</Properties>
</file>