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3.xml" ContentType="application/vnd.openxmlformats-officedocument.presentationml.tags+xml"/>
  <Override PartName="/ppt/notesSlides/notesSlide6.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54" r:id="rId2"/>
    <p:sldMasterId id="2147483657" r:id="rId3"/>
  </p:sldMasterIdLst>
  <p:notesMasterIdLst>
    <p:notesMasterId r:id="rId29"/>
  </p:notesMasterIdLst>
  <p:handoutMasterIdLst>
    <p:handoutMasterId r:id="rId30"/>
  </p:handoutMasterIdLst>
  <p:sldIdLst>
    <p:sldId id="11088672" r:id="rId4"/>
    <p:sldId id="11088666" r:id="rId5"/>
    <p:sldId id="11088667" r:id="rId6"/>
    <p:sldId id="275" r:id="rId7"/>
    <p:sldId id="2257" r:id="rId8"/>
    <p:sldId id="281" r:id="rId9"/>
    <p:sldId id="258" r:id="rId10"/>
    <p:sldId id="11088668" r:id="rId11"/>
    <p:sldId id="260" r:id="rId12"/>
    <p:sldId id="11088658" r:id="rId13"/>
    <p:sldId id="283" r:id="rId14"/>
    <p:sldId id="274" r:id="rId15"/>
    <p:sldId id="11088669" r:id="rId16"/>
    <p:sldId id="268" r:id="rId17"/>
    <p:sldId id="400" r:id="rId18"/>
    <p:sldId id="386" r:id="rId19"/>
    <p:sldId id="2259" r:id="rId20"/>
    <p:sldId id="2239" r:id="rId21"/>
    <p:sldId id="11088670" r:id="rId22"/>
    <p:sldId id="272" r:id="rId23"/>
    <p:sldId id="2227" r:id="rId24"/>
    <p:sldId id="267" r:id="rId25"/>
    <p:sldId id="372" r:id="rId26"/>
    <p:sldId id="11088665" r:id="rId27"/>
    <p:sldId id="11088673" r:id="rId28"/>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095" autoAdjust="0"/>
    <p:restoredTop sz="96314" autoAdjust="0"/>
  </p:normalViewPr>
  <p:slideViewPr>
    <p:cSldViewPr snapToGrid="0" showGuides="1">
      <p:cViewPr varScale="1">
        <p:scale>
          <a:sx n="106" d="100"/>
          <a:sy n="106" d="100"/>
        </p:scale>
        <p:origin x="618" y="138"/>
      </p:cViewPr>
      <p:guideLst>
        <p:guide orient="horz" pos="2160"/>
        <p:guide pos="3840"/>
      </p:guideLst>
    </p:cSldViewPr>
  </p:slideViewPr>
  <p:notesTextViewPr>
    <p:cViewPr>
      <p:scale>
        <a:sx n="1" d="1"/>
        <a:sy n="1" d="1"/>
      </p:scale>
      <p:origin x="0" y="0"/>
    </p:cViewPr>
  </p:notesTextViewPr>
  <p:notesViewPr>
    <p:cSldViewPr snapToGrid="0">
      <p:cViewPr varScale="1">
        <p:scale>
          <a:sx n="84" d="100"/>
          <a:sy n="84" d="100"/>
        </p:scale>
        <p:origin x="3912" y="10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handoutMaster" Target="handoutMasters/handoutMaster1.xml"/><Relationship Id="rId35" Type="http://schemas.openxmlformats.org/officeDocument/2006/relationships/tableStyles" Target="tableStyles.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D88AF6A-A99D-47AB-90C9-8FEE5BE37B9D}" type="datetimeFigureOut">
              <a:rPr lang="zh-CN" altLang="en-US" smtClean="0"/>
              <a:t>2024/10/10</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B353BD-1CEA-4C3A-8354-E5801706CE7D}" type="slidenum">
              <a:rPr lang="zh-CN" altLang="en-US" smtClean="0"/>
              <a:t>‹#›</a:t>
            </a:fld>
            <a:endParaRPr lang="zh-CN" altLang="en-US"/>
          </a:p>
        </p:txBody>
      </p:sp>
    </p:spTree>
    <p:extLst>
      <p:ext uri="{BB962C8B-B14F-4D97-AF65-F5344CB8AC3E}">
        <p14:creationId xmlns:p14="http://schemas.microsoft.com/office/powerpoint/2010/main" val="24387506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11B19EC-438C-4671-BE21-5C0B5A5CA98A}" type="datetimeFigureOut">
              <a:rPr lang="zh-CN" altLang="en-US" smtClean="0"/>
              <a:t>2024/10/10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4D4165C-5121-41AB-A8F3-01DFF4D7E7B6}" type="slidenum">
              <a:rPr lang="zh-CN" altLang="en-US" smtClean="0"/>
              <a:t>‹#›</a:t>
            </a:fld>
            <a:endParaRPr lang="zh-CN" altLang="en-US"/>
          </a:p>
        </p:txBody>
      </p:sp>
    </p:spTree>
    <p:extLst>
      <p:ext uri="{BB962C8B-B14F-4D97-AF65-F5344CB8AC3E}">
        <p14:creationId xmlns:p14="http://schemas.microsoft.com/office/powerpoint/2010/main" val="1225094962"/>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Tree>
    <p:extLst>
      <p:ext uri="{BB962C8B-B14F-4D97-AF65-F5344CB8AC3E}">
        <p14:creationId xmlns:p14="http://schemas.microsoft.com/office/powerpoint/2010/main" val="22111676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124118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8233524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05630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32034032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11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Tree>
    <p:extLst>
      <p:ext uri="{BB962C8B-B14F-4D97-AF65-F5344CB8AC3E}">
        <p14:creationId xmlns:p14="http://schemas.microsoft.com/office/powerpoint/2010/main" val="2622723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15041725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321258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7915706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426330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extLst>
      <p:ext uri="{BB962C8B-B14F-4D97-AF65-F5344CB8AC3E}">
        <p14:creationId xmlns:p14="http://schemas.microsoft.com/office/powerpoint/2010/main" val="28634886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39B019F-F255-4FAF-89ED-579B9B1E27B6}" type="datetimeFigureOut">
              <a:rPr lang="zh-CN" altLang="en-US" smtClean="0"/>
              <a:t>2024/10/10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B77D8A-82D0-4340-B87E-9FFC6D8A2200}" type="slidenum">
              <a:rPr lang="zh-CN" altLang="en-US" smtClean="0"/>
              <a:t>‹#›</a:t>
            </a:fld>
            <a:endParaRPr lang="zh-CN" altLang="en-US"/>
          </a:p>
        </p:txBody>
      </p:sp>
    </p:spTree>
  </p:cSld>
  <p:clrMapOvr>
    <a:masterClrMapping/>
  </p:clrMapOvr>
  <p:transition/>
  <p:hf sldNum="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535110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23379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28119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77820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222385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32385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07895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5934738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108297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内容与标题">
    <p:spTree>
      <p:nvGrpSpPr>
        <p:cNvPr id="1" name=""/>
        <p:cNvGrpSpPr/>
        <p:nvPr/>
      </p:nvGrpSpPr>
      <p:grpSpPr>
        <a:xfrm>
          <a:off x="0" y="0"/>
          <a:ext cx="0" cy="0"/>
          <a:chOff x="0" y="0"/>
          <a:chExt cx="0" cy="0"/>
        </a:xfrm>
      </p:grpSpPr>
      <p:sp>
        <p:nvSpPr>
          <p:cNvPr id="8" name="矩形 7"/>
          <p:cNvSpPr/>
          <p:nvPr userDrawn="1"/>
        </p:nvSpPr>
        <p:spPr>
          <a:xfrm>
            <a:off x="0" y="0"/>
            <a:ext cx="12192000" cy="41910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0" y="6534150"/>
            <a:ext cx="12192000" cy="32385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10458450" y="6515100"/>
            <a:ext cx="1733550" cy="342900"/>
          </a:xfrm>
          <a:prstGeom prst="rect">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0" y="0"/>
            <a:ext cx="2152650" cy="419100"/>
          </a:xfrm>
          <a:prstGeom prst="rect">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77"/>
          <p:cNvSpPr txBox="1"/>
          <p:nvPr userDrawn="1"/>
        </p:nvSpPr>
        <p:spPr>
          <a:xfrm>
            <a:off x="28057" y="0"/>
            <a:ext cx="2100778" cy="461665"/>
          </a:xfrm>
          <a:prstGeom prst="rect">
            <a:avLst/>
          </a:prstGeom>
          <a:noFill/>
        </p:spPr>
        <p:txBody>
          <a:bodyPr wrap="square" rtlCol="0">
            <a:spAutoFit/>
          </a:bodyPr>
          <a:lstStyle/>
          <a:p>
            <a:pPr algn="dist"/>
            <a:r>
              <a:rPr lang="zh-CN" altLang="en-US" sz="2400" dirty="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物流运营状况</a:t>
            </a:r>
          </a:p>
        </p:txBody>
      </p:sp>
    </p:spTree>
  </p:cSld>
  <p:clrMapOvr>
    <a:masterClrMapping/>
  </p:clrMapOvr>
  <p:transition/>
  <p:hf sldNum="0" ft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8" name="矩形 7"/>
          <p:cNvSpPr/>
          <p:nvPr userDrawn="1"/>
        </p:nvSpPr>
        <p:spPr>
          <a:xfrm>
            <a:off x="0" y="0"/>
            <a:ext cx="12192000" cy="41910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0" y="6534150"/>
            <a:ext cx="12192000" cy="32385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10458450" y="6515100"/>
            <a:ext cx="1733550" cy="342900"/>
          </a:xfrm>
          <a:prstGeom prst="rect">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userDrawn="1"/>
        </p:nvSpPr>
        <p:spPr>
          <a:xfrm>
            <a:off x="0" y="0"/>
            <a:ext cx="2152650" cy="419100"/>
          </a:xfrm>
          <a:prstGeom prst="rect">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TextBox 77"/>
          <p:cNvSpPr txBox="1"/>
          <p:nvPr userDrawn="1"/>
        </p:nvSpPr>
        <p:spPr>
          <a:xfrm>
            <a:off x="51872" y="7326"/>
            <a:ext cx="2031325" cy="461665"/>
          </a:xfrm>
          <a:prstGeom prst="rect">
            <a:avLst/>
          </a:prstGeom>
          <a:noFill/>
        </p:spPr>
        <p:txBody>
          <a:bodyPr wrap="none" rtlCol="0">
            <a:spAutoFit/>
          </a:bodyPr>
          <a:lstStyle>
            <a:defPPr>
              <a:defRPr lang="zh-CN"/>
            </a:defPPr>
            <a:lvl1pPr algn="dist">
              <a:defRPr sz="240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defRPr>
            </a:lvl1pPr>
          </a:lstStyle>
          <a:p>
            <a:pPr lvl="0"/>
            <a:r>
              <a:rPr lang="zh-CN" altLang="en-US" dirty="0">
                <a:sym typeface="思源黑体" panose="020B0500000000000000" pitchFamily="34" charset="-122"/>
              </a:rPr>
              <a:t>内部运作管理</a:t>
            </a:r>
          </a:p>
        </p:txBody>
      </p:sp>
    </p:spTree>
  </p:cSld>
  <p:clrMapOvr>
    <a:masterClrMapping/>
  </p:clrMapOvr>
  <p:transition/>
  <p:hf sldNum="0" ft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7" name="矩形 6"/>
          <p:cNvSpPr/>
          <p:nvPr userDrawn="1"/>
        </p:nvSpPr>
        <p:spPr>
          <a:xfrm>
            <a:off x="0" y="0"/>
            <a:ext cx="12192000" cy="41910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6534150"/>
            <a:ext cx="12192000" cy="32385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10458450" y="6515100"/>
            <a:ext cx="1733550" cy="342900"/>
          </a:xfrm>
          <a:prstGeom prst="rect">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0" y="0"/>
            <a:ext cx="2152650" cy="419100"/>
          </a:xfrm>
          <a:prstGeom prst="rect">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77"/>
          <p:cNvSpPr txBox="1"/>
          <p:nvPr userDrawn="1"/>
        </p:nvSpPr>
        <p:spPr>
          <a:xfrm>
            <a:off x="77272" y="976"/>
            <a:ext cx="2031325" cy="461665"/>
          </a:xfrm>
          <a:prstGeom prst="rect">
            <a:avLst/>
          </a:prstGeom>
          <a:noFill/>
        </p:spPr>
        <p:txBody>
          <a:bodyPr wrap="none" rtlCol="0">
            <a:spAutoFit/>
          </a:bodyPr>
          <a:lstStyle>
            <a:defPPr>
              <a:defRPr lang="zh-CN"/>
            </a:defPPr>
            <a:lvl1pPr lvl="0" algn="dist">
              <a:defRPr sz="240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defRPr>
            </a:lvl1pPr>
          </a:lstStyle>
          <a:p>
            <a:pPr lvl="0"/>
            <a:r>
              <a:rPr lang="zh-CN" altLang="en-US" dirty="0">
                <a:sym typeface="思源黑体" panose="020B0500000000000000" pitchFamily="34" charset="-122"/>
              </a:rPr>
              <a:t>仓管对接问题</a:t>
            </a:r>
          </a:p>
        </p:txBody>
      </p:sp>
    </p:spTree>
  </p:cSld>
  <p:clrMapOvr>
    <a:masterClrMapping/>
  </p:clrMapOvr>
  <p:transition/>
  <p:hf sldNum="0" ftr="0" dt="0"/>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竖排标题与文本">
    <p:spTree>
      <p:nvGrpSpPr>
        <p:cNvPr id="1" name=""/>
        <p:cNvGrpSpPr/>
        <p:nvPr/>
      </p:nvGrpSpPr>
      <p:grpSpPr>
        <a:xfrm>
          <a:off x="0" y="0"/>
          <a:ext cx="0" cy="0"/>
          <a:chOff x="0" y="0"/>
          <a:chExt cx="0" cy="0"/>
        </a:xfrm>
      </p:grpSpPr>
      <p:sp>
        <p:nvSpPr>
          <p:cNvPr id="7" name="矩形 6"/>
          <p:cNvSpPr/>
          <p:nvPr userDrawn="1"/>
        </p:nvSpPr>
        <p:spPr>
          <a:xfrm>
            <a:off x="0" y="0"/>
            <a:ext cx="12192000" cy="41910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6534150"/>
            <a:ext cx="12192000" cy="32385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userDrawn="1"/>
        </p:nvSpPr>
        <p:spPr>
          <a:xfrm>
            <a:off x="10458450" y="6515100"/>
            <a:ext cx="1733550" cy="342900"/>
          </a:xfrm>
          <a:prstGeom prst="rect">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userDrawn="1"/>
        </p:nvSpPr>
        <p:spPr>
          <a:xfrm>
            <a:off x="0" y="0"/>
            <a:ext cx="2152650" cy="419100"/>
          </a:xfrm>
          <a:prstGeom prst="rect">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77"/>
          <p:cNvSpPr txBox="1"/>
          <p:nvPr userDrawn="1"/>
        </p:nvSpPr>
        <p:spPr>
          <a:xfrm>
            <a:off x="83622" y="13676"/>
            <a:ext cx="2031325" cy="461665"/>
          </a:xfrm>
          <a:prstGeom prst="rect">
            <a:avLst/>
          </a:prstGeom>
          <a:noFill/>
        </p:spPr>
        <p:txBody>
          <a:bodyPr wrap="none" rtlCol="0">
            <a:spAutoFit/>
          </a:bodyPr>
          <a:lstStyle>
            <a:defPPr>
              <a:defRPr lang="zh-CN"/>
            </a:defPPr>
            <a:lvl1pPr lvl="0" algn="dist">
              <a:defRPr sz="240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defRPr>
            </a:lvl1pPr>
          </a:lstStyle>
          <a:p>
            <a:pPr lvl="0"/>
            <a:r>
              <a:rPr lang="zh-CN" altLang="en-US" dirty="0">
                <a:sym typeface="思源黑体" panose="020B0500000000000000" pitchFamily="34" charset="-122"/>
              </a:rPr>
              <a:t>未来工作调整</a:t>
            </a:r>
          </a:p>
        </p:txBody>
      </p:sp>
    </p:spTree>
  </p:cSld>
  <p:clrMapOvr>
    <a:masterClrMapping/>
  </p:clrMapOvr>
  <p:transition/>
  <p:hf sldNum="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p:nvPr>
        </p:nvSpPr>
        <p:spPr/>
        <p:txBody>
          <a:bodyPr/>
          <a:lstStyle/>
          <a:p>
            <a:fld id="{CDE1DF00-99B3-4909-BED8-0FF6245AA7CA}" type="datetimeFigureOut">
              <a:rPr lang="zh-CN" altLang="en-US" smtClean="0"/>
              <a:t>2024/10/10</a:t>
            </a:fld>
            <a:endParaRPr lang="zh-CN" altLang="en-US"/>
          </a:p>
        </p:txBody>
      </p:sp>
      <p:sp>
        <p:nvSpPr>
          <p:cNvPr id="3" name="Footer Placeholder 2"/>
          <p:cNvSpPr>
            <a:spLocks noGrp="1"/>
          </p:cNvSpPr>
          <p:nvPr>
            <p:ph type="ftr" sz="quarter" idx="1"/>
          </p:nvPr>
        </p:nvSpPr>
        <p:spPr/>
        <p:txBody>
          <a:bodyPr/>
          <a:lstStyle/>
          <a:p>
            <a:endParaRPr lang="zh-CN" altLang="en-US"/>
          </a:p>
        </p:txBody>
      </p:sp>
      <p:sp>
        <p:nvSpPr>
          <p:cNvPr id="4" name="Slide Number Placeholder 3"/>
          <p:cNvSpPr>
            <a:spLocks noGrp="1"/>
          </p:cNvSpPr>
          <p:nvPr>
            <p:ph type="sldNum" sz="quarter" idx="2"/>
          </p:nvPr>
        </p:nvSpPr>
        <p:spPr/>
        <p:txBody>
          <a:bodyPr/>
          <a:lstStyle/>
          <a:p>
            <a:fld id="{93AE1883-0942-4AA3-9DB2-9C7C3A0314B1}" type="slidenum">
              <a:rPr lang="zh-CN" altLang="en-US" smtClean="0"/>
              <a:t>‹#›</a:t>
            </a:fld>
            <a:endParaRPr lang="en-US"/>
          </a:p>
        </p:txBody>
      </p:sp>
      <p:sp>
        <p:nvSpPr>
          <p:cNvPr id="5" name="TextBox 4">
            <a:extLst>
              <a:ext uri="{FF2B5EF4-FFF2-40B4-BE49-F238E27FC236}">
                <a16:creationId xmlns:a16="http://schemas.microsoft.com/office/drawing/2014/main" xmlns="" id="{3D42C266-146E-40DD-9553-3714E4FCD41E}"/>
              </a:ext>
            </a:extLst>
          </p:cNvPr>
          <p:cNvSpPr txBox="1"/>
          <p:nvPr/>
        </p:nvSpPr>
        <p:spPr>
          <a:xfrm>
            <a:off x="2965031" y="3367444"/>
            <a:ext cx="45365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rPr>
              <a:t>行业</a:t>
            </a:r>
            <a:r>
              <a:rPr lang="en-US" altLang="zh-CN" sz="100">
                <a:solidFill>
                  <a:schemeClr val="tx1">
                    <a:alpha val="0"/>
                  </a:schemeClr>
                </a:solidFill>
                <a:latin typeface="微软雅黑" panose="020B0503020204020204" pitchFamily="34" charset="-122"/>
                <a:ea typeface="微软雅黑" panose="020B0503020204020204" pitchFamily="34" charset="-122"/>
              </a:rPr>
              <a:t>PPT</a:t>
            </a:r>
            <a:r>
              <a:rPr lang="zh-CN" altLang="en-US" sz="100">
                <a:solidFill>
                  <a:schemeClr val="tx1">
                    <a:alpha val="0"/>
                  </a:schemeClr>
                </a:solidFill>
                <a:latin typeface="微软雅黑" panose="020B0503020204020204" pitchFamily="34" charset="-122"/>
                <a:ea typeface="微软雅黑" panose="020B0503020204020204" pitchFamily="34" charset="-12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6" name="TextBox 8">
            <a:extLst>
              <a:ext uri="{FF2B5EF4-FFF2-40B4-BE49-F238E27FC236}">
                <a16:creationId xmlns:a16="http://schemas.microsoft.com/office/drawing/2014/main" xmlns="" id="{8ABF0448-C2A9-4989-8E5C-58E8D06CC1AC}"/>
              </a:ext>
            </a:extLst>
          </p:cNvPr>
          <p:cNvSpPr txBox="1"/>
          <p:nvPr/>
        </p:nvSpPr>
        <p:spPr>
          <a:xfrm>
            <a:off x="7509627" y="2215277"/>
            <a:ext cx="540060" cy="137203"/>
          </a:xfrm>
          <a:prstGeom prst="rect">
            <a:avLst/>
          </a:prstGeom>
          <a:noFill/>
        </p:spPr>
        <p:txBody>
          <a:bodyPr wrap="square" rtlCol="0">
            <a:spAutoFit/>
          </a:bodyPr>
          <a:lstStyle/>
          <a:p>
            <a:pPr>
              <a:lnSpc>
                <a:spcPct val="200000"/>
              </a:lnSpc>
            </a:pP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行业</a:t>
            </a:r>
            <a:r>
              <a:rPr lang="en-US" altLang="zh-CN" sz="100">
                <a:solidFill>
                  <a:schemeClr val="tx1">
                    <a:alpha val="0"/>
                  </a:schemeClr>
                </a:solidFill>
                <a:latin typeface="微软雅黑" panose="020B0503020204020204" pitchFamily="34" charset="-122"/>
                <a:ea typeface="微软雅黑" panose="020B0503020204020204" pitchFamily="34" charset="-122"/>
                <a:hlinkClick r:id="rId2"/>
              </a:rPr>
              <a:t>PPT</a:t>
            </a:r>
            <a:r>
              <a:rPr lang="zh-CN" altLang="en-US" sz="100">
                <a:solidFill>
                  <a:schemeClr val="tx1">
                    <a:alpha val="0"/>
                  </a:schemeClr>
                </a:solidFill>
                <a:latin typeface="微软雅黑" panose="020B0503020204020204" pitchFamily="34" charset="-122"/>
                <a:ea typeface="微软雅黑" panose="020B0503020204020204" pitchFamily="34" charset="-122"/>
                <a:hlinkClick r:id="rId2"/>
              </a:rPr>
              <a:t>模板</a:t>
            </a:r>
            <a:r>
              <a:rPr lang="en-US" altLang="zh-CN" sz="100">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7" name="标题 1">
            <a:extLst>
              <a:ext uri="{FF2B5EF4-FFF2-40B4-BE49-F238E27FC236}">
                <a16:creationId xmlns:a16="http://schemas.microsoft.com/office/drawing/2014/main" xmlns="" id="{B58C0CB9-EC48-4663-A57D-52B6BB64C11A}"/>
              </a:ext>
            </a:extLst>
          </p:cNvPr>
          <p:cNvSpPr txBox="1"/>
          <p:nvPr/>
        </p:nvSpPr>
        <p:spPr>
          <a:xfrm>
            <a:off x="839788" y="365125"/>
            <a:ext cx="10515600" cy="1325563"/>
          </a:xfrm>
          <a:prstGeom prst="rect">
            <a:avLst/>
          </a:prstGeom>
          <a:noFill/>
          <a:ln w="9525" cap="flat" cmpd="sng" algn="ctr">
            <a:noFill/>
            <a:prstDash val="solid"/>
            <a:round/>
            <a:headEnd type="none" w="med" len="med"/>
            <a:tailEnd type="none" w="med" len="med"/>
          </a:ln>
          <a:effectLst/>
        </p:spPr>
        <p:txBody>
          <a:bodyPr vert="horz" lIns="91440" tIns="45720" rIns="91440" bIns="45720" anchor="ctr"/>
          <a:lstStyle>
            <a:lvl1pPr marL="0" marR="0" indent="0" algn="l" defTabSz="914400" rtl="0" eaLnBrk="1" fontAlgn="auto" latinLnBrk="0" hangingPunct="1">
              <a:lnSpc>
                <a:spcPct val="90000"/>
              </a:lnSpc>
              <a:spcBef>
                <a:spcPct val="0"/>
              </a:spcBef>
              <a:spcAft>
                <a:spcPct val="0"/>
              </a:spcAft>
              <a:buClrTx/>
              <a:buSzTx/>
              <a:buFontTx/>
              <a:buNone/>
              <a:defRPr kumimoji="0" sz="4400" b="0" i="0" u="none" strike="noStrike" kern="1200" cap="none" spc="0" normalizeH="0" baseline="0" noProof="0">
                <a:solidFill>
                  <a:schemeClr val="tx1"/>
                </a:solidFill>
                <a:uLnTx/>
                <a:uFillTx/>
                <a:latin typeface="+mj-lt"/>
                <a:ea typeface="+mj-ea"/>
                <a:cs typeface="+mj-cs"/>
                <a:sym typeface="Wingdings"/>
              </a:defRPr>
            </a:lvl1pPr>
            <a:lvl2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2pPr>
            <a:lvl3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3pPr>
            <a:lvl4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4pPr>
            <a:lvl5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5pPr>
            <a:lvl6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6pPr>
            <a:lvl7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7pPr>
            <a:lvl8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8pPr>
            <a:lvl9pPr marL="0" marR="0" indent="0" algn="l" defTabSz="914400" rtl="0" eaLnBrk="0" fontAlgn="auto" latinLnBrk="0" hangingPunct="1">
              <a:lnSpc>
                <a:spcPct val="100000"/>
              </a:lnSpc>
              <a:spcBef>
                <a:spcPct val="0"/>
              </a:spcBef>
              <a:spcAft>
                <a:spcPct val="0"/>
              </a:spcAft>
              <a:buClrTx/>
              <a:buSzTx/>
              <a:buFontTx/>
              <a:buNone/>
              <a:defRPr kumimoji="0" sz="1800" b="0" i="0" u="none" strike="noStrike" kern="1200" cap="none" spc="0" normalizeH="0" baseline="0" noProof="0">
                <a:solidFill>
                  <a:schemeClr val="phClr"/>
                </a:solidFill>
                <a:uLnTx/>
                <a:uFillTx/>
                <a:latin typeface="Arial"/>
                <a:ea typeface="Arial"/>
                <a:cs typeface="Arial"/>
                <a:sym typeface="Wingdings"/>
              </a:defRPr>
            </a:lvl9pPr>
          </a:lstStyle>
          <a:p>
            <a:r>
              <a:rPr lang="zh-CN" altLang="en-US"/>
              <a:t>单击此处编辑母版标题样式</a:t>
            </a:r>
          </a:p>
        </p:txBody>
      </p:sp>
      <p:sp>
        <p:nvSpPr>
          <p:cNvPr id="8" name="文本占位符 2">
            <a:extLst>
              <a:ext uri="{FF2B5EF4-FFF2-40B4-BE49-F238E27FC236}">
                <a16:creationId xmlns:a16="http://schemas.microsoft.com/office/drawing/2014/main" xmlns="" id="{8B476D33-15A6-46E7-A15D-86FC866CCDFF}"/>
              </a:ext>
            </a:extLst>
          </p:cNvPr>
          <p:cNvSpPr txBox="1"/>
          <p:nvPr/>
        </p:nvSpPr>
        <p:spPr>
          <a:xfrm>
            <a:off x="839788" y="1681163"/>
            <a:ext cx="5157787" cy="823912"/>
          </a:xfrm>
          <a:prstGeom prst="rect">
            <a:avLst/>
          </a:prstGeom>
          <a:noFill/>
          <a:ln w="9525" cap="flat" cmpd="sng" algn="ctr">
            <a:noFill/>
            <a:prstDash val="solid"/>
            <a:round/>
            <a:headEnd type="none" w="med" len="med"/>
            <a:tailEnd type="none" w="med" len="med"/>
          </a:ln>
          <a:effectLst/>
        </p:spPr>
        <p:txBody>
          <a:bodyPr vert="horz" lIns="91440" tIns="45720" rIns="91440" bIns="45720" anchor="b"/>
          <a:lstStyle>
            <a:lvl1pPr marL="0" marR="0" indent="0" algn="l" defTabSz="914400" rtl="0" eaLnBrk="1" fontAlgn="auto" latinLnBrk="0" hangingPunct="1">
              <a:lnSpc>
                <a:spcPct val="90000"/>
              </a:lnSpc>
              <a:spcBef>
                <a:spcPts val="1000"/>
              </a:spcBef>
              <a:spcAft>
                <a:spcPct val="0"/>
              </a:spcAft>
              <a:buClrTx/>
              <a:buSzTx/>
              <a:buFont typeface="Arial" panose="020B0604020202020204" pitchFamily="34" charset="0"/>
              <a:buNone/>
              <a:defRPr kumimoji="0" sz="2400" b="1" i="0" u="none" strike="noStrike" kern="1200" cap="none" spc="0" normalizeH="0" baseline="0" noProof="0">
                <a:solidFill>
                  <a:schemeClr val="tx1"/>
                </a:solidFill>
                <a:uLnTx/>
                <a:uFillTx/>
                <a:latin typeface="+mn-lt"/>
                <a:ea typeface="+mn-ea"/>
                <a:cs typeface="+mn-cs"/>
                <a:sym typeface="Wingdings"/>
              </a:defRPr>
            </a:lvl1pPr>
            <a:lvl2pPr marL="457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2000" b="1" i="0" u="none" strike="noStrike" kern="1200" cap="none" spc="0" normalizeH="0" baseline="0" noProof="0">
                <a:solidFill>
                  <a:schemeClr val="tx1"/>
                </a:solidFill>
                <a:uLnTx/>
                <a:uFillTx/>
                <a:latin typeface="+mn-lt"/>
                <a:ea typeface="+mn-ea"/>
                <a:cs typeface="+mn-cs"/>
                <a:sym typeface="Wingdings"/>
              </a:defRPr>
            </a:lvl2pPr>
            <a:lvl3pPr marL="914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800" b="1" i="0" u="none" strike="noStrike" kern="1200" cap="none" spc="0" normalizeH="0" baseline="0" noProof="0">
                <a:solidFill>
                  <a:schemeClr val="tx1"/>
                </a:solidFill>
                <a:uLnTx/>
                <a:uFillTx/>
                <a:latin typeface="+mn-lt"/>
                <a:ea typeface="+mn-ea"/>
                <a:cs typeface="+mn-cs"/>
                <a:sym typeface="Wingdings"/>
              </a:defRPr>
            </a:lvl3pPr>
            <a:lvl4pPr marL="1371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4pPr>
            <a:lvl5pPr marL="18288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5pPr>
            <a:lvl6pPr marL="22860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6pPr>
            <a:lvl7pPr marL="27432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7pPr>
            <a:lvl8pPr marL="32004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8pPr>
            <a:lvl9pPr marL="3657600" marR="0" indent="0" algn="l" defTabSz="914400" rtl="0" eaLnBrk="1" fontAlgn="auto" latinLnBrk="0" hangingPunct="1">
              <a:lnSpc>
                <a:spcPct val="90000"/>
              </a:lnSpc>
              <a:spcBef>
                <a:spcPts val="500"/>
              </a:spcBef>
              <a:spcAft>
                <a:spcPct val="0"/>
              </a:spcAft>
              <a:buClrTx/>
              <a:buSzTx/>
              <a:buFont typeface="Arial" panose="020B0604020202020204" pitchFamily="34" charset="0"/>
              <a:buNone/>
              <a:defRPr kumimoji="0" sz="1600" b="1" i="0" u="none" strike="noStrike" kern="1200" cap="none" spc="0" normalizeH="0" baseline="0" noProof="0">
                <a:solidFill>
                  <a:schemeClr val="tx1"/>
                </a:solidFill>
                <a:uLnTx/>
                <a:uFillTx/>
                <a:latin typeface="+mn-lt"/>
                <a:ea typeface="+mn-ea"/>
                <a:cs typeface="+mn-cs"/>
                <a:sym typeface="Wingdings"/>
              </a:defRPr>
            </a:lvl9pPr>
          </a:lstStyle>
          <a:p>
            <a:pPr lvl="0"/>
            <a:r>
              <a:rPr lang="zh-CN" altLang="en-US"/>
              <a:t>单击此处编辑母版文本样式</a:t>
            </a:r>
          </a:p>
        </p:txBody>
      </p:sp>
      <p:sp>
        <p:nvSpPr>
          <p:cNvPr id="9" name="内容占位符 3">
            <a:extLst>
              <a:ext uri="{FF2B5EF4-FFF2-40B4-BE49-F238E27FC236}">
                <a16:creationId xmlns:a16="http://schemas.microsoft.com/office/drawing/2014/main" xmlns="" id="{E7BC5362-962B-465C-9816-C98E2439075D}"/>
              </a:ext>
            </a:extLst>
          </p:cNvPr>
          <p:cNvSpPr txBox="1"/>
          <p:nvPr/>
        </p:nvSpPr>
        <p:spPr>
          <a:xfrm>
            <a:off x="839788" y="2505075"/>
            <a:ext cx="5157787" cy="3684588"/>
          </a:xfrm>
          <a:prstGeom prst="rect">
            <a:avLst/>
          </a:prstGeom>
          <a:noFill/>
          <a:ln w="9525" cap="flat" cmpd="sng" algn="ctr">
            <a:noFill/>
            <a:prstDash val="solid"/>
            <a:round/>
            <a:headEnd type="none" w="med" len="med"/>
            <a:tailEnd type="none" w="med" len="med"/>
          </a:ln>
          <a:effectLst/>
        </p:spPr>
        <p:txBody>
          <a:bodyPr vert="horz" lIns="91440" tIns="45720" rIns="91440" bIns="45720"/>
          <a:lstStyle>
            <a:lvl1pPr marL="228600" marR="0" indent="-228600" algn="l" defTabSz="914400" rtl="0" eaLnBrk="1" fontAlgn="auto" latinLnBrk="0" hangingPunct="1">
              <a:lnSpc>
                <a:spcPct val="90000"/>
              </a:lnSpc>
              <a:spcBef>
                <a:spcPts val="1000"/>
              </a:spcBef>
              <a:spcAft>
                <a:spcPct val="0"/>
              </a:spcAft>
              <a:buClrTx/>
              <a:buSzTx/>
              <a:buFont typeface="Arial" panose="020B0604020202020204" pitchFamily="34" charset="0"/>
              <a:buChar char="•"/>
              <a:defRPr kumimoji="0" sz="2800" b="0" i="0" u="none" strike="noStrike" kern="1200" cap="none" spc="0" normalizeH="0" baseline="0" noProof="0">
                <a:solidFill>
                  <a:schemeClr val="tx1"/>
                </a:solidFill>
                <a:uLnTx/>
                <a:uFillTx/>
                <a:latin typeface="+mn-lt"/>
                <a:ea typeface="+mn-ea"/>
                <a:cs typeface="+mn-cs"/>
                <a:sym typeface="Wingdings"/>
              </a:defRPr>
            </a:lvl1pPr>
            <a:lvl2pPr marL="685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400" b="0" i="0" u="none" strike="noStrike" kern="1200" cap="none" spc="0" normalizeH="0" baseline="0" noProof="0">
                <a:solidFill>
                  <a:schemeClr val="tx1"/>
                </a:solidFill>
                <a:uLnTx/>
                <a:uFillTx/>
                <a:latin typeface="+mn-lt"/>
                <a:ea typeface="+mn-ea"/>
                <a:cs typeface="+mn-cs"/>
                <a:sym typeface="Wingdings"/>
              </a:defRPr>
            </a:lvl2pPr>
            <a:lvl3pPr marL="1143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2000" b="0" i="0" u="none" strike="noStrike" kern="1200" cap="none" spc="0" normalizeH="0" baseline="0" noProof="0">
                <a:solidFill>
                  <a:schemeClr val="tx1"/>
                </a:solidFill>
                <a:uLnTx/>
                <a:uFillTx/>
                <a:latin typeface="+mn-lt"/>
                <a:ea typeface="+mn-ea"/>
                <a:cs typeface="+mn-cs"/>
                <a:sym typeface="Wingdings"/>
              </a:defRPr>
            </a:lvl3pPr>
            <a:lvl4pPr marL="1600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4pPr>
            <a:lvl5pPr marL="20574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5pPr>
            <a:lvl6pPr marL="25146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6pPr>
            <a:lvl7pPr marL="29718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7pPr>
            <a:lvl8pPr marL="34290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8pPr>
            <a:lvl9pPr marL="3886200" marR="0" indent="-228600" algn="l" defTabSz="914400" rtl="0" eaLnBrk="1" fontAlgn="auto" latinLnBrk="0" hangingPunct="1">
              <a:lnSpc>
                <a:spcPct val="90000"/>
              </a:lnSpc>
              <a:spcBef>
                <a:spcPts val="500"/>
              </a:spcBef>
              <a:spcAft>
                <a:spcPct val="0"/>
              </a:spcAft>
              <a:buClrTx/>
              <a:buSzTx/>
              <a:buFont typeface="Arial" panose="020B0604020202020204" pitchFamily="34" charset="0"/>
              <a:buChar char="•"/>
              <a:defRPr kumimoji="0" sz="1800" b="0" i="0" u="none" strike="noStrike" kern="1200" cap="none" spc="0" normalizeH="0" baseline="0" noProof="0">
                <a:solidFill>
                  <a:schemeClr val="tx1"/>
                </a:solidFill>
                <a:uLnTx/>
                <a:uFillTx/>
                <a:latin typeface="+mn-lt"/>
                <a:ea typeface="+mn-ea"/>
                <a:cs typeface="+mn-cs"/>
                <a:sym typeface="Wingdings"/>
              </a:defRPr>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0" name="文本占位符 4">
            <a:extLst>
              <a:ext uri="{FF2B5EF4-FFF2-40B4-BE49-F238E27FC236}">
                <a16:creationId xmlns:a16="http://schemas.microsoft.com/office/drawing/2014/main" xmlns="" id="{1F1C820A-80DB-4F70-A2B3-B76429A539E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11" name="内容占位符 5">
            <a:extLst>
              <a:ext uri="{FF2B5EF4-FFF2-40B4-BE49-F238E27FC236}">
                <a16:creationId xmlns:a16="http://schemas.microsoft.com/office/drawing/2014/main" xmlns="" id="{34D8441D-5ACC-42AB-B892-05E6118936E3}"/>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12" name="页脚占位符 7">
            <a:extLst>
              <a:ext uri="{FF2B5EF4-FFF2-40B4-BE49-F238E27FC236}">
                <a16:creationId xmlns:a16="http://schemas.microsoft.com/office/drawing/2014/main" xmlns="" id="{7AE7ED0D-1B32-4055-BD7E-C11E1593D9AD}"/>
              </a:ext>
            </a:extLst>
          </p:cNvPr>
          <p:cNvSpPr>
            <a:spLocks noGrp="1"/>
          </p:cNvSpPr>
          <p:nvPr>
            <p:ph type="ftr" sz="quarter" idx="11"/>
          </p:nvPr>
        </p:nvSpPr>
        <p:spPr>
          <a:xfrm>
            <a:off x="4038600" y="6356350"/>
            <a:ext cx="4114800" cy="365125"/>
          </a:xfrm>
        </p:spPr>
        <p:txBody>
          <a:bodyPr/>
          <a:lstStyle/>
          <a:p>
            <a:endParaRPr lang="zh-CN" altLang="en-US"/>
          </a:p>
        </p:txBody>
      </p:sp>
      <p:sp>
        <p:nvSpPr>
          <p:cNvPr id="13" name="灯片编号占位符 8">
            <a:extLst>
              <a:ext uri="{FF2B5EF4-FFF2-40B4-BE49-F238E27FC236}">
                <a16:creationId xmlns:a16="http://schemas.microsoft.com/office/drawing/2014/main" xmlns="" id="{AE41202D-A65C-4658-8915-A0231B7C730E}"/>
              </a:ext>
            </a:extLst>
          </p:cNvPr>
          <p:cNvSpPr>
            <a:spLocks noGrp="1"/>
          </p:cNvSpPr>
          <p:nvPr>
            <p:ph type="sldNum" sz="quarter" idx="12"/>
          </p:nvPr>
        </p:nvSpPr>
        <p:spPr>
          <a:xfrm>
            <a:off x="8610600" y="6356350"/>
            <a:ext cx="2743200" cy="365125"/>
          </a:xfrm>
        </p:spPr>
        <p:txBody>
          <a:bodyPr/>
          <a:lstStyle/>
          <a:p>
            <a:fld id="{E9B957CC-A438-4D82-B305-22914934740F}" type="slidenum">
              <a:rPr lang="zh-CN" altLang="en-US" smtClean="0"/>
              <a:t>‹#›</a:t>
            </a:fld>
            <a:endParaRPr lang="zh-CN" alt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18510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208045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12"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11" Type="http://schemas.openxmlformats.org/officeDocument/2006/relationships/slideLayout" Target="../slideLayouts/slideLayout18.xml"/><Relationship Id="rId5" Type="http://schemas.openxmlformats.org/officeDocument/2006/relationships/slideLayout" Target="../slideLayouts/slideLayout12.xml"/><Relationship Id="rId10" Type="http://schemas.openxmlformats.org/officeDocument/2006/relationships/slideLayout" Target="../slideLayouts/slideLayout17.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9B019F-F255-4FAF-89ED-579B9B1E27B6}" type="datetimeFigureOut">
              <a:rPr lang="zh-CN" altLang="en-US" smtClean="0"/>
              <a:t>2024/10/10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B77D8A-82D0-4340-B87E-9FFC6D8A2200}"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6" r:id="rId6"/>
  </p:sldLayoutIdLst>
  <p:transition/>
  <p:hf sldNum="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5" r:id="rId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2024/10/10</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184329"/>
      </p:ext>
    </p:extLst>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33.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tags" Target="../tags/tag41.xml"/><Relationship Id="rId13" Type="http://schemas.openxmlformats.org/officeDocument/2006/relationships/tags" Target="../tags/tag46.xml"/><Relationship Id="rId18" Type="http://schemas.openxmlformats.org/officeDocument/2006/relationships/tags" Target="../tags/tag51.xml"/><Relationship Id="rId26" Type="http://schemas.openxmlformats.org/officeDocument/2006/relationships/notesSlide" Target="../notesSlides/notesSlide7.xml"/><Relationship Id="rId3" Type="http://schemas.openxmlformats.org/officeDocument/2006/relationships/tags" Target="../tags/tag36.xml"/><Relationship Id="rId21" Type="http://schemas.openxmlformats.org/officeDocument/2006/relationships/tags" Target="../tags/tag54.xml"/><Relationship Id="rId7" Type="http://schemas.openxmlformats.org/officeDocument/2006/relationships/tags" Target="../tags/tag40.xml"/><Relationship Id="rId12" Type="http://schemas.openxmlformats.org/officeDocument/2006/relationships/tags" Target="../tags/tag45.xml"/><Relationship Id="rId17" Type="http://schemas.openxmlformats.org/officeDocument/2006/relationships/tags" Target="../tags/tag50.xml"/><Relationship Id="rId25" Type="http://schemas.openxmlformats.org/officeDocument/2006/relationships/slideLayout" Target="../slideLayouts/slideLayout4.xml"/><Relationship Id="rId2" Type="http://schemas.openxmlformats.org/officeDocument/2006/relationships/tags" Target="../tags/tag35.xml"/><Relationship Id="rId16" Type="http://schemas.openxmlformats.org/officeDocument/2006/relationships/tags" Target="../tags/tag49.xml"/><Relationship Id="rId20" Type="http://schemas.openxmlformats.org/officeDocument/2006/relationships/tags" Target="../tags/tag53.xml"/><Relationship Id="rId1" Type="http://schemas.openxmlformats.org/officeDocument/2006/relationships/tags" Target="../tags/tag34.xml"/><Relationship Id="rId6" Type="http://schemas.openxmlformats.org/officeDocument/2006/relationships/tags" Target="../tags/tag39.xml"/><Relationship Id="rId11" Type="http://schemas.openxmlformats.org/officeDocument/2006/relationships/tags" Target="../tags/tag44.xml"/><Relationship Id="rId24" Type="http://schemas.openxmlformats.org/officeDocument/2006/relationships/tags" Target="../tags/tag57.xml"/><Relationship Id="rId5" Type="http://schemas.openxmlformats.org/officeDocument/2006/relationships/tags" Target="../tags/tag38.xml"/><Relationship Id="rId15" Type="http://schemas.openxmlformats.org/officeDocument/2006/relationships/tags" Target="../tags/tag48.xml"/><Relationship Id="rId23" Type="http://schemas.openxmlformats.org/officeDocument/2006/relationships/tags" Target="../tags/tag56.xml"/><Relationship Id="rId10" Type="http://schemas.openxmlformats.org/officeDocument/2006/relationships/tags" Target="../tags/tag43.xml"/><Relationship Id="rId19" Type="http://schemas.openxmlformats.org/officeDocument/2006/relationships/tags" Target="../tags/tag52.xml"/><Relationship Id="rId4" Type="http://schemas.openxmlformats.org/officeDocument/2006/relationships/tags" Target="../tags/tag37.xml"/><Relationship Id="rId9" Type="http://schemas.openxmlformats.org/officeDocument/2006/relationships/tags" Target="../tags/tag42.xml"/><Relationship Id="rId14" Type="http://schemas.openxmlformats.org/officeDocument/2006/relationships/tags" Target="../tags/tag47.xml"/><Relationship Id="rId22" Type="http://schemas.openxmlformats.org/officeDocument/2006/relationships/tags" Target="../tags/tag55.xml"/></Relationships>
</file>

<file path=ppt/slides/_rels/slide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tags" Target="../tags/tag59.xml"/><Relationship Id="rId1" Type="http://schemas.openxmlformats.org/officeDocument/2006/relationships/tags" Target="../tags/tag58.xml"/><Relationship Id="rId4" Type="http://schemas.openxmlformats.org/officeDocument/2006/relationships/notesSlide" Target="../notesSlides/notesSlide9.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2.xml"/><Relationship Id="rId1" Type="http://schemas.openxmlformats.org/officeDocument/2006/relationships/slideLayout" Target="../slideLayouts/slideLayout1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26" Type="http://schemas.openxmlformats.org/officeDocument/2006/relationships/tags" Target="../tags/tag28.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tags" Target="../tags/tag27.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29" Type="http://schemas.openxmlformats.org/officeDocument/2006/relationships/tags" Target="../tags/tag31.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tags" Target="../tags/tag26.xml"/><Relationship Id="rId32" Type="http://schemas.openxmlformats.org/officeDocument/2006/relationships/notesSlide" Target="../notesSlides/notesSlide2.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28" Type="http://schemas.openxmlformats.org/officeDocument/2006/relationships/tags" Target="../tags/tag30.xml"/><Relationship Id="rId10" Type="http://schemas.openxmlformats.org/officeDocument/2006/relationships/tags" Target="../tags/tag12.xml"/><Relationship Id="rId19" Type="http://schemas.openxmlformats.org/officeDocument/2006/relationships/tags" Target="../tags/tag21.xml"/><Relationship Id="rId31" Type="http://schemas.openxmlformats.org/officeDocument/2006/relationships/slideLayout" Target="../slideLayouts/slideLayout3.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 Id="rId27" Type="http://schemas.openxmlformats.org/officeDocument/2006/relationships/tags" Target="../tags/tag29.xml"/><Relationship Id="rId30" Type="http://schemas.openxmlformats.org/officeDocument/2006/relationships/tags" Target="../tags/tag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形状 3"/>
          <p:cNvSpPr/>
          <p:nvPr/>
        </p:nvSpPr>
        <p:spPr>
          <a:xfrm rot="20476132">
            <a:off x="-329382" y="-1850019"/>
            <a:ext cx="12624967" cy="6393258"/>
          </a:xfrm>
          <a:custGeom>
            <a:avLst/>
            <a:gdLst>
              <a:gd name="connsiteX0" fmla="*/ 1078707 w 12624967"/>
              <a:gd name="connsiteY0" fmla="*/ 0 h 6393258"/>
              <a:gd name="connsiteX1" fmla="*/ 12624967 w 12624967"/>
              <a:gd name="connsiteY1" fmla="*/ 3915192 h 6393258"/>
              <a:gd name="connsiteX2" fmla="*/ 11784686 w 12624967"/>
              <a:gd name="connsiteY2" fmla="*/ 6393258 h 6393258"/>
              <a:gd name="connsiteX3" fmla="*/ 1248280 w 12624967"/>
              <a:gd name="connsiteY3" fmla="*/ 6393258 h 6393258"/>
              <a:gd name="connsiteX4" fmla="*/ 0 w 12624967"/>
              <a:gd name="connsiteY4" fmla="*/ 5144978 h 6393258"/>
              <a:gd name="connsiteX5" fmla="*/ 0 w 12624967"/>
              <a:gd name="connsiteY5" fmla="*/ 3181206 h 639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624967" h="6393258">
                <a:moveTo>
                  <a:pt x="1078707" y="0"/>
                </a:moveTo>
                <a:lnTo>
                  <a:pt x="12624967" y="3915192"/>
                </a:lnTo>
                <a:lnTo>
                  <a:pt x="11784686" y="6393258"/>
                </a:lnTo>
                <a:lnTo>
                  <a:pt x="1248280" y="6393258"/>
                </a:lnTo>
                <a:cubicBezTo>
                  <a:pt x="558874" y="6393258"/>
                  <a:pt x="0" y="5834384"/>
                  <a:pt x="0" y="5144978"/>
                </a:cubicBezTo>
                <a:lnTo>
                  <a:pt x="0" y="3181206"/>
                </a:lnTo>
                <a:close/>
              </a:path>
            </a:pathLst>
          </a:cu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圆: 空心 7"/>
          <p:cNvSpPr/>
          <p:nvPr/>
        </p:nvSpPr>
        <p:spPr>
          <a:xfrm>
            <a:off x="10416026" y="5305671"/>
            <a:ext cx="2861824" cy="2923929"/>
          </a:xfrm>
          <a:prstGeom prst="donut">
            <a:avLst>
              <a:gd name="adj" fmla="val 19545"/>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67450" y="2236020"/>
            <a:ext cx="5695950" cy="5695950"/>
          </a:xfrm>
          <a:prstGeom prst="rect">
            <a:avLst/>
          </a:prstGeom>
        </p:spPr>
      </p:pic>
      <p:sp>
        <p:nvSpPr>
          <p:cNvPr id="19" name="TextBox 74"/>
          <p:cNvSpPr txBox="1"/>
          <p:nvPr/>
        </p:nvSpPr>
        <p:spPr>
          <a:xfrm>
            <a:off x="10135310" y="343558"/>
            <a:ext cx="1751890" cy="700576"/>
          </a:xfrm>
          <a:prstGeom prst="rect">
            <a:avLst/>
          </a:prstGeom>
          <a:noFill/>
        </p:spPr>
        <p:txBody>
          <a:bodyPr wrap="square" rtlCol="0">
            <a:spAutoFit/>
          </a:bodyPr>
          <a:lstStyle/>
          <a:p>
            <a:pPr>
              <a:lnSpc>
                <a:spcPct val="150000"/>
              </a:lnSpc>
            </a:pPr>
            <a:r>
              <a:rPr lang="zh-CN" altLang="en-US" sz="1400" cap="all" dirty="0">
                <a:solidFill>
                  <a:schemeClr val="bg1">
                    <a:alpha val="43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物流管理  仓储管理  货运快递  管理报告</a:t>
            </a:r>
            <a:r>
              <a:rPr lang="en-US" altLang="zh-CN" sz="1400" cap="all" dirty="0">
                <a:solidFill>
                  <a:schemeClr val="bg1">
                    <a:alpha val="43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 </a:t>
            </a:r>
          </a:p>
        </p:txBody>
      </p:sp>
      <p:grpSp>
        <p:nvGrpSpPr>
          <p:cNvPr id="24" name="组合 23"/>
          <p:cNvGrpSpPr/>
          <p:nvPr/>
        </p:nvGrpSpPr>
        <p:grpSpPr>
          <a:xfrm>
            <a:off x="5133333" y="5880108"/>
            <a:ext cx="1154687" cy="330192"/>
            <a:chOff x="5285733" y="5803908"/>
            <a:chExt cx="1154687" cy="266700"/>
          </a:xfrm>
        </p:grpSpPr>
        <p:sp>
          <p:nvSpPr>
            <p:cNvPr id="20" name="箭头: V 形 19"/>
            <p:cNvSpPr/>
            <p:nvPr/>
          </p:nvSpPr>
          <p:spPr>
            <a:xfrm flipH="1">
              <a:off x="6173720"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箭头: V 形 20"/>
            <p:cNvSpPr/>
            <p:nvPr/>
          </p:nvSpPr>
          <p:spPr>
            <a:xfrm flipH="1">
              <a:off x="5729726"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箭头: V 形 21"/>
            <p:cNvSpPr/>
            <p:nvPr/>
          </p:nvSpPr>
          <p:spPr>
            <a:xfrm flipH="1">
              <a:off x="5285733"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28" name="组合 27"/>
          <p:cNvGrpSpPr/>
          <p:nvPr/>
        </p:nvGrpSpPr>
        <p:grpSpPr>
          <a:xfrm>
            <a:off x="2009338" y="4337653"/>
            <a:ext cx="3201733" cy="341888"/>
            <a:chOff x="2318443" y="4268212"/>
            <a:chExt cx="3201733" cy="341888"/>
          </a:xfrm>
        </p:grpSpPr>
        <p:sp>
          <p:nvSpPr>
            <p:cNvPr id="26" name="TextBox 77"/>
            <p:cNvSpPr txBox="1"/>
            <p:nvPr/>
          </p:nvSpPr>
          <p:spPr>
            <a:xfrm>
              <a:off x="2318443" y="4268212"/>
              <a:ext cx="1767326"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主讲</a:t>
              </a:r>
              <a:r>
                <a:rPr lang="zh-CN" altLang="en-US" sz="1600" dirty="0" smtClean="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优品</a:t>
              </a:r>
              <a:r>
                <a:rPr lang="en-US" altLang="zh-CN" sz="1600" dirty="0" smtClean="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PPT</a:t>
              </a:r>
              <a:endParaRPr lang="zh-CN" altLang="en-US" sz="1600" dirty="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27" name="TextBox 77"/>
            <p:cNvSpPr txBox="1"/>
            <p:nvPr/>
          </p:nvSpPr>
          <p:spPr>
            <a:xfrm>
              <a:off x="4085769" y="4268212"/>
              <a:ext cx="1434407" cy="341888"/>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时间：</a:t>
              </a:r>
              <a:r>
                <a:rPr lang="en-US" altLang="zh-CN" sz="1600" dirty="0" smtClean="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20XX</a:t>
              </a:r>
              <a:endParaRPr lang="zh-CN" altLang="en-US" sz="1600" dirty="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grpSp>
      <p:sp>
        <p:nvSpPr>
          <p:cNvPr id="32" name="TextBox 77"/>
          <p:cNvSpPr txBox="1"/>
          <p:nvPr/>
        </p:nvSpPr>
        <p:spPr>
          <a:xfrm>
            <a:off x="89593" y="6381750"/>
            <a:ext cx="3777557" cy="418191"/>
          </a:xfrm>
          <a:prstGeom prst="rect">
            <a:avLst/>
          </a:prstGeom>
          <a:noFill/>
        </p:spPr>
        <p:txBody>
          <a:bodyPr wrap="square" rtlCol="0">
            <a:spAutoFit/>
          </a:bodyPr>
          <a:lstStyle/>
          <a:p>
            <a:pPr algn="dist">
              <a:lnSpc>
                <a:spcPct val="150000"/>
              </a:lnSpc>
            </a:pPr>
            <a:r>
              <a:rPr lang="en-US" altLang="zh-CN" sz="1600" dirty="0">
                <a:solidFill>
                  <a:schemeClr val="tx1">
                    <a:lumMod val="50000"/>
                    <a:lumOff val="50000"/>
                    <a:alpha val="6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TRANSPORTATION MANAGEMENT</a:t>
            </a:r>
          </a:p>
        </p:txBody>
      </p:sp>
      <p:sp>
        <p:nvSpPr>
          <p:cNvPr id="2" name="文本框 1">
            <a:extLst>
              <a:ext uri="{FF2B5EF4-FFF2-40B4-BE49-F238E27FC236}">
                <a16:creationId xmlns:a16="http://schemas.microsoft.com/office/drawing/2014/main" xmlns="" id="{E5244A22-EE61-4288-A656-85E22B4A6C9B}"/>
              </a:ext>
            </a:extLst>
          </p:cNvPr>
          <p:cNvSpPr txBox="1"/>
          <p:nvPr/>
        </p:nvSpPr>
        <p:spPr>
          <a:xfrm>
            <a:off x="116700" y="576475"/>
            <a:ext cx="8285150" cy="3770263"/>
          </a:xfrm>
          <a:prstGeom prst="rect">
            <a:avLst/>
          </a:prstGeom>
          <a:noFill/>
        </p:spPr>
        <p:txBody>
          <a:bodyPr wrap="square" rtlCol="0">
            <a:spAutoFit/>
          </a:bodyPr>
          <a:lstStyle/>
          <a:p>
            <a:pPr algn="dist"/>
            <a:r>
              <a:rPr lang="en-US" altLang="zh-CN" sz="23900" b="1" dirty="0">
                <a:solidFill>
                  <a:schemeClr val="bg1">
                    <a:alpha val="19000"/>
                  </a:schemeClr>
                </a:solidFill>
                <a:latin typeface="微软雅黑" panose="020B0503020204020204" pitchFamily="34" charset="-122"/>
                <a:ea typeface="微软雅黑" panose="020B0503020204020204" pitchFamily="34" charset="-122"/>
              </a:rPr>
              <a:t>202X</a:t>
            </a:r>
            <a:endParaRPr lang="zh-CN" altLang="en-US" sz="23900" b="1" dirty="0">
              <a:solidFill>
                <a:schemeClr val="bg1">
                  <a:alpha val="19000"/>
                </a:schemeClr>
              </a:solidFill>
              <a:latin typeface="微软雅黑" panose="020B0503020204020204" pitchFamily="34" charset="-122"/>
              <a:ea typeface="微软雅黑" panose="020B0503020204020204" pitchFamily="34" charset="-122"/>
            </a:endParaRPr>
          </a:p>
        </p:txBody>
      </p:sp>
      <p:sp>
        <p:nvSpPr>
          <p:cNvPr id="16" name="TextBox 77"/>
          <p:cNvSpPr txBox="1"/>
          <p:nvPr/>
        </p:nvSpPr>
        <p:spPr>
          <a:xfrm>
            <a:off x="886047" y="966790"/>
            <a:ext cx="5913002" cy="3323987"/>
          </a:xfrm>
          <a:prstGeom prst="rect">
            <a:avLst/>
          </a:prstGeom>
          <a:noFill/>
        </p:spPr>
        <p:txBody>
          <a:bodyPr wrap="square" rtlCol="0">
            <a:spAutoFit/>
          </a:bodyPr>
          <a:lstStyle/>
          <a:p>
            <a:r>
              <a:rPr lang="zh-CN" altLang="en-US" sz="10500" dirty="0">
                <a:solidFill>
                  <a:srgbClr val="EE9424"/>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仓储物流</a:t>
            </a:r>
            <a:r>
              <a:rPr lang="zh-CN" altLang="en-US" sz="10500" dirty="0">
                <a:solidFill>
                  <a:schemeClr val="bg1"/>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运输管理</a:t>
            </a:r>
          </a:p>
        </p:txBody>
      </p:sp>
    </p:spTree>
  </p:cSld>
  <p:clrMapOvr>
    <a:masterClrMapping/>
  </p:clrMapOvr>
  <mc:AlternateContent xmlns:mc="http://schemas.openxmlformats.org/markup-compatibility/2006" xmlns:p14="http://schemas.microsoft.com/office/powerpoint/2010/main">
    <mc:Choice Requires="p14">
      <p:transition spd="slow" p14:dur="2000" advTm="0"/>
    </mc:Choice>
    <mc:Fallback xmlns="" xmlns:m="http://schemas.openxmlformats.org/officeDocument/2006/math" xmlns:w="http://schemas.openxmlformats.org/wordprocessingml/2006/main" xmlns:wp="http://schemas.openxmlformats.org/drawingml/2006/wordprocessingDrawing" xmlns:a14="http://schemas.microsoft.com/office/drawing/2010/main" xmlns:p15="http://schemas.microsoft.com/office/powerpoint/2012/main" xmlns:p159="http://schemas.microsoft.com/office/powerpoint/2015/09/main">
      <p:transition spd="slow" advTm="0"/>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75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childTnLst>
                          </p:cTn>
                        </p:par>
                        <p:par>
                          <p:cTn id="8" fill="hold" nodeType="afterGroup">
                            <p:stCondLst>
                              <p:cond delay="750"/>
                            </p:stCondLst>
                            <p:childTnLst>
                              <p:par>
                                <p:cTn id="9" presetID="42" presetClass="entr" presetSubtype="0" dur="75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50"/>
                                        <p:tgtEl>
                                          <p:spTgt spid="8"/>
                                        </p:tgtEl>
                                      </p:cBhvr>
                                    </p:animEffect>
                                    <p:anim calcmode="lin" valueType="num">
                                      <p:cBhvr>
                                        <p:cTn id="12" dur="750" fill="hold"/>
                                        <p:tgtEl>
                                          <p:spTgt spid="8"/>
                                        </p:tgtEl>
                                        <p:attrNameLst>
                                          <p:attrName>ppt_x</p:attrName>
                                        </p:attrNameLst>
                                      </p:cBhvr>
                                      <p:tavLst>
                                        <p:tav tm="0">
                                          <p:val>
                                            <p:strVal val="#ppt_x"/>
                                          </p:val>
                                        </p:tav>
                                        <p:tav tm="100000">
                                          <p:val>
                                            <p:strVal val="#ppt_x"/>
                                          </p:val>
                                        </p:tav>
                                      </p:tavLst>
                                    </p:anim>
                                    <p:anim calcmode="lin" valueType="num">
                                      <p:cBhvr>
                                        <p:cTn id="13" dur="750" fill="hold"/>
                                        <p:tgtEl>
                                          <p:spTgt spid="8"/>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2" presetClass="entr" presetSubtype="2" dur="75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750" fill="hold"/>
                                        <p:tgtEl>
                                          <p:spTgt spid="19"/>
                                        </p:tgtEl>
                                        <p:attrNameLst>
                                          <p:attrName>ppt_x</p:attrName>
                                        </p:attrNameLst>
                                      </p:cBhvr>
                                      <p:tavLst>
                                        <p:tav tm="0">
                                          <p:val>
                                            <p:strVal val="1+#ppt_w/2"/>
                                          </p:val>
                                        </p:tav>
                                        <p:tav tm="100000">
                                          <p:val>
                                            <p:strVal val="#ppt_x"/>
                                          </p:val>
                                        </p:tav>
                                      </p:tavLst>
                                    </p:anim>
                                    <p:anim calcmode="lin" valueType="num">
                                      <p:cBhvr additive="base">
                                        <p:cTn id="18" dur="750" fill="hold"/>
                                        <p:tgtEl>
                                          <p:spTgt spid="19"/>
                                        </p:tgtEl>
                                        <p:attrNameLst>
                                          <p:attrName>ppt_y</p:attrName>
                                        </p:attrNameLst>
                                      </p:cBhvr>
                                      <p:tavLst>
                                        <p:tav tm="0">
                                          <p:val>
                                            <p:strVal val="#ppt_y"/>
                                          </p:val>
                                        </p:tav>
                                        <p:tav tm="100000">
                                          <p:val>
                                            <p:strVal val="#ppt_y"/>
                                          </p:val>
                                        </p:tav>
                                      </p:tavLst>
                                    </p:anim>
                                  </p:childTnLst>
                                </p:cTn>
                              </p:par>
                              <p:par>
                                <p:cTn id="19" presetID="2" presetClass="entr" presetSubtype="8" dur="75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750" fill="hold"/>
                                        <p:tgtEl>
                                          <p:spTgt spid="32"/>
                                        </p:tgtEl>
                                        <p:attrNameLst>
                                          <p:attrName>ppt_x</p:attrName>
                                        </p:attrNameLst>
                                      </p:cBhvr>
                                      <p:tavLst>
                                        <p:tav tm="0">
                                          <p:val>
                                            <p:strVal val="0-#ppt_w/2"/>
                                          </p:val>
                                        </p:tav>
                                        <p:tav tm="100000">
                                          <p:val>
                                            <p:strVal val="#ppt_x"/>
                                          </p:val>
                                        </p:tav>
                                      </p:tavLst>
                                    </p:anim>
                                    <p:anim calcmode="lin" valueType="num">
                                      <p:cBhvr additive="base">
                                        <p:cTn id="22" dur="750" fill="hold"/>
                                        <p:tgtEl>
                                          <p:spTgt spid="32"/>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250"/>
                            </p:stCondLst>
                            <p:childTnLst>
                              <p:par>
                                <p:cTn id="24" presetID="53" presetClass="entr" presetSubtype="16" dur="75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750" fill="hold"/>
                                        <p:tgtEl>
                                          <p:spTgt spid="12"/>
                                        </p:tgtEl>
                                        <p:attrNameLst>
                                          <p:attrName>ppt_w</p:attrName>
                                        </p:attrNameLst>
                                      </p:cBhvr>
                                      <p:tavLst>
                                        <p:tav tm="0">
                                          <p:val>
                                            <p:fltVal val="0"/>
                                          </p:val>
                                        </p:tav>
                                        <p:tav tm="100000">
                                          <p:val>
                                            <p:strVal val="#ppt_w"/>
                                          </p:val>
                                        </p:tav>
                                      </p:tavLst>
                                    </p:anim>
                                    <p:anim calcmode="lin" valueType="num">
                                      <p:cBhvr>
                                        <p:cTn id="27" dur="750" fill="hold"/>
                                        <p:tgtEl>
                                          <p:spTgt spid="12"/>
                                        </p:tgtEl>
                                        <p:attrNameLst>
                                          <p:attrName>ppt_h</p:attrName>
                                        </p:attrNameLst>
                                      </p:cBhvr>
                                      <p:tavLst>
                                        <p:tav tm="0">
                                          <p:val>
                                            <p:fltVal val="0"/>
                                          </p:val>
                                        </p:tav>
                                        <p:tav tm="100000">
                                          <p:val>
                                            <p:strVal val="#ppt_h"/>
                                          </p:val>
                                        </p:tav>
                                      </p:tavLst>
                                    </p:anim>
                                    <p:animEffect transition="in" filter="fade">
                                      <p:cBhvr>
                                        <p:cTn id="28" dur="750"/>
                                        <p:tgtEl>
                                          <p:spTgt spid="12"/>
                                        </p:tgtEl>
                                      </p:cBhvr>
                                    </p:animEffect>
                                  </p:childTnLst>
                                </p:cTn>
                              </p:par>
                            </p:childTnLst>
                          </p:cTn>
                        </p:par>
                        <p:par>
                          <p:cTn id="29" fill="hold" nodeType="afterGroup">
                            <p:stCondLst>
                              <p:cond delay="3000"/>
                            </p:stCondLst>
                            <p:childTnLst>
                              <p:par>
                                <p:cTn id="30" presetID="22" presetClass="entr" presetSubtype="2" dur="750"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right)">
                                      <p:cBhvr>
                                        <p:cTn id="32" dur="750"/>
                                        <p:tgtEl>
                                          <p:spTgt spid="24"/>
                                        </p:tgtEl>
                                      </p:cBhvr>
                                    </p:animEffect>
                                  </p:childTnLst>
                                </p:cTn>
                              </p:par>
                            </p:childTnLst>
                          </p:cTn>
                        </p:par>
                        <p:par>
                          <p:cTn id="33" fill="hold" nodeType="afterGroup">
                            <p:stCondLst>
                              <p:cond delay="3750"/>
                            </p:stCondLst>
                            <p:childTnLst>
                              <p:par>
                                <p:cTn id="34" presetID="47" presetClass="entr" presetSubtype="0" dur="75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750"/>
                                        <p:tgtEl>
                                          <p:spTgt spid="16"/>
                                        </p:tgtEl>
                                      </p:cBhvr>
                                    </p:animEffect>
                                    <p:anim calcmode="lin" valueType="num">
                                      <p:cBhvr>
                                        <p:cTn id="37" dur="750" fill="hold"/>
                                        <p:tgtEl>
                                          <p:spTgt spid="16"/>
                                        </p:tgtEl>
                                        <p:attrNameLst>
                                          <p:attrName>ppt_x</p:attrName>
                                        </p:attrNameLst>
                                      </p:cBhvr>
                                      <p:tavLst>
                                        <p:tav tm="0">
                                          <p:val>
                                            <p:strVal val="#ppt_x"/>
                                          </p:val>
                                        </p:tav>
                                        <p:tav tm="100000">
                                          <p:val>
                                            <p:strVal val="#ppt_x"/>
                                          </p:val>
                                        </p:tav>
                                      </p:tavLst>
                                    </p:anim>
                                    <p:anim calcmode="lin" valueType="num">
                                      <p:cBhvr>
                                        <p:cTn id="38" dur="750" fill="hold"/>
                                        <p:tgtEl>
                                          <p:spTgt spid="16"/>
                                        </p:tgtEl>
                                        <p:attrNameLst>
                                          <p:attrName>ppt_y</p:attrName>
                                        </p:attrNameLst>
                                      </p:cBhvr>
                                      <p:tavLst>
                                        <p:tav tm="0">
                                          <p:val>
                                            <p:strVal val="#ppt_y-.1"/>
                                          </p:val>
                                        </p:tav>
                                        <p:tav tm="100000">
                                          <p:val>
                                            <p:strVal val="#ppt_y"/>
                                          </p:val>
                                        </p:tav>
                                      </p:tavLst>
                                    </p:anim>
                                  </p:childTnLst>
                                </p:cTn>
                              </p:par>
                            </p:childTnLst>
                          </p:cTn>
                        </p:par>
                        <p:par>
                          <p:cTn id="39" fill="hold" nodeType="afterGroup">
                            <p:stCondLst>
                              <p:cond delay="4500"/>
                            </p:stCondLst>
                            <p:childTnLst>
                              <p:par>
                                <p:cTn id="40" presetID="42" presetClass="entr" presetSubtype="0" dur="750"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750"/>
                                        <p:tgtEl>
                                          <p:spTgt spid="28"/>
                                        </p:tgtEl>
                                      </p:cBhvr>
                                    </p:animEffect>
                                    <p:anim calcmode="lin" valueType="num">
                                      <p:cBhvr>
                                        <p:cTn id="43" dur="750" fill="hold"/>
                                        <p:tgtEl>
                                          <p:spTgt spid="28"/>
                                        </p:tgtEl>
                                        <p:attrNameLst>
                                          <p:attrName>ppt_x</p:attrName>
                                        </p:attrNameLst>
                                      </p:cBhvr>
                                      <p:tavLst>
                                        <p:tav tm="0">
                                          <p:val>
                                            <p:strVal val="#ppt_x"/>
                                          </p:val>
                                        </p:tav>
                                        <p:tav tm="100000">
                                          <p:val>
                                            <p:strVal val="#ppt_x"/>
                                          </p:val>
                                        </p:tav>
                                      </p:tavLst>
                                    </p:anim>
                                    <p:anim calcmode="lin" valueType="num">
                                      <p:cBhvr>
                                        <p:cTn id="44"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9" grpId="0"/>
      <p:bldP spid="32"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4703936" y="2197321"/>
            <a:ext cx="3074675" cy="3476615"/>
            <a:chOff x="2006510" y="1453617"/>
            <a:chExt cx="4603808" cy="3476615"/>
          </a:xfrm>
        </p:grpSpPr>
        <p:sp>
          <p:nvSpPr>
            <p:cNvPr id="24" name="矩形 23"/>
            <p:cNvSpPr/>
            <p:nvPr/>
          </p:nvSpPr>
          <p:spPr>
            <a:xfrm>
              <a:off x="2460501" y="1453617"/>
              <a:ext cx="3695827" cy="496060"/>
            </a:xfrm>
            <a:prstGeom prst="rect">
              <a:avLst/>
            </a:prstGeom>
            <a:solidFill>
              <a:srgbClr val="194D9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zh-CN" altLang="en-US" sz="240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25" name="组合 24"/>
            <p:cNvGrpSpPr/>
            <p:nvPr/>
          </p:nvGrpSpPr>
          <p:grpSpPr>
            <a:xfrm>
              <a:off x="2006510" y="1495663"/>
              <a:ext cx="4603808" cy="3434569"/>
              <a:chOff x="2006510" y="1495663"/>
              <a:chExt cx="4603808" cy="3434569"/>
            </a:xfrm>
          </p:grpSpPr>
          <p:sp>
            <p:nvSpPr>
              <p:cNvPr id="26" name="矩形 25"/>
              <p:cNvSpPr/>
              <p:nvPr/>
            </p:nvSpPr>
            <p:spPr>
              <a:xfrm>
                <a:off x="2554842" y="1495663"/>
                <a:ext cx="3427529" cy="461665"/>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ea"/>
                    <a:sym typeface="+mn-lt"/>
                  </a:rPr>
                  <a:t>品牌一</a:t>
                </a:r>
              </a:p>
            </p:txBody>
          </p:sp>
          <p:sp>
            <p:nvSpPr>
              <p:cNvPr id="27" name="矩形 26"/>
              <p:cNvSpPr/>
              <p:nvPr/>
            </p:nvSpPr>
            <p:spPr>
              <a:xfrm>
                <a:off x="2006510" y="2449938"/>
                <a:ext cx="4603808" cy="2480294"/>
              </a:xfrm>
              <a:prstGeom prst="rect">
                <a:avLst/>
              </a:prstGeom>
            </p:spPr>
            <p:txBody>
              <a:bodyPr wrap="square">
                <a:spAutoFit/>
              </a:bodyPr>
              <a:lstStyle/>
              <a:p>
                <a:pPr algn="ctr">
                  <a:lnSpc>
                    <a:spcPct val="200000"/>
                  </a:lnSpc>
                </a:pPr>
                <a:r>
                  <a:rPr lang="zh-CN" altLang="en-US" sz="1600">
                    <a:solidFill>
                      <a:srgbClr val="404040"/>
                    </a:solidFill>
                    <a:effectLst/>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请在此处添加具体内容，文字尽量言简意赅，简单说明即可，不必过于繁琐，注意版面美观度。</a:t>
                </a:r>
                <a:endParaRPr lang="en-US" altLang="zh-CN" sz="1600">
                  <a:solidFill>
                    <a:srgbClr val="404040"/>
                  </a:solidFill>
                  <a:effectLst/>
                  <a:latin typeface="微软雅黑" panose="020B0503020204020204" pitchFamily="34" charset="-122"/>
                  <a:ea typeface="微软雅黑" panose="020B0503020204020204" pitchFamily="34" charset="-122"/>
                  <a:cs typeface="+mn-ea"/>
                  <a:sym typeface="+mn-lt"/>
                </a:endParaRPr>
              </a:p>
              <a:p>
                <a:pPr algn="ctr">
                  <a:lnSpc>
                    <a:spcPct val="200000"/>
                  </a:lnSpc>
                </a:pPr>
                <a:endParaRPr lang="en-US" altLang="zh-CN" sz="1600">
                  <a:solidFill>
                    <a:srgbClr val="404040"/>
                  </a:solidFill>
                  <a:effectLst/>
                  <a:latin typeface="微软雅黑" panose="020B0503020204020204" pitchFamily="34" charset="-122"/>
                  <a:ea typeface="微软雅黑" panose="020B0503020204020204" pitchFamily="34" charset="-122"/>
                  <a:cs typeface="+mn-ea"/>
                  <a:sym typeface="+mn-lt"/>
                </a:endParaRPr>
              </a:p>
              <a:p>
                <a:pPr algn="ctr">
                  <a:lnSpc>
                    <a:spcPct val="200000"/>
                  </a:lnSpc>
                </a:pPr>
                <a:endParaRPr lang="zh-CN" altLang="en-US" sz="1600">
                  <a:solidFill>
                    <a:srgbClr val="404040"/>
                  </a:solidFill>
                  <a:effectLst/>
                  <a:latin typeface="微软雅黑" panose="020B0503020204020204" pitchFamily="34" charset="-122"/>
                  <a:ea typeface="微软雅黑" panose="020B0503020204020204" pitchFamily="34" charset="-122"/>
                  <a:cs typeface="+mn-ea"/>
                  <a:sym typeface="+mn-lt"/>
                </a:endParaRPr>
              </a:p>
            </p:txBody>
          </p:sp>
        </p:grpSp>
      </p:grpSp>
      <p:grpSp>
        <p:nvGrpSpPr>
          <p:cNvPr id="28" name="组合 27"/>
          <p:cNvGrpSpPr/>
          <p:nvPr/>
        </p:nvGrpSpPr>
        <p:grpSpPr>
          <a:xfrm>
            <a:off x="7967717" y="2227137"/>
            <a:ext cx="3074675" cy="2934283"/>
            <a:chOff x="487107" y="1453617"/>
            <a:chExt cx="4603808" cy="2934283"/>
          </a:xfrm>
        </p:grpSpPr>
        <p:sp>
          <p:nvSpPr>
            <p:cNvPr id="29" name="矩形 28"/>
            <p:cNvSpPr/>
            <p:nvPr/>
          </p:nvSpPr>
          <p:spPr>
            <a:xfrm>
              <a:off x="776474" y="1453617"/>
              <a:ext cx="3588336" cy="496060"/>
            </a:xfrm>
            <a:prstGeom prst="rect">
              <a:avLst/>
            </a:prstGeom>
            <a:solidFill>
              <a:srgbClr val="EE942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ct val="0"/>
                </a:spcBef>
                <a:spcAft>
                  <a:spcPct val="0"/>
                </a:spcAft>
                <a:buClrTx/>
                <a:buSzTx/>
                <a:buFontTx/>
                <a:buNone/>
                <a:defRPr/>
              </a:pPr>
              <a:endParaRPr kumimoji="0" lang="zh-CN" altLang="en-US" sz="1800" i="0" u="none" strike="noStrike" kern="120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cs typeface="+mn-ea"/>
                <a:sym typeface="+mn-lt"/>
              </a:endParaRPr>
            </a:p>
          </p:txBody>
        </p:sp>
        <p:grpSp>
          <p:nvGrpSpPr>
            <p:cNvPr id="30" name="组合 29"/>
            <p:cNvGrpSpPr/>
            <p:nvPr/>
          </p:nvGrpSpPr>
          <p:grpSpPr>
            <a:xfrm>
              <a:off x="487107" y="1495663"/>
              <a:ext cx="4603808" cy="2892237"/>
              <a:chOff x="487107" y="1495663"/>
              <a:chExt cx="4603808" cy="2892237"/>
            </a:xfrm>
          </p:grpSpPr>
          <p:sp>
            <p:nvSpPr>
              <p:cNvPr id="31" name="矩形 30"/>
              <p:cNvSpPr/>
              <p:nvPr/>
            </p:nvSpPr>
            <p:spPr>
              <a:xfrm>
                <a:off x="1302528" y="1495663"/>
                <a:ext cx="2315023" cy="461665"/>
              </a:xfrm>
              <a:prstGeom prst="rect">
                <a:avLst/>
              </a:prstGeom>
            </p:spPr>
            <p:txBody>
              <a:bodyPr wrap="square">
                <a:spAutoFit/>
              </a:bodyPr>
              <a:lstStyle/>
              <a:p>
                <a:pPr marL="0" marR="0" lvl="0" indent="0" algn="ctr" defTabSz="914400" rtl="0" eaLnBrk="1" fontAlgn="auto" latinLnBrk="0" hangingPunct="1">
                  <a:lnSpc>
                    <a:spcPct val="100000"/>
                  </a:lnSpc>
                  <a:spcBef>
                    <a:spcPct val="0"/>
                  </a:spcBef>
                  <a:spcAft>
                    <a:spcPct val="0"/>
                  </a:spcAft>
                  <a:buClrTx/>
                  <a:buSzTx/>
                  <a:buFontTx/>
                  <a:buNone/>
                  <a:defRPr/>
                </a:pPr>
                <a:r>
                  <a:rPr kumimoji="0" lang="zh-CN" altLang="en-US" sz="2400" b="1" i="0" u="none" strike="noStrike" kern="1200" cap="none" spc="0" normalizeH="0" baseline="0" noProof="0">
                    <a:ln>
                      <a:noFill/>
                    </a:ln>
                    <a:solidFill>
                      <a:schemeClr val="tx1">
                        <a:lumMod val="75000"/>
                        <a:lumOff val="25000"/>
                      </a:schemeClr>
                    </a:solidFill>
                    <a:effectLst/>
                    <a:uLnTx/>
                    <a:uFillTx/>
                    <a:latin typeface="微软雅黑" panose="020B0503020204020204" pitchFamily="34" charset="-122"/>
                    <a:ea typeface="微软雅黑" panose="020B0503020204020204" pitchFamily="34" charset="-122"/>
                    <a:cs typeface="+mn-ea"/>
                    <a:sym typeface="+mn-lt"/>
                  </a:rPr>
                  <a:t>品牌一</a:t>
                </a:r>
              </a:p>
            </p:txBody>
          </p:sp>
          <p:sp>
            <p:nvSpPr>
              <p:cNvPr id="32" name="矩形 31"/>
              <p:cNvSpPr/>
              <p:nvPr/>
            </p:nvSpPr>
            <p:spPr>
              <a:xfrm>
                <a:off x="487107" y="2400048"/>
                <a:ext cx="4603808" cy="1987852"/>
              </a:xfrm>
              <a:prstGeom prst="rect">
                <a:avLst/>
              </a:prstGeom>
            </p:spPr>
            <p:txBody>
              <a:bodyPr wrap="square">
                <a:spAutoFit/>
              </a:bodyPr>
              <a:lstStyle/>
              <a:p>
                <a:pPr algn="ctr">
                  <a:lnSpc>
                    <a:spcPct val="200000"/>
                  </a:lnSpc>
                </a:pPr>
                <a:r>
                  <a:rPr lang="zh-CN" altLang="en-US" sz="1600">
                    <a:solidFill>
                      <a:srgbClr val="404040"/>
                    </a:solidFill>
                    <a:effectLst/>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请在此处添加具体内容，文字尽量言简意赅，简单说明即可，不必过于繁琐，注意版面美观度。</a:t>
                </a:r>
                <a:endParaRPr lang="en-US" altLang="zh-CN" sz="1600">
                  <a:solidFill>
                    <a:srgbClr val="404040"/>
                  </a:solidFill>
                  <a:effectLst/>
                  <a:latin typeface="微软雅黑" panose="020B0503020204020204" pitchFamily="34" charset="-122"/>
                  <a:ea typeface="微软雅黑" panose="020B0503020204020204" pitchFamily="34" charset="-122"/>
                  <a:cs typeface="+mn-ea"/>
                  <a:sym typeface="+mn-lt"/>
                </a:endParaRPr>
              </a:p>
              <a:p>
                <a:pPr algn="ctr">
                  <a:lnSpc>
                    <a:spcPct val="200000"/>
                  </a:lnSpc>
                </a:pPr>
                <a:endParaRPr lang="en-US" altLang="zh-CN" sz="1600">
                  <a:solidFill>
                    <a:srgbClr val="404040"/>
                  </a:solidFill>
                  <a:effectLst/>
                  <a:latin typeface="微软雅黑" panose="020B0503020204020204" pitchFamily="34" charset="-122"/>
                  <a:ea typeface="微软雅黑" panose="020B0503020204020204" pitchFamily="34" charset="-122"/>
                  <a:cs typeface="+mn-ea"/>
                  <a:sym typeface="+mn-lt"/>
                </a:endParaRPr>
              </a:p>
            </p:txBody>
          </p:sp>
        </p:grpSp>
      </p:grpSp>
      <p:pic>
        <p:nvPicPr>
          <p:cNvPr id="41" name="图片 4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6758" y="1371600"/>
            <a:ext cx="4132720" cy="413272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500" fill="hold"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anim calcmode="lin" valueType="num">
                                      <p:cBhvr>
                                        <p:cTn id="8" dur="500" fill="hold"/>
                                        <p:tgtEl>
                                          <p:spTgt spid="41"/>
                                        </p:tgtEl>
                                        <p:attrNameLst>
                                          <p:attrName>ppt_x</p:attrName>
                                        </p:attrNameLst>
                                      </p:cBhvr>
                                      <p:tavLst>
                                        <p:tav tm="0">
                                          <p:val>
                                            <p:strVal val="#ppt_x"/>
                                          </p:val>
                                        </p:tav>
                                        <p:tav tm="100000">
                                          <p:val>
                                            <p:strVal val="#ppt_x"/>
                                          </p:val>
                                        </p:tav>
                                      </p:tavLst>
                                    </p:anim>
                                    <p:anim calcmode="lin" valueType="num">
                                      <p:cBhvr>
                                        <p:cTn id="9" dur="500" fill="hold"/>
                                        <p:tgtEl>
                                          <p:spTgt spid="41"/>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22" presetClass="entr" presetSubtype="4" dur="50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wipe(down)">
                                      <p:cBhvr>
                                        <p:cTn id="13" dur="500"/>
                                        <p:tgtEl>
                                          <p:spTgt spid="23"/>
                                        </p:tgtEl>
                                      </p:cBhvr>
                                    </p:animEffect>
                                  </p:childTnLst>
                                </p:cTn>
                              </p:par>
                            </p:childTnLst>
                          </p:cTn>
                        </p:par>
                        <p:par>
                          <p:cTn id="14" fill="hold" nodeType="afterGroup">
                            <p:stCondLst>
                              <p:cond delay="1000"/>
                            </p:stCondLst>
                            <p:childTnLst>
                              <p:par>
                                <p:cTn id="15" presetID="22" presetClass="entr" presetSubtype="4" dur="500" fill="hold"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down)">
                                      <p:cBhvr>
                                        <p:cTn id="1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文本框 8"/>
          <p:cNvSpPr txBox="1"/>
          <p:nvPr/>
        </p:nvSpPr>
        <p:spPr>
          <a:xfrm>
            <a:off x="7039009" y="1394201"/>
            <a:ext cx="1415772" cy="461665"/>
          </a:xfrm>
          <a:prstGeom prst="rect">
            <a:avLst/>
          </a:prstGeom>
          <a:noFill/>
        </p:spPr>
        <p:txBody>
          <a:bodyPr wrap="none" rtlCol="0">
            <a:spAutoFit/>
          </a:bodyPr>
          <a:lstStyle/>
          <a:p>
            <a:r>
              <a:rPr lang="zh-CN" altLang="en-US" sz="2400" b="1">
                <a:solidFill>
                  <a:srgbClr val="43464B"/>
                </a:solidFill>
                <a:latin typeface="微软雅黑" panose="020B0503020204020204" pitchFamily="34" charset="-122"/>
                <a:ea typeface="微软雅黑" panose="020B0503020204020204" pitchFamily="34" charset="-122"/>
              </a:rPr>
              <a:t>运作管理</a:t>
            </a:r>
          </a:p>
        </p:txBody>
      </p:sp>
      <p:sp>
        <p:nvSpPr>
          <p:cNvPr id="10" name="矩形 9"/>
          <p:cNvSpPr/>
          <p:nvPr/>
        </p:nvSpPr>
        <p:spPr>
          <a:xfrm>
            <a:off x="5031402" y="1911171"/>
            <a:ext cx="5636598" cy="1670778"/>
          </a:xfrm>
          <a:prstGeom prst="rect">
            <a:avLst/>
          </a:prstGeom>
        </p:spPr>
        <p:txBody>
          <a:bodyPr wrap="square">
            <a:spAutoFit/>
          </a:bodyPr>
          <a:lstStyle/>
          <a:p>
            <a:pPr marL="285750" indent="-285750">
              <a:lnSpc>
                <a:spcPct val="200000"/>
              </a:lnSpc>
              <a:buFont typeface="Wingdings" panose="05000000000000000000" pitchFamily="2" charset="2"/>
              <a:buChar char="Ø"/>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请在此处添加具体内容，文字尽量言简意赅，简单说明即可，不必过于繁琐。请在此处添加具体内容，文字尽量言简意赅，简单说明即可，不必过于繁琐。</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矩形 10"/>
          <p:cNvSpPr/>
          <p:nvPr/>
        </p:nvSpPr>
        <p:spPr>
          <a:xfrm>
            <a:off x="5105206" y="4083264"/>
            <a:ext cx="5562794" cy="1116781"/>
          </a:xfrm>
          <a:prstGeom prst="rect">
            <a:avLst/>
          </a:prstGeom>
        </p:spPr>
        <p:txBody>
          <a:bodyPr wrap="square">
            <a:spAutoFit/>
          </a:bodyPr>
          <a:lstStyle/>
          <a:p>
            <a:pPr marL="285750" indent="-285750">
              <a:lnSpc>
                <a:spcPct val="200000"/>
              </a:lnSpc>
              <a:buFont typeface="Wingdings" panose="05000000000000000000" pitchFamily="2" charset="2"/>
              <a:buChar char="Ø"/>
            </a:pPr>
            <a:r>
              <a:rPr lang="zh-CN" altLang="en-US">
                <a:solidFill>
                  <a:schemeClr val="tx1">
                    <a:lumMod val="75000"/>
                    <a:lumOff val="25000"/>
                  </a:schemeClr>
                </a:solidFill>
                <a:latin typeface="微软雅黑" panose="020B0503020204020204" pitchFamily="34" charset="-122"/>
                <a:ea typeface="微软雅黑" panose="020B0503020204020204" pitchFamily="34" charset="-122"/>
              </a:rPr>
              <a:t>请在此处添加具体内容，文字尽量言简意赅，简单说明即可，不必过于繁琐。请在此处添加具体内容。</a:t>
            </a:r>
            <a:endParaRPr lang="en-US" altLang="zh-CN">
              <a:solidFill>
                <a:schemeClr val="tx1">
                  <a:lumMod val="75000"/>
                  <a:lumOff val="25000"/>
                </a:schemeClr>
              </a:solidFill>
              <a:latin typeface="微软雅黑" panose="020B0503020204020204" pitchFamily="34" charset="-122"/>
              <a:ea typeface="微软雅黑" panose="020B0503020204020204" pitchFamily="34" charset="-122"/>
            </a:endParaRPr>
          </a:p>
        </p:txBody>
      </p:sp>
      <p:cxnSp>
        <p:nvCxnSpPr>
          <p:cNvPr id="12" name="直接连接符 11"/>
          <p:cNvCxnSpPr/>
          <p:nvPr/>
        </p:nvCxnSpPr>
        <p:spPr>
          <a:xfrm>
            <a:off x="6277419" y="5692398"/>
            <a:ext cx="3474121" cy="0"/>
          </a:xfrm>
          <a:prstGeom prst="line">
            <a:avLst/>
          </a:prstGeom>
          <a:ln>
            <a:solidFill>
              <a:srgbClr val="194D97"/>
            </a:solidFill>
          </a:ln>
        </p:spPr>
        <p:style>
          <a:lnRef idx="1">
            <a:schemeClr val="accent1"/>
          </a:lnRef>
          <a:fillRef idx="0">
            <a:schemeClr val="accent1"/>
          </a:fillRef>
          <a:effectRef idx="0">
            <a:schemeClr val="accent1"/>
          </a:effectRef>
          <a:fontRef idx="minor">
            <a:schemeClr val="tx1"/>
          </a:fontRef>
        </p:style>
      </p:cxnSp>
      <p:pic>
        <p:nvPicPr>
          <p:cNvPr id="23" name="图片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76256" y="1384504"/>
            <a:ext cx="4541451" cy="4541451"/>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8" dur="50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nodeType="afterGroup">
                            <p:stCondLst>
                              <p:cond delay="500"/>
                            </p:stCondLst>
                            <p:childTnLst>
                              <p:par>
                                <p:cTn id="10" presetID="42" presetClass="entr" presetSubtype="0" dur="5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anim calcmode="lin" valueType="num">
                                      <p:cBhvr>
                                        <p:cTn id="13" dur="500" fill="hold"/>
                                        <p:tgtEl>
                                          <p:spTgt spid="9"/>
                                        </p:tgtEl>
                                        <p:attrNameLst>
                                          <p:attrName>ppt_x</p:attrName>
                                        </p:attrNameLst>
                                      </p:cBhvr>
                                      <p:tavLst>
                                        <p:tav tm="0">
                                          <p:val>
                                            <p:strVal val="#ppt_x"/>
                                          </p:val>
                                        </p:tav>
                                        <p:tav tm="100000">
                                          <p:val>
                                            <p:strVal val="#ppt_x"/>
                                          </p:val>
                                        </p:tav>
                                      </p:tavLst>
                                    </p:anim>
                                    <p:anim calcmode="lin" valueType="num">
                                      <p:cBhvr>
                                        <p:cTn id="14" dur="500" fill="hold"/>
                                        <p:tgtEl>
                                          <p:spTgt spid="9"/>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1000"/>
                            </p:stCondLst>
                            <p:childTnLst>
                              <p:par>
                                <p:cTn id="16" presetID="2" presetClass="entr" presetSubtype="2" dur="500" fill="hold" grpId="0" nodeType="after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1+#ppt_w/2"/>
                                          </p:val>
                                        </p:tav>
                                        <p:tav tm="100000">
                                          <p:val>
                                            <p:strVal val="#ppt_x"/>
                                          </p:val>
                                        </p:tav>
                                      </p:tavLst>
                                    </p:anim>
                                    <p:anim calcmode="lin" valueType="num">
                                      <p:cBhvr additive="base">
                                        <p:cTn id="19" dur="500" fill="hold"/>
                                        <p:tgtEl>
                                          <p:spTgt spid="10"/>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500"/>
                            </p:stCondLst>
                            <p:childTnLst>
                              <p:par>
                                <p:cTn id="21" presetID="2" presetClass="entr" presetSubtype="2" dur="500" fill="hold" grpId="0" nodeType="after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1+#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childTnLst>
                          </p:cTn>
                        </p:par>
                        <p:par>
                          <p:cTn id="25" fill="hold" nodeType="afterGroup">
                            <p:stCondLst>
                              <p:cond delay="2000"/>
                            </p:stCondLst>
                            <p:childTnLst>
                              <p:par>
                                <p:cTn id="26" presetID="22" presetClass="entr" presetSubtype="8" dur="500" fill="hold"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927303" y="1505137"/>
            <a:ext cx="3680667" cy="4312724"/>
            <a:chOff x="927303" y="1505137"/>
            <a:chExt cx="3680667" cy="4312724"/>
          </a:xfrm>
        </p:grpSpPr>
        <p:grpSp>
          <p:nvGrpSpPr>
            <p:cNvPr id="23" name="íšļîḋé"/>
            <p:cNvGrpSpPr/>
            <p:nvPr/>
          </p:nvGrpSpPr>
          <p:grpSpPr>
            <a:xfrm>
              <a:off x="927303" y="1890409"/>
              <a:ext cx="3680667" cy="2981397"/>
              <a:chOff x="1291771" y="1828799"/>
              <a:chExt cx="4054930" cy="3284556"/>
            </a:xfrm>
          </p:grpSpPr>
          <p:sp>
            <p:nvSpPr>
              <p:cNvPr id="29" name="îsľîḑe"/>
              <p:cNvSpPr/>
              <p:nvPr/>
            </p:nvSpPr>
            <p:spPr>
              <a:xfrm rot="10800000">
                <a:off x="1291771" y="1828799"/>
                <a:ext cx="4054930" cy="3284556"/>
              </a:xfrm>
              <a:custGeom>
                <a:avLst/>
                <a:gdLst>
                  <a:gd name="connsiteX0" fmla="*/ 2027465 w 4054930"/>
                  <a:gd name="connsiteY0" fmla="*/ 3284556 h 3284556"/>
                  <a:gd name="connsiteX1" fmla="*/ 0 w 4054930"/>
                  <a:gd name="connsiteY1" fmla="*/ 2823768 h 3284556"/>
                  <a:gd name="connsiteX2" fmla="*/ 4846 w 4054930"/>
                  <a:gd name="connsiteY2" fmla="*/ 2801955 h 3284556"/>
                  <a:gd name="connsiteX3" fmla="*/ 0 w 4054930"/>
                  <a:gd name="connsiteY3" fmla="*/ 2801955 h 3284556"/>
                  <a:gd name="connsiteX4" fmla="*/ 8325 w 4054930"/>
                  <a:gd name="connsiteY4" fmla="*/ 2786297 h 3284556"/>
                  <a:gd name="connsiteX5" fmla="*/ 10467 w 4054930"/>
                  <a:gd name="connsiteY5" fmla="*/ 2776655 h 3284556"/>
                  <a:gd name="connsiteX6" fmla="*/ 24798 w 4054930"/>
                  <a:gd name="connsiteY6" fmla="*/ 2755314 h 3284556"/>
                  <a:gd name="connsiteX7" fmla="*/ 1424770 w 4054930"/>
                  <a:gd name="connsiteY7" fmla="*/ 122255 h 3284556"/>
                  <a:gd name="connsiteX8" fmla="*/ 1427063 w 4054930"/>
                  <a:gd name="connsiteY8" fmla="*/ 122255 h 3284556"/>
                  <a:gd name="connsiteX9" fmla="*/ 1437046 w 4054930"/>
                  <a:gd name="connsiteY9" fmla="*/ 101418 h 3284556"/>
                  <a:gd name="connsiteX10" fmla="*/ 2028429 w 4054930"/>
                  <a:gd name="connsiteY10" fmla="*/ 0 h 3284556"/>
                  <a:gd name="connsiteX11" fmla="*/ 2619812 w 4054930"/>
                  <a:gd name="connsiteY11" fmla="*/ 101419 h 3284556"/>
                  <a:gd name="connsiteX12" fmla="*/ 2629794 w 4054930"/>
                  <a:gd name="connsiteY12" fmla="*/ 122255 h 3284556"/>
                  <a:gd name="connsiteX13" fmla="*/ 2630160 w 4054930"/>
                  <a:gd name="connsiteY13" fmla="*/ 122255 h 3284556"/>
                  <a:gd name="connsiteX14" fmla="*/ 4030131 w 4054930"/>
                  <a:gd name="connsiteY14" fmla="*/ 2755314 h 3284556"/>
                  <a:gd name="connsiteX15" fmla="*/ 4044462 w 4054930"/>
                  <a:gd name="connsiteY15" fmla="*/ 2776655 h 3284556"/>
                  <a:gd name="connsiteX16" fmla="*/ 4046604 w 4054930"/>
                  <a:gd name="connsiteY16" fmla="*/ 2786297 h 3284556"/>
                  <a:gd name="connsiteX17" fmla="*/ 4054930 w 4054930"/>
                  <a:gd name="connsiteY17" fmla="*/ 2801955 h 3284556"/>
                  <a:gd name="connsiteX18" fmla="*/ 4050083 w 4054930"/>
                  <a:gd name="connsiteY18" fmla="*/ 2801955 h 3284556"/>
                  <a:gd name="connsiteX19" fmla="*/ 4054930 w 4054930"/>
                  <a:gd name="connsiteY19" fmla="*/ 2823768 h 3284556"/>
                  <a:gd name="connsiteX20" fmla="*/ 2027465 w 4054930"/>
                  <a:gd name="connsiteY20" fmla="*/ 3284556 h 3284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054930" h="3284556">
                    <a:moveTo>
                      <a:pt x="2027465" y="3284556"/>
                    </a:moveTo>
                    <a:cubicBezTo>
                      <a:pt x="907727" y="3284556"/>
                      <a:pt x="0" y="3078254"/>
                      <a:pt x="0" y="2823768"/>
                    </a:cubicBezTo>
                    <a:lnTo>
                      <a:pt x="4846" y="2801955"/>
                    </a:lnTo>
                    <a:lnTo>
                      <a:pt x="0" y="2801955"/>
                    </a:lnTo>
                    <a:lnTo>
                      <a:pt x="8325" y="2786297"/>
                    </a:lnTo>
                    <a:lnTo>
                      <a:pt x="10467" y="2776655"/>
                    </a:lnTo>
                    <a:lnTo>
                      <a:pt x="24798" y="2755314"/>
                    </a:lnTo>
                    <a:lnTo>
                      <a:pt x="1424770" y="122255"/>
                    </a:lnTo>
                    <a:lnTo>
                      <a:pt x="1427063" y="122255"/>
                    </a:lnTo>
                    <a:lnTo>
                      <a:pt x="1437046" y="101418"/>
                    </a:lnTo>
                    <a:cubicBezTo>
                      <a:pt x="1493334" y="43539"/>
                      <a:pt x="1736717" y="0"/>
                      <a:pt x="2028429" y="0"/>
                    </a:cubicBezTo>
                    <a:cubicBezTo>
                      <a:pt x="2320141" y="0"/>
                      <a:pt x="2563524" y="43539"/>
                      <a:pt x="2619812" y="101419"/>
                    </a:cubicBezTo>
                    <a:lnTo>
                      <a:pt x="2629794" y="122255"/>
                    </a:lnTo>
                    <a:lnTo>
                      <a:pt x="2630160" y="122255"/>
                    </a:lnTo>
                    <a:lnTo>
                      <a:pt x="4030131" y="2755314"/>
                    </a:lnTo>
                    <a:lnTo>
                      <a:pt x="4044462" y="2776655"/>
                    </a:lnTo>
                    <a:lnTo>
                      <a:pt x="4046604" y="2786297"/>
                    </a:lnTo>
                    <a:lnTo>
                      <a:pt x="4054930" y="2801955"/>
                    </a:lnTo>
                    <a:lnTo>
                      <a:pt x="4050083" y="2801955"/>
                    </a:lnTo>
                    <a:lnTo>
                      <a:pt x="4054930" y="2823768"/>
                    </a:lnTo>
                    <a:cubicBezTo>
                      <a:pt x="4054930" y="3078254"/>
                      <a:pt x="3147203" y="3284556"/>
                      <a:pt x="2027465" y="3284556"/>
                    </a:cubicBezTo>
                    <a:close/>
                  </a:path>
                </a:pathLst>
              </a:custGeom>
              <a:noFill/>
              <a:ln w="635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404040"/>
                  </a:solidFill>
                  <a:latin typeface="微软雅黑" panose="020B0503020204020204" pitchFamily="34" charset="-122"/>
                  <a:ea typeface="微软雅黑" panose="020B0503020204020204" pitchFamily="34" charset="-122"/>
                  <a:cs typeface="+mn-ea"/>
                  <a:sym typeface="+mn-lt"/>
                </a:endParaRPr>
              </a:p>
            </p:txBody>
          </p:sp>
          <p:sp>
            <p:nvSpPr>
              <p:cNvPr id="30" name="ïŝ1íďè"/>
              <p:cNvSpPr/>
              <p:nvPr/>
            </p:nvSpPr>
            <p:spPr>
              <a:xfrm>
                <a:off x="1479459" y="1960879"/>
                <a:ext cx="3679553" cy="665209"/>
              </a:xfrm>
              <a:prstGeom prst="ellipse">
                <a:avLst/>
              </a:prstGeom>
              <a:noFill/>
              <a:ln w="6350">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srgbClr val="404040"/>
                  </a:solidFill>
                  <a:latin typeface="微软雅黑" panose="020B0503020204020204" pitchFamily="34" charset="-122"/>
                  <a:ea typeface="微软雅黑" panose="020B0503020204020204" pitchFamily="34" charset="-122"/>
                  <a:cs typeface="+mn-ea"/>
                  <a:sym typeface="+mn-lt"/>
                </a:endParaRPr>
              </a:p>
            </p:txBody>
          </p:sp>
        </p:grpSp>
        <p:sp>
          <p:nvSpPr>
            <p:cNvPr id="24" name="íṣḻíḋe"/>
            <p:cNvSpPr/>
            <p:nvPr/>
          </p:nvSpPr>
          <p:spPr>
            <a:xfrm>
              <a:off x="1536105" y="2235744"/>
              <a:ext cx="997591" cy="997591"/>
            </a:xfrm>
            <a:prstGeom prst="ellipse">
              <a:avLst/>
            </a:prstGeom>
            <a:gradFill flip="none" rotWithShape="1">
              <a:gsLst>
                <a:gs pos="0">
                  <a:srgbClr val="194D97"/>
                </a:gs>
                <a:gs pos="100000">
                  <a:srgbClr val="194D9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lvl="0" algn="ctr">
                <a:buSzPct val="25000"/>
                <a:defRPr/>
              </a:pPr>
              <a:r>
                <a:rPr lang="zh-CN" altLang="en-US" sz="2000" b="1" cap="all">
                  <a:solidFill>
                    <a:srgbClr val="FFFFFF"/>
                  </a:solidFill>
                  <a:latin typeface="微软雅黑" panose="020B0503020204020204" pitchFamily="34" charset="-122"/>
                  <a:ea typeface="微软雅黑" panose="020B0503020204020204" pitchFamily="34" charset="-122"/>
                  <a:cs typeface="+mn-ea"/>
                  <a:sym typeface="+mn-lt"/>
                </a:rPr>
                <a:t>标题</a:t>
              </a:r>
            </a:p>
          </p:txBody>
        </p:sp>
        <p:sp>
          <p:nvSpPr>
            <p:cNvPr id="25" name="íṣ1îḋê"/>
            <p:cNvSpPr/>
            <p:nvPr/>
          </p:nvSpPr>
          <p:spPr>
            <a:xfrm>
              <a:off x="2659778" y="1505137"/>
              <a:ext cx="918758" cy="918758"/>
            </a:xfrm>
            <a:prstGeom prst="ellipse">
              <a:avLst/>
            </a:prstGeom>
            <a:gradFill flip="none" rotWithShape="1">
              <a:gsLst>
                <a:gs pos="0">
                  <a:srgbClr val="194D97"/>
                </a:gs>
                <a:gs pos="100000">
                  <a:srgbClr val="194D9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lvl="0" algn="ctr">
                <a:buSzPct val="25000"/>
                <a:defRPr/>
              </a:pPr>
              <a:r>
                <a:rPr lang="zh-CN" altLang="en-US" sz="2000" b="1" cap="all">
                  <a:solidFill>
                    <a:srgbClr val="FFFFFF"/>
                  </a:solidFill>
                  <a:latin typeface="微软雅黑" panose="020B0503020204020204" pitchFamily="34" charset="-122"/>
                  <a:ea typeface="微软雅黑" panose="020B0503020204020204" pitchFamily="34" charset="-122"/>
                  <a:cs typeface="+mn-ea"/>
                  <a:sym typeface="+mn-lt"/>
                </a:rPr>
                <a:t>标题</a:t>
              </a:r>
            </a:p>
          </p:txBody>
        </p:sp>
        <p:sp>
          <p:nvSpPr>
            <p:cNvPr id="26" name="ïsľiḍê"/>
            <p:cNvSpPr/>
            <p:nvPr/>
          </p:nvSpPr>
          <p:spPr>
            <a:xfrm>
              <a:off x="2542010" y="3233335"/>
              <a:ext cx="918758" cy="918758"/>
            </a:xfrm>
            <a:prstGeom prst="ellipse">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lvl="0" algn="ctr">
                <a:buSzPct val="25000"/>
                <a:defRPr/>
              </a:pPr>
              <a:r>
                <a:rPr lang="zh-CN" altLang="en-US" sz="2000" b="1" cap="all">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标题</a:t>
              </a:r>
            </a:p>
          </p:txBody>
        </p:sp>
        <p:sp>
          <p:nvSpPr>
            <p:cNvPr id="27" name="iṣḻiḍê"/>
            <p:cNvSpPr/>
            <p:nvPr/>
          </p:nvSpPr>
          <p:spPr>
            <a:xfrm>
              <a:off x="2555961" y="4631303"/>
              <a:ext cx="445427" cy="550117"/>
            </a:xfrm>
            <a:prstGeom prst="downArrow">
              <a:avLst/>
            </a:prstGeom>
            <a:gradFill flip="none" rotWithShape="1">
              <a:gsLst>
                <a:gs pos="0">
                  <a:srgbClr val="194D97"/>
                </a:gs>
                <a:gs pos="100000">
                  <a:srgbClr val="194D9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微软雅黑" panose="020B0503020204020204" pitchFamily="34" charset="-122"/>
                <a:ea typeface="微软雅黑" panose="020B0503020204020204" pitchFamily="34" charset="-122"/>
                <a:cs typeface="+mn-ea"/>
                <a:sym typeface="+mn-lt"/>
              </a:endParaRPr>
            </a:p>
          </p:txBody>
        </p:sp>
        <p:sp>
          <p:nvSpPr>
            <p:cNvPr id="28" name="ïšļidê"/>
            <p:cNvSpPr txBox="1"/>
            <p:nvPr/>
          </p:nvSpPr>
          <p:spPr>
            <a:xfrm>
              <a:off x="1949890" y="5356196"/>
              <a:ext cx="1723549" cy="461665"/>
            </a:xfrm>
            <a:prstGeom prst="rect">
              <a:avLst/>
            </a:prstGeom>
            <a:noFill/>
          </p:spPr>
          <p:txBody>
            <a:bodyPr wrap="none" rtlCol="0">
              <a:spAutoFit/>
            </a:bodyPr>
            <a:lstStyle/>
            <a:p>
              <a:pPr lvl="0">
                <a:buSzPct val="25000"/>
                <a:defRPr/>
              </a:pPr>
              <a:r>
                <a:rPr lang="zh-CN" altLang="en-US" sz="2400" b="1" cap="all">
                  <a:solidFill>
                    <a:srgbClr val="404040"/>
                  </a:solidFill>
                  <a:latin typeface="微软雅黑" panose="020B0503020204020204" pitchFamily="34" charset="-122"/>
                  <a:ea typeface="微软雅黑" panose="020B0503020204020204" pitchFamily="34" charset="-122"/>
                  <a:cs typeface="+mn-ea"/>
                  <a:sym typeface="+mn-lt"/>
                </a:rPr>
                <a:t>输入小标题</a:t>
              </a:r>
            </a:p>
          </p:txBody>
        </p:sp>
      </p:grpSp>
      <p:grpSp>
        <p:nvGrpSpPr>
          <p:cNvPr id="31" name="组合 30"/>
          <p:cNvGrpSpPr/>
          <p:nvPr/>
        </p:nvGrpSpPr>
        <p:grpSpPr>
          <a:xfrm>
            <a:off x="5876648" y="1462063"/>
            <a:ext cx="5388050" cy="1231653"/>
            <a:chOff x="5876648" y="1462063"/>
            <a:chExt cx="5388050" cy="1231653"/>
          </a:xfrm>
        </p:grpSpPr>
        <p:sp>
          <p:nvSpPr>
            <p:cNvPr id="32" name="îśļiḍé"/>
            <p:cNvSpPr/>
            <p:nvPr/>
          </p:nvSpPr>
          <p:spPr>
            <a:xfrm>
              <a:off x="5876648" y="1569639"/>
              <a:ext cx="463798" cy="463798"/>
            </a:xfrm>
            <a:prstGeom prst="ellipse">
              <a:avLst/>
            </a:prstGeom>
            <a:gradFill flip="none" rotWithShape="1">
              <a:gsLst>
                <a:gs pos="0">
                  <a:srgbClr val="194D97"/>
                </a:gs>
                <a:gs pos="100000">
                  <a:srgbClr val="194D9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buSzPct val="25000"/>
                <a:defRPr/>
              </a:pPr>
              <a:r>
                <a:rPr lang="en-US" altLang="zh-CN" sz="1600" b="1" cap="all">
                  <a:solidFill>
                    <a:srgbClr val="FFFFFF"/>
                  </a:solidFill>
                  <a:latin typeface="微软雅黑" panose="020B0503020204020204" pitchFamily="34" charset="-122"/>
                  <a:ea typeface="微软雅黑" panose="020B0503020204020204" pitchFamily="34" charset="-122"/>
                  <a:cs typeface="+mn-ea"/>
                  <a:sym typeface="+mn-lt"/>
                </a:rPr>
                <a:t>01</a:t>
              </a:r>
            </a:p>
          </p:txBody>
        </p:sp>
        <p:sp>
          <p:nvSpPr>
            <p:cNvPr id="33" name="ïṡľîḓè"/>
            <p:cNvSpPr txBox="1"/>
            <p:nvPr/>
          </p:nvSpPr>
          <p:spPr>
            <a:xfrm>
              <a:off x="6514400" y="1906193"/>
              <a:ext cx="4750298" cy="787523"/>
            </a:xfrm>
            <a:prstGeom prst="rect">
              <a:avLst/>
            </a:prstGeom>
            <a:noFill/>
          </p:spPr>
          <p:txBody>
            <a:bodyPr wrap="square">
              <a:spAutoFit/>
            </a:bodyPr>
            <a:lstStyle>
              <a:defPPr>
                <a:defRPr lang="zh-CN"/>
              </a:defPPr>
              <a:lvl1pPr>
                <a:lnSpc>
                  <a:spcPct val="120000"/>
                </a:lnSpc>
                <a:defRPr sz="1000"/>
              </a:lvl1pPr>
            </a:lstStyle>
            <a:p>
              <a:pPr lvl="0">
                <a:lnSpc>
                  <a:spcPct val="150000"/>
                </a:lnSpc>
              </a:pPr>
              <a:r>
                <a:rPr lang="zh-CN" altLang="en-US" sz="1600">
                  <a:solidFill>
                    <a:srgbClr val="404040"/>
                  </a:solidFill>
                  <a:latin typeface="微软雅黑" panose="020B0503020204020204" pitchFamily="34" charset="-122"/>
                  <a:ea typeface="微软雅黑" panose="020B0503020204020204" pitchFamily="34" charset="-122"/>
                  <a:cs typeface="+mn-ea"/>
                  <a:sym typeface="+mn-lt"/>
                </a:rPr>
                <a:t>点击输入标题点击输入相关标题。点击输入标题点击输入相关标题。</a:t>
              </a:r>
              <a:endParaRPr lang="en-US" altLang="zh-CN" sz="1600">
                <a:solidFill>
                  <a:srgbClr val="404040"/>
                </a:solidFill>
                <a:latin typeface="微软雅黑" panose="020B0503020204020204" pitchFamily="34" charset="-122"/>
                <a:ea typeface="微软雅黑" panose="020B0503020204020204" pitchFamily="34" charset="-122"/>
                <a:cs typeface="+mn-ea"/>
                <a:sym typeface="+mn-lt"/>
              </a:endParaRPr>
            </a:p>
          </p:txBody>
        </p:sp>
        <p:sp>
          <p:nvSpPr>
            <p:cNvPr id="34" name="íSlîḋe"/>
            <p:cNvSpPr txBox="1"/>
            <p:nvPr/>
          </p:nvSpPr>
          <p:spPr>
            <a:xfrm>
              <a:off x="6514399" y="1462063"/>
              <a:ext cx="2124159" cy="461665"/>
            </a:xfrm>
            <a:prstGeom prst="rect">
              <a:avLst/>
            </a:prstGeom>
            <a:noFill/>
          </p:spPr>
          <p:txBody>
            <a:bodyPr wrap="square" rtlCol="0">
              <a:spAutoFit/>
            </a:bodyPr>
            <a:lstStyle/>
            <a:p>
              <a:pPr lvl="0">
                <a:buSzPct val="25000"/>
                <a:defRPr/>
              </a:pPr>
              <a:r>
                <a:rPr lang="zh-CN" altLang="en-US" sz="2400" b="1" cap="all">
                  <a:solidFill>
                    <a:srgbClr val="404040"/>
                  </a:solidFill>
                  <a:latin typeface="微软雅黑" panose="020B0503020204020204" pitchFamily="34" charset="-122"/>
                  <a:ea typeface="微软雅黑" panose="020B0503020204020204" pitchFamily="34" charset="-122"/>
                  <a:cs typeface="+mn-ea"/>
                  <a:sym typeface="+mn-lt"/>
                </a:rPr>
                <a:t>输入小标题</a:t>
              </a:r>
            </a:p>
          </p:txBody>
        </p:sp>
      </p:grpSp>
      <p:grpSp>
        <p:nvGrpSpPr>
          <p:cNvPr id="35" name="组合 34"/>
          <p:cNvGrpSpPr/>
          <p:nvPr/>
        </p:nvGrpSpPr>
        <p:grpSpPr>
          <a:xfrm>
            <a:off x="5876648" y="2945889"/>
            <a:ext cx="5388050" cy="1231653"/>
            <a:chOff x="5876648" y="2945889"/>
            <a:chExt cx="5388050" cy="1231653"/>
          </a:xfrm>
        </p:grpSpPr>
        <p:sp>
          <p:nvSpPr>
            <p:cNvPr id="36" name="íṥlíḑè"/>
            <p:cNvSpPr/>
            <p:nvPr/>
          </p:nvSpPr>
          <p:spPr>
            <a:xfrm>
              <a:off x="5876648" y="3048056"/>
              <a:ext cx="463798" cy="463798"/>
            </a:xfrm>
            <a:prstGeom prst="ellipse">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buSzPct val="25000"/>
                <a:defRPr/>
              </a:pPr>
              <a:r>
                <a:rPr lang="en-US" altLang="zh-CN" sz="1600" b="1" cap="all">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02</a:t>
              </a:r>
            </a:p>
          </p:txBody>
        </p:sp>
        <p:sp>
          <p:nvSpPr>
            <p:cNvPr id="42" name="íşlîḓê"/>
            <p:cNvSpPr txBox="1"/>
            <p:nvPr/>
          </p:nvSpPr>
          <p:spPr>
            <a:xfrm>
              <a:off x="6514400" y="3390019"/>
              <a:ext cx="4750298" cy="787523"/>
            </a:xfrm>
            <a:prstGeom prst="rect">
              <a:avLst/>
            </a:prstGeom>
            <a:noFill/>
          </p:spPr>
          <p:txBody>
            <a:bodyPr wrap="square">
              <a:spAutoFit/>
            </a:bodyPr>
            <a:lstStyle>
              <a:defPPr>
                <a:defRPr lang="zh-CN"/>
              </a:defPPr>
              <a:lvl1pPr>
                <a:lnSpc>
                  <a:spcPct val="120000"/>
                </a:lnSpc>
                <a:defRPr sz="1000"/>
              </a:lvl1pPr>
            </a:lstStyle>
            <a:p>
              <a:pPr lvl="0">
                <a:lnSpc>
                  <a:spcPct val="150000"/>
                </a:lnSpc>
              </a:pPr>
              <a:r>
                <a:rPr lang="zh-CN" altLang="en-US" sz="1600">
                  <a:solidFill>
                    <a:srgbClr val="404040"/>
                  </a:solidFill>
                  <a:latin typeface="微软雅黑" panose="020B0503020204020204" pitchFamily="34" charset="-122"/>
                  <a:ea typeface="微软雅黑" panose="020B0503020204020204" pitchFamily="34" charset="-122"/>
                  <a:cs typeface="+mn-ea"/>
                  <a:sym typeface="+mn-lt"/>
                </a:rPr>
                <a:t>点击输入标题点击输入相关标题。点击输入标题点击输入相关标题。</a:t>
              </a:r>
              <a:endParaRPr lang="en-US" altLang="zh-CN" sz="1600">
                <a:solidFill>
                  <a:srgbClr val="404040"/>
                </a:solidFill>
                <a:latin typeface="微软雅黑" panose="020B0503020204020204" pitchFamily="34" charset="-122"/>
                <a:ea typeface="微软雅黑" panose="020B0503020204020204" pitchFamily="34" charset="-122"/>
                <a:cs typeface="+mn-ea"/>
                <a:sym typeface="+mn-lt"/>
              </a:endParaRPr>
            </a:p>
          </p:txBody>
        </p:sp>
        <p:sp>
          <p:nvSpPr>
            <p:cNvPr id="58" name="íŝḻïďè"/>
            <p:cNvSpPr txBox="1"/>
            <p:nvPr/>
          </p:nvSpPr>
          <p:spPr>
            <a:xfrm>
              <a:off x="6514399" y="2945889"/>
              <a:ext cx="2124159" cy="461665"/>
            </a:xfrm>
            <a:prstGeom prst="rect">
              <a:avLst/>
            </a:prstGeom>
            <a:noFill/>
          </p:spPr>
          <p:txBody>
            <a:bodyPr wrap="square" rtlCol="0">
              <a:spAutoFit/>
            </a:bodyPr>
            <a:lstStyle/>
            <a:p>
              <a:pPr lvl="0">
                <a:buSzPct val="25000"/>
                <a:defRPr/>
              </a:pPr>
              <a:r>
                <a:rPr lang="zh-CN" altLang="en-US" sz="2400" b="1" cap="all">
                  <a:solidFill>
                    <a:srgbClr val="404040"/>
                  </a:solidFill>
                  <a:latin typeface="微软雅黑" panose="020B0503020204020204" pitchFamily="34" charset="-122"/>
                  <a:ea typeface="微软雅黑" panose="020B0503020204020204" pitchFamily="34" charset="-122"/>
                  <a:cs typeface="+mn-ea"/>
                  <a:sym typeface="+mn-lt"/>
                </a:rPr>
                <a:t>输入小标题</a:t>
              </a:r>
            </a:p>
          </p:txBody>
        </p:sp>
      </p:grpSp>
      <p:grpSp>
        <p:nvGrpSpPr>
          <p:cNvPr id="59" name="组合 58"/>
          <p:cNvGrpSpPr/>
          <p:nvPr/>
        </p:nvGrpSpPr>
        <p:grpSpPr>
          <a:xfrm>
            <a:off x="5876648" y="4420567"/>
            <a:ext cx="5388050" cy="1231653"/>
            <a:chOff x="5876648" y="4420567"/>
            <a:chExt cx="5388050" cy="1231653"/>
          </a:xfrm>
        </p:grpSpPr>
        <p:sp>
          <p:nvSpPr>
            <p:cNvPr id="60" name="ïṡľiḋe"/>
            <p:cNvSpPr/>
            <p:nvPr/>
          </p:nvSpPr>
          <p:spPr>
            <a:xfrm>
              <a:off x="5876648" y="4526472"/>
              <a:ext cx="463798" cy="463798"/>
            </a:xfrm>
            <a:prstGeom prst="ellipse">
              <a:avLst/>
            </a:prstGeom>
            <a:gradFill flip="none" rotWithShape="1">
              <a:gsLst>
                <a:gs pos="0">
                  <a:srgbClr val="194D97"/>
                </a:gs>
                <a:gs pos="100000">
                  <a:srgbClr val="194D9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buSzPct val="25000"/>
                <a:defRPr/>
              </a:pPr>
              <a:r>
                <a:rPr lang="en-US" altLang="zh-CN" sz="1600" b="1" cap="all">
                  <a:solidFill>
                    <a:srgbClr val="FFFFFF"/>
                  </a:solidFill>
                  <a:latin typeface="微软雅黑" panose="020B0503020204020204" pitchFamily="34" charset="-122"/>
                  <a:ea typeface="微软雅黑" panose="020B0503020204020204" pitchFamily="34" charset="-122"/>
                  <a:cs typeface="+mn-ea"/>
                  <a:sym typeface="+mn-lt"/>
                </a:rPr>
                <a:t>03</a:t>
              </a:r>
            </a:p>
          </p:txBody>
        </p:sp>
        <p:sp>
          <p:nvSpPr>
            <p:cNvPr id="61" name="ísľíḋé"/>
            <p:cNvSpPr txBox="1"/>
            <p:nvPr/>
          </p:nvSpPr>
          <p:spPr>
            <a:xfrm>
              <a:off x="6514400" y="4864697"/>
              <a:ext cx="4750298" cy="787523"/>
            </a:xfrm>
            <a:prstGeom prst="rect">
              <a:avLst/>
            </a:prstGeom>
            <a:noFill/>
          </p:spPr>
          <p:txBody>
            <a:bodyPr wrap="square">
              <a:spAutoFit/>
            </a:bodyPr>
            <a:lstStyle>
              <a:defPPr>
                <a:defRPr lang="zh-CN"/>
              </a:defPPr>
              <a:lvl1pPr>
                <a:lnSpc>
                  <a:spcPct val="120000"/>
                </a:lnSpc>
                <a:defRPr sz="1000"/>
              </a:lvl1pPr>
            </a:lstStyle>
            <a:p>
              <a:pPr lvl="0">
                <a:lnSpc>
                  <a:spcPct val="150000"/>
                </a:lnSpc>
              </a:pPr>
              <a:r>
                <a:rPr lang="zh-CN" altLang="en-US" sz="1600">
                  <a:solidFill>
                    <a:srgbClr val="404040"/>
                  </a:solidFill>
                  <a:latin typeface="微软雅黑" panose="020B0503020204020204" pitchFamily="34" charset="-122"/>
                  <a:ea typeface="微软雅黑" panose="020B0503020204020204" pitchFamily="34" charset="-122"/>
                  <a:cs typeface="+mn-ea"/>
                  <a:sym typeface="+mn-lt"/>
                </a:rPr>
                <a:t>点击输入标题点击输入相关标题。点击输入标题点击输入相关标题。</a:t>
              </a:r>
              <a:endParaRPr lang="en-US" altLang="zh-CN" sz="1600">
                <a:solidFill>
                  <a:srgbClr val="404040"/>
                </a:solidFill>
                <a:latin typeface="微软雅黑" panose="020B0503020204020204" pitchFamily="34" charset="-122"/>
                <a:ea typeface="微软雅黑" panose="020B0503020204020204" pitchFamily="34" charset="-122"/>
                <a:cs typeface="+mn-ea"/>
                <a:sym typeface="+mn-lt"/>
              </a:endParaRPr>
            </a:p>
          </p:txBody>
        </p:sp>
        <p:sp>
          <p:nvSpPr>
            <p:cNvPr id="62" name="î$ḻïḋê"/>
            <p:cNvSpPr txBox="1"/>
            <p:nvPr/>
          </p:nvSpPr>
          <p:spPr>
            <a:xfrm>
              <a:off x="6514399" y="4420567"/>
              <a:ext cx="2124159" cy="461665"/>
            </a:xfrm>
            <a:prstGeom prst="rect">
              <a:avLst/>
            </a:prstGeom>
            <a:noFill/>
          </p:spPr>
          <p:txBody>
            <a:bodyPr wrap="square" rtlCol="0">
              <a:spAutoFit/>
            </a:bodyPr>
            <a:lstStyle/>
            <a:p>
              <a:pPr lvl="0">
                <a:buSzPct val="25000"/>
                <a:defRPr/>
              </a:pPr>
              <a:r>
                <a:rPr lang="zh-CN" altLang="en-US" sz="2400" b="1" cap="all">
                  <a:solidFill>
                    <a:srgbClr val="404040"/>
                  </a:solidFill>
                  <a:latin typeface="微软雅黑" panose="020B0503020204020204" pitchFamily="34" charset="-122"/>
                  <a:ea typeface="微软雅黑" panose="020B0503020204020204" pitchFamily="34" charset="-122"/>
                  <a:cs typeface="+mn-ea"/>
                  <a:sym typeface="+mn-lt"/>
                </a:rPr>
                <a:t>输入小标题</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50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anim calcmode="lin" valueType="num">
                                      <p:cBhvr>
                                        <p:cTn id="8" dur="500" fill="hold"/>
                                        <p:tgtEl>
                                          <p:spTgt spid="22"/>
                                        </p:tgtEl>
                                        <p:attrNameLst>
                                          <p:attrName>ppt_x</p:attrName>
                                        </p:attrNameLst>
                                      </p:cBhvr>
                                      <p:tavLst>
                                        <p:tav tm="0">
                                          <p:val>
                                            <p:strVal val="#ppt_x"/>
                                          </p:val>
                                        </p:tav>
                                        <p:tav tm="100000">
                                          <p:val>
                                            <p:strVal val="#ppt_x"/>
                                          </p:val>
                                        </p:tav>
                                      </p:tavLst>
                                    </p:anim>
                                    <p:anim calcmode="lin" valueType="num">
                                      <p:cBhvr>
                                        <p:cTn id="9" dur="500" fill="hold"/>
                                        <p:tgtEl>
                                          <p:spTgt spid="22"/>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2" presetClass="entr" presetSubtype="2" dur="500" fill="hold"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additive="base">
                                        <p:cTn id="13" dur="500" fill="hold"/>
                                        <p:tgtEl>
                                          <p:spTgt spid="31"/>
                                        </p:tgtEl>
                                        <p:attrNameLst>
                                          <p:attrName>ppt_x</p:attrName>
                                        </p:attrNameLst>
                                      </p:cBhvr>
                                      <p:tavLst>
                                        <p:tav tm="0">
                                          <p:val>
                                            <p:strVal val="1+#ppt_w/2"/>
                                          </p:val>
                                        </p:tav>
                                        <p:tav tm="100000">
                                          <p:val>
                                            <p:strVal val="#ppt_x"/>
                                          </p:val>
                                        </p:tav>
                                      </p:tavLst>
                                    </p:anim>
                                    <p:anim calcmode="lin" valueType="num">
                                      <p:cBhvr additive="base">
                                        <p:cTn id="14" dur="500" fill="hold"/>
                                        <p:tgtEl>
                                          <p:spTgt spid="31"/>
                                        </p:tgtEl>
                                        <p:attrNameLst>
                                          <p:attrName>ppt_y</p:attrName>
                                        </p:attrNameLst>
                                      </p:cBhvr>
                                      <p:tavLst>
                                        <p:tav tm="0">
                                          <p:val>
                                            <p:strVal val="#ppt_y"/>
                                          </p:val>
                                        </p:tav>
                                        <p:tav tm="100000">
                                          <p:val>
                                            <p:strVal val="#ppt_y"/>
                                          </p:val>
                                        </p:tav>
                                      </p:tavLst>
                                    </p:anim>
                                  </p:childTnLst>
                                </p:cTn>
                              </p:par>
                            </p:childTnLst>
                          </p:cTn>
                        </p:par>
                        <p:par>
                          <p:cTn id="15" fill="hold" nodeType="afterGroup">
                            <p:stCondLst>
                              <p:cond delay="1000"/>
                            </p:stCondLst>
                            <p:childTnLst>
                              <p:par>
                                <p:cTn id="16" presetID="2" presetClass="entr" presetSubtype="2" dur="500"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additive="base">
                                        <p:cTn id="18" dur="500" fill="hold"/>
                                        <p:tgtEl>
                                          <p:spTgt spid="35"/>
                                        </p:tgtEl>
                                        <p:attrNameLst>
                                          <p:attrName>ppt_x</p:attrName>
                                        </p:attrNameLst>
                                      </p:cBhvr>
                                      <p:tavLst>
                                        <p:tav tm="0">
                                          <p:val>
                                            <p:strVal val="1+#ppt_w/2"/>
                                          </p:val>
                                        </p:tav>
                                        <p:tav tm="100000">
                                          <p:val>
                                            <p:strVal val="#ppt_x"/>
                                          </p:val>
                                        </p:tav>
                                      </p:tavLst>
                                    </p:anim>
                                    <p:anim calcmode="lin" valueType="num">
                                      <p:cBhvr additive="base">
                                        <p:cTn id="19" dur="500" fill="hold"/>
                                        <p:tgtEl>
                                          <p:spTgt spid="35"/>
                                        </p:tgtEl>
                                        <p:attrNameLst>
                                          <p:attrName>ppt_y</p:attrName>
                                        </p:attrNameLst>
                                      </p:cBhvr>
                                      <p:tavLst>
                                        <p:tav tm="0">
                                          <p:val>
                                            <p:strVal val="#ppt_y"/>
                                          </p:val>
                                        </p:tav>
                                        <p:tav tm="100000">
                                          <p:val>
                                            <p:strVal val="#ppt_y"/>
                                          </p:val>
                                        </p:tav>
                                      </p:tavLst>
                                    </p:anim>
                                  </p:childTnLst>
                                </p:cTn>
                              </p:par>
                            </p:childTnLst>
                          </p:cTn>
                        </p:par>
                        <p:par>
                          <p:cTn id="20" fill="hold" nodeType="afterGroup">
                            <p:stCondLst>
                              <p:cond delay="1500"/>
                            </p:stCondLst>
                            <p:childTnLst>
                              <p:par>
                                <p:cTn id="21" presetID="2" presetClass="entr" presetSubtype="2" dur="500" fill="hold" nodeType="afterEffect">
                                  <p:stCondLst>
                                    <p:cond delay="0"/>
                                  </p:stCondLst>
                                  <p:childTnLst>
                                    <p:set>
                                      <p:cBhvr>
                                        <p:cTn id="22" dur="1" fill="hold">
                                          <p:stCondLst>
                                            <p:cond delay="0"/>
                                          </p:stCondLst>
                                        </p:cTn>
                                        <p:tgtEl>
                                          <p:spTgt spid="59"/>
                                        </p:tgtEl>
                                        <p:attrNameLst>
                                          <p:attrName>style.visibility</p:attrName>
                                        </p:attrNameLst>
                                      </p:cBhvr>
                                      <p:to>
                                        <p:strVal val="visible"/>
                                      </p:to>
                                    </p:set>
                                    <p:anim calcmode="lin" valueType="num">
                                      <p:cBhvr additive="base">
                                        <p:cTn id="23" dur="500" fill="hold"/>
                                        <p:tgtEl>
                                          <p:spTgt spid="59"/>
                                        </p:tgtEl>
                                        <p:attrNameLst>
                                          <p:attrName>ppt_x</p:attrName>
                                        </p:attrNameLst>
                                      </p:cBhvr>
                                      <p:tavLst>
                                        <p:tav tm="0">
                                          <p:val>
                                            <p:strVal val="1+#ppt_w/2"/>
                                          </p:val>
                                        </p:tav>
                                        <p:tav tm="100000">
                                          <p:val>
                                            <p:strVal val="#ppt_x"/>
                                          </p:val>
                                        </p:tav>
                                      </p:tavLst>
                                    </p:anim>
                                    <p:anim calcmode="lin" valueType="num">
                                      <p:cBhvr additive="base">
                                        <p:cTn id="24"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295275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77"/>
          <p:cNvSpPr txBox="1"/>
          <p:nvPr/>
        </p:nvSpPr>
        <p:spPr>
          <a:xfrm>
            <a:off x="905242" y="460713"/>
            <a:ext cx="10381516" cy="2031325"/>
          </a:xfrm>
          <a:prstGeom prst="rect">
            <a:avLst/>
          </a:prstGeom>
          <a:noFill/>
        </p:spPr>
        <p:txBody>
          <a:bodyPr wrap="square" rtlCol="0">
            <a:spAutoFit/>
          </a:bodyPr>
          <a:lstStyle/>
          <a:p>
            <a:pPr algn="dist"/>
            <a:r>
              <a:rPr lang="en-US" altLang="zh-CN" sz="12600" b="1">
                <a:solidFill>
                  <a:schemeClr val="bg1">
                    <a:lumMod val="95000"/>
                    <a:alpha val="1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PART THREE </a:t>
            </a:r>
            <a:endParaRPr lang="zh-CN" altLang="en-US" sz="12600" b="1">
              <a:solidFill>
                <a:schemeClr val="bg1">
                  <a:lumMod val="95000"/>
                  <a:alpha val="1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5" name="TextBox 77"/>
          <p:cNvSpPr txBox="1"/>
          <p:nvPr/>
        </p:nvSpPr>
        <p:spPr>
          <a:xfrm>
            <a:off x="820618" y="3703026"/>
            <a:ext cx="7370882" cy="1446550"/>
          </a:xfrm>
          <a:prstGeom prst="rect">
            <a:avLst/>
          </a:prstGeom>
          <a:noFill/>
        </p:spPr>
        <p:txBody>
          <a:bodyPr wrap="square" rtlCol="0">
            <a:spAutoFit/>
          </a:bodyPr>
          <a:lstStyle/>
          <a:p>
            <a:pPr algn="dist"/>
            <a:r>
              <a:rPr lang="zh-CN" altLang="en-US" sz="8800" dirty="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仓管对接问题</a:t>
            </a:r>
          </a:p>
        </p:txBody>
      </p:sp>
      <p:sp>
        <p:nvSpPr>
          <p:cNvPr id="6" name="文本框 5"/>
          <p:cNvSpPr txBox="1"/>
          <p:nvPr/>
        </p:nvSpPr>
        <p:spPr>
          <a:xfrm>
            <a:off x="879473" y="4971474"/>
            <a:ext cx="8302627" cy="831318"/>
          </a:xfrm>
          <a:prstGeom prst="rect">
            <a:avLst/>
          </a:prstGeom>
          <a:noFill/>
        </p:spPr>
        <p:txBody>
          <a:bodyPr wrap="square" rtlCol="0">
            <a:spAutoFit/>
          </a:bodyPr>
          <a:lstStyle/>
          <a:p>
            <a:pPr>
              <a:lnSpc>
                <a:spcPct val="250000"/>
              </a:lnSpc>
            </a:pP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sym typeface="思源黑体" panose="020B0500000000000000" pitchFamily="34" charset="-122"/>
              </a:rPr>
              <a:t>The average person is always waiting for an opportunity to come The average person is always waiting for an The average person is always waiting for an opportunity to come The</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思源黑体" panose="020B0500000000000000" pitchFamily="34" charset="-122"/>
            </a:endParaRPr>
          </a:p>
        </p:txBody>
      </p:sp>
      <p:grpSp>
        <p:nvGrpSpPr>
          <p:cNvPr id="20" name="组合 19"/>
          <p:cNvGrpSpPr/>
          <p:nvPr/>
        </p:nvGrpSpPr>
        <p:grpSpPr>
          <a:xfrm>
            <a:off x="838200" y="2377738"/>
            <a:ext cx="3829050" cy="1072068"/>
            <a:chOff x="838200" y="2377738"/>
            <a:chExt cx="3829050" cy="1072068"/>
          </a:xfrm>
        </p:grpSpPr>
        <p:sp>
          <p:nvSpPr>
            <p:cNvPr id="4" name="矩形: 圆角 3"/>
            <p:cNvSpPr/>
            <p:nvPr/>
          </p:nvSpPr>
          <p:spPr>
            <a:xfrm>
              <a:off x="838200" y="2377738"/>
              <a:ext cx="3829050" cy="1072068"/>
            </a:xfrm>
            <a:prstGeom prst="roundRect">
              <a:avLst>
                <a:gd name="adj" fmla="val 50000"/>
              </a:avLst>
            </a:prstGeom>
            <a:solidFill>
              <a:schemeClr val="bg1"/>
            </a:solidFill>
            <a:ln w="19050">
              <a:solidFill>
                <a:srgbClr val="194D97"/>
              </a:solidFill>
            </a:ln>
            <a:effectLst>
              <a:outerShdw blurRad="3302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77"/>
            <p:cNvSpPr txBox="1"/>
            <p:nvPr/>
          </p:nvSpPr>
          <p:spPr>
            <a:xfrm>
              <a:off x="1506418" y="2529326"/>
              <a:ext cx="2398832" cy="830997"/>
            </a:xfrm>
            <a:prstGeom prst="rect">
              <a:avLst/>
            </a:prstGeom>
            <a:noFill/>
          </p:spPr>
          <p:txBody>
            <a:bodyPr wrap="square" rtlCol="0">
              <a:spAutoFit/>
            </a:bodyPr>
            <a:lstStyle/>
            <a:p>
              <a:pPr algn="dist"/>
              <a:r>
                <a:rPr lang="zh-CN" altLang="en-US" sz="4800" dirty="0">
                  <a:solidFill>
                    <a:srgbClr val="EE9424"/>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第三章</a:t>
              </a:r>
            </a:p>
          </p:txBody>
        </p:sp>
      </p:grpSp>
      <p:grpSp>
        <p:nvGrpSpPr>
          <p:cNvPr id="8" name="组合 7"/>
          <p:cNvGrpSpPr/>
          <p:nvPr/>
        </p:nvGrpSpPr>
        <p:grpSpPr>
          <a:xfrm>
            <a:off x="10600683" y="6280158"/>
            <a:ext cx="1154687" cy="330192"/>
            <a:chOff x="5285733" y="5803908"/>
            <a:chExt cx="1154687" cy="266700"/>
          </a:xfrm>
        </p:grpSpPr>
        <p:sp>
          <p:nvSpPr>
            <p:cNvPr id="9" name="箭头: V 形 8"/>
            <p:cNvSpPr/>
            <p:nvPr/>
          </p:nvSpPr>
          <p:spPr>
            <a:xfrm flipH="1">
              <a:off x="6173720"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箭头: V 形 9"/>
            <p:cNvSpPr/>
            <p:nvPr/>
          </p:nvSpPr>
          <p:spPr>
            <a:xfrm flipH="1">
              <a:off x="5729726"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箭头: V 形 10"/>
            <p:cNvSpPr/>
            <p:nvPr/>
          </p:nvSpPr>
          <p:spPr>
            <a:xfrm flipH="1">
              <a:off x="5285733"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rcRect t="29810" b="24565"/>
          <a:stretch>
            <a:fillRect/>
          </a:stretch>
        </p:blipFill>
        <p:spPr>
          <a:xfrm flipH="1">
            <a:off x="6258133" y="1638300"/>
            <a:ext cx="5469710" cy="2495550"/>
          </a:xfrm>
          <a:prstGeom prst="rect">
            <a:avLst/>
          </a:prstGeom>
          <a:effectLst>
            <a:outerShdw blurRad="114300" dist="38100" dir="2700000" algn="tl" rotWithShape="0">
              <a:prstClr val="black">
                <a:alpha val="34000"/>
              </a:prstClr>
            </a:outerShdw>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75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750"/>
                                        <p:tgtEl>
                                          <p:spTgt spid="2"/>
                                        </p:tgtEl>
                                      </p:cBhvr>
                                    </p:animEffect>
                                  </p:childTnLst>
                                </p:cTn>
                              </p:par>
                            </p:childTnLst>
                          </p:cTn>
                        </p:par>
                        <p:par>
                          <p:cTn id="8" fill="hold" nodeType="afterGroup">
                            <p:stCondLst>
                              <p:cond delay="750"/>
                            </p:stCondLst>
                            <p:childTnLst>
                              <p:par>
                                <p:cTn id="9" presetID="2" presetClass="entr" presetSubtype="2" dur="75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500"/>
                            </p:stCondLst>
                            <p:childTnLst>
                              <p:par>
                                <p:cTn id="14" presetID="16" presetClass="entr" presetSubtype="21" dur="75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750"/>
                                        <p:tgtEl>
                                          <p:spTgt spid="3"/>
                                        </p:tgtEl>
                                      </p:cBhvr>
                                    </p:animEffect>
                                  </p:childTnLst>
                                </p:cTn>
                              </p:par>
                              <p:par>
                                <p:cTn id="17" presetID="2" presetClass="entr" presetSubtype="6" dur="750" fill="hold" nodeType="withEffect">
                                  <p:stCondLst>
                                    <p:cond delay="25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1+#ppt_w/2"/>
                                          </p:val>
                                        </p:tav>
                                        <p:tav tm="100000">
                                          <p:val>
                                            <p:strVal val="#ppt_x"/>
                                          </p:val>
                                        </p:tav>
                                      </p:tavLst>
                                    </p:anim>
                                    <p:anim calcmode="lin" valueType="num">
                                      <p:cBhvr additive="base">
                                        <p:cTn id="20" dur="750" fill="hold"/>
                                        <p:tgtEl>
                                          <p:spTgt spid="19"/>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2500"/>
                            </p:stCondLst>
                            <p:childTnLst>
                              <p:par>
                                <p:cTn id="22" presetID="53" presetClass="entr" presetSubtype="16" dur="75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750" fill="hold"/>
                                        <p:tgtEl>
                                          <p:spTgt spid="20"/>
                                        </p:tgtEl>
                                        <p:attrNameLst>
                                          <p:attrName>ppt_w</p:attrName>
                                        </p:attrNameLst>
                                      </p:cBhvr>
                                      <p:tavLst>
                                        <p:tav tm="0">
                                          <p:val>
                                            <p:fltVal val="0"/>
                                          </p:val>
                                        </p:tav>
                                        <p:tav tm="100000">
                                          <p:val>
                                            <p:strVal val="#ppt_w"/>
                                          </p:val>
                                        </p:tav>
                                      </p:tavLst>
                                    </p:anim>
                                    <p:anim calcmode="lin" valueType="num">
                                      <p:cBhvr>
                                        <p:cTn id="25" dur="750" fill="hold"/>
                                        <p:tgtEl>
                                          <p:spTgt spid="20"/>
                                        </p:tgtEl>
                                        <p:attrNameLst>
                                          <p:attrName>ppt_h</p:attrName>
                                        </p:attrNameLst>
                                      </p:cBhvr>
                                      <p:tavLst>
                                        <p:tav tm="0">
                                          <p:val>
                                            <p:fltVal val="0"/>
                                          </p:val>
                                        </p:tav>
                                        <p:tav tm="100000">
                                          <p:val>
                                            <p:strVal val="#ppt_h"/>
                                          </p:val>
                                        </p:tav>
                                      </p:tavLst>
                                    </p:anim>
                                    <p:animEffect transition="in" filter="fade">
                                      <p:cBhvr>
                                        <p:cTn id="26" dur="750"/>
                                        <p:tgtEl>
                                          <p:spTgt spid="20"/>
                                        </p:tgtEl>
                                      </p:cBhvr>
                                    </p:animEffect>
                                  </p:childTnLst>
                                </p:cTn>
                              </p:par>
                            </p:childTnLst>
                          </p:cTn>
                        </p:par>
                        <p:par>
                          <p:cTn id="27" fill="hold" nodeType="afterGroup">
                            <p:stCondLst>
                              <p:cond delay="3250"/>
                            </p:stCondLst>
                            <p:childTnLst>
                              <p:par>
                                <p:cTn id="28" presetID="41" presetClass="entr" presetSubtype="0" dur="750" fill="hold" grpId="0" nodeType="afterEffect">
                                  <p:stCondLst>
                                    <p:cond delay="0"/>
                                  </p:stCondLst>
                                  <p:iterate type="lt">
                                    <p:tmPct val="6000"/>
                                  </p:iterate>
                                  <p:childTnLst>
                                    <p:set>
                                      <p:cBhvr>
                                        <p:cTn id="29" dur="1" fill="hold">
                                          <p:stCondLst>
                                            <p:cond delay="0"/>
                                          </p:stCondLst>
                                        </p:cTn>
                                        <p:tgtEl>
                                          <p:spTgt spid="5"/>
                                        </p:tgtEl>
                                        <p:attrNameLst>
                                          <p:attrName>style.visibility</p:attrName>
                                        </p:attrNameLst>
                                      </p:cBhvr>
                                      <p:to>
                                        <p:strVal val="visible"/>
                                      </p:to>
                                    </p:set>
                                    <p:anim calcmode="lin" valueType="num">
                                      <p:cBhvr>
                                        <p:cTn id="30" dur="7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1" dur="750" fill="hold"/>
                                        <p:tgtEl>
                                          <p:spTgt spid="5"/>
                                        </p:tgtEl>
                                        <p:attrNameLst>
                                          <p:attrName>ppt_y</p:attrName>
                                        </p:attrNameLst>
                                      </p:cBhvr>
                                      <p:tavLst>
                                        <p:tav tm="0">
                                          <p:val>
                                            <p:strVal val="#ppt_y"/>
                                          </p:val>
                                        </p:tav>
                                        <p:tav tm="100000">
                                          <p:val>
                                            <p:strVal val="#ppt_y"/>
                                          </p:val>
                                        </p:tav>
                                      </p:tavLst>
                                    </p:anim>
                                    <p:anim calcmode="lin" valueType="num">
                                      <p:cBhvr>
                                        <p:cTn id="32" dur="7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3" dur="7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750" tmFilter="0,0; .5, 1; 1, 1"/>
                                        <p:tgtEl>
                                          <p:spTgt spid="5"/>
                                        </p:tgtEl>
                                      </p:cBhvr>
                                    </p:animEffect>
                                  </p:childTnLst>
                                </p:cTn>
                              </p:par>
                            </p:childTnLst>
                          </p:cTn>
                        </p:par>
                        <p:par>
                          <p:cTn id="35" fill="hold" nodeType="afterGroup">
                            <p:stCondLst>
                              <p:cond delay="4000"/>
                            </p:stCondLst>
                            <p:childTnLst>
                              <p:par>
                                <p:cTn id="36" presetID="42" presetClass="entr" presetSubtype="0" dur="75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750"/>
                                        <p:tgtEl>
                                          <p:spTgt spid="6"/>
                                        </p:tgtEl>
                                      </p:cBhvr>
                                    </p:animEffect>
                                    <p:anim calcmode="lin" valueType="num">
                                      <p:cBhvr>
                                        <p:cTn id="39" dur="750" fill="hold"/>
                                        <p:tgtEl>
                                          <p:spTgt spid="6"/>
                                        </p:tgtEl>
                                        <p:attrNameLst>
                                          <p:attrName>ppt_x</p:attrName>
                                        </p:attrNameLst>
                                      </p:cBhvr>
                                      <p:tavLst>
                                        <p:tav tm="0">
                                          <p:val>
                                            <p:strVal val="#ppt_x"/>
                                          </p:val>
                                        </p:tav>
                                        <p:tav tm="100000">
                                          <p:val>
                                            <p:strVal val="#ppt_x"/>
                                          </p:val>
                                        </p:tav>
                                      </p:tavLst>
                                    </p:anim>
                                    <p:anim calcmode="lin" valueType="num">
                                      <p:cBhvr>
                                        <p:cTn id="40"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5" name="组合 74"/>
          <p:cNvGrpSpPr/>
          <p:nvPr/>
        </p:nvGrpSpPr>
        <p:grpSpPr>
          <a:xfrm>
            <a:off x="784778" y="1648733"/>
            <a:ext cx="10442575" cy="3684586"/>
            <a:chOff x="899078" y="1724026"/>
            <a:chExt cx="10442575" cy="3684586"/>
          </a:xfrm>
        </p:grpSpPr>
        <p:grpSp>
          <p:nvGrpSpPr>
            <p:cNvPr id="76" name="组合 75"/>
            <p:cNvGrpSpPr/>
            <p:nvPr/>
          </p:nvGrpSpPr>
          <p:grpSpPr>
            <a:xfrm>
              <a:off x="899078" y="1724026"/>
              <a:ext cx="5132387" cy="1704974"/>
              <a:chOff x="874713" y="1943101"/>
              <a:chExt cx="5132387" cy="1704974"/>
            </a:xfrm>
          </p:grpSpPr>
          <p:grpSp>
            <p:nvGrpSpPr>
              <p:cNvPr id="98" name="组合 97"/>
              <p:cNvGrpSpPr/>
              <p:nvPr/>
            </p:nvGrpSpPr>
            <p:grpSpPr>
              <a:xfrm>
                <a:off x="874713" y="1943101"/>
                <a:ext cx="5132387" cy="1704974"/>
                <a:chOff x="874713" y="1752601"/>
                <a:chExt cx="5132387" cy="1704974"/>
              </a:xfrm>
            </p:grpSpPr>
            <p:sp>
              <p:nvSpPr>
                <p:cNvPr id="102" name="矩形 101"/>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103" name="椭圆 8"/>
                <p:cNvSpPr/>
                <p:nvPr/>
              </p:nvSpPr>
              <p:spPr>
                <a:xfrm>
                  <a:off x="5200650" y="1991396"/>
                  <a:ext cx="586015" cy="514075"/>
                </a:xfrm>
                <a:custGeom>
                  <a:avLst/>
                  <a:gdLst>
                    <a:gd name="connsiteX0" fmla="*/ 352921 w 607646"/>
                    <a:gd name="connsiteY0" fmla="*/ 457945 h 533051"/>
                    <a:gd name="connsiteX1" fmla="*/ 342979 w 607646"/>
                    <a:gd name="connsiteY1" fmla="*/ 462170 h 533051"/>
                    <a:gd name="connsiteX2" fmla="*/ 338854 w 607646"/>
                    <a:gd name="connsiteY2" fmla="*/ 472100 h 533051"/>
                    <a:gd name="connsiteX3" fmla="*/ 342979 w 607646"/>
                    <a:gd name="connsiteY3" fmla="*/ 482029 h 533051"/>
                    <a:gd name="connsiteX4" fmla="*/ 352921 w 607646"/>
                    <a:gd name="connsiteY4" fmla="*/ 486149 h 533051"/>
                    <a:gd name="connsiteX5" fmla="*/ 362863 w 607646"/>
                    <a:gd name="connsiteY5" fmla="*/ 482029 h 533051"/>
                    <a:gd name="connsiteX6" fmla="*/ 366987 w 607646"/>
                    <a:gd name="connsiteY6" fmla="*/ 472100 h 533051"/>
                    <a:gd name="connsiteX7" fmla="*/ 362863 w 607646"/>
                    <a:gd name="connsiteY7" fmla="*/ 462170 h 533051"/>
                    <a:gd name="connsiteX8" fmla="*/ 352921 w 607646"/>
                    <a:gd name="connsiteY8" fmla="*/ 457945 h 533051"/>
                    <a:gd name="connsiteX9" fmla="*/ 438485 w 607646"/>
                    <a:gd name="connsiteY9" fmla="*/ 375972 h 533051"/>
                    <a:gd name="connsiteX10" fmla="*/ 431081 w 607646"/>
                    <a:gd name="connsiteY10" fmla="*/ 379141 h 533051"/>
                    <a:gd name="connsiteX11" fmla="*/ 372699 w 607646"/>
                    <a:gd name="connsiteY11" fmla="*/ 437346 h 533051"/>
                    <a:gd name="connsiteX12" fmla="*/ 369632 w 607646"/>
                    <a:gd name="connsiteY12" fmla="*/ 444846 h 533051"/>
                    <a:gd name="connsiteX13" fmla="*/ 372699 w 607646"/>
                    <a:gd name="connsiteY13" fmla="*/ 452346 h 533051"/>
                    <a:gd name="connsiteX14" fmla="*/ 380208 w 607646"/>
                    <a:gd name="connsiteY14" fmla="*/ 455409 h 533051"/>
                    <a:gd name="connsiteX15" fmla="*/ 387612 w 607646"/>
                    <a:gd name="connsiteY15" fmla="*/ 452346 h 533051"/>
                    <a:gd name="connsiteX16" fmla="*/ 445994 w 607646"/>
                    <a:gd name="connsiteY16" fmla="*/ 394035 h 533051"/>
                    <a:gd name="connsiteX17" fmla="*/ 449062 w 607646"/>
                    <a:gd name="connsiteY17" fmla="*/ 386535 h 533051"/>
                    <a:gd name="connsiteX18" fmla="*/ 445994 w 607646"/>
                    <a:gd name="connsiteY18" fmla="*/ 379141 h 533051"/>
                    <a:gd name="connsiteX19" fmla="*/ 438485 w 607646"/>
                    <a:gd name="connsiteY19" fmla="*/ 375972 h 533051"/>
                    <a:gd name="connsiteX20" fmla="*/ 534943 w 607646"/>
                    <a:gd name="connsiteY20" fmla="*/ 217624 h 533051"/>
                    <a:gd name="connsiteX21" fmla="*/ 553981 w 607646"/>
                    <a:gd name="connsiteY21" fmla="*/ 225547 h 533051"/>
                    <a:gd name="connsiteX22" fmla="*/ 554404 w 607646"/>
                    <a:gd name="connsiteY22" fmla="*/ 225969 h 533051"/>
                    <a:gd name="connsiteX23" fmla="*/ 556520 w 607646"/>
                    <a:gd name="connsiteY23" fmla="*/ 230934 h 533051"/>
                    <a:gd name="connsiteX24" fmla="*/ 554510 w 607646"/>
                    <a:gd name="connsiteY24" fmla="*/ 235899 h 533051"/>
                    <a:gd name="connsiteX25" fmla="*/ 524050 w 607646"/>
                    <a:gd name="connsiteY25" fmla="*/ 266322 h 533051"/>
                    <a:gd name="connsiteX26" fmla="*/ 516752 w 607646"/>
                    <a:gd name="connsiteY26" fmla="*/ 283752 h 533051"/>
                    <a:gd name="connsiteX27" fmla="*/ 524050 w 607646"/>
                    <a:gd name="connsiteY27" fmla="*/ 301182 h 533051"/>
                    <a:gd name="connsiteX28" fmla="*/ 541501 w 607646"/>
                    <a:gd name="connsiteY28" fmla="*/ 308365 h 533051"/>
                    <a:gd name="connsiteX29" fmla="*/ 558952 w 607646"/>
                    <a:gd name="connsiteY29" fmla="*/ 301182 h 533051"/>
                    <a:gd name="connsiteX30" fmla="*/ 589413 w 607646"/>
                    <a:gd name="connsiteY30" fmla="*/ 270759 h 533051"/>
                    <a:gd name="connsiteX31" fmla="*/ 594384 w 607646"/>
                    <a:gd name="connsiteY31" fmla="*/ 268752 h 533051"/>
                    <a:gd name="connsiteX32" fmla="*/ 599355 w 607646"/>
                    <a:gd name="connsiteY32" fmla="*/ 270759 h 533051"/>
                    <a:gd name="connsiteX33" fmla="*/ 599778 w 607646"/>
                    <a:gd name="connsiteY33" fmla="*/ 271181 h 533051"/>
                    <a:gd name="connsiteX34" fmla="*/ 606758 w 607646"/>
                    <a:gd name="connsiteY34" fmla="*/ 297168 h 533051"/>
                    <a:gd name="connsiteX35" fmla="*/ 590047 w 607646"/>
                    <a:gd name="connsiteY35" fmla="*/ 359704 h 533051"/>
                    <a:gd name="connsiteX36" fmla="*/ 571010 w 607646"/>
                    <a:gd name="connsiteY36" fmla="*/ 378612 h 533051"/>
                    <a:gd name="connsiteX37" fmla="*/ 570798 w 607646"/>
                    <a:gd name="connsiteY37" fmla="*/ 378718 h 533051"/>
                    <a:gd name="connsiteX38" fmla="*/ 501627 w 607646"/>
                    <a:gd name="connsiteY38" fmla="*/ 395303 h 533051"/>
                    <a:gd name="connsiteX39" fmla="*/ 377987 w 607646"/>
                    <a:gd name="connsiteY39" fmla="*/ 518790 h 533051"/>
                    <a:gd name="connsiteX40" fmla="*/ 343507 w 607646"/>
                    <a:gd name="connsiteY40" fmla="*/ 533051 h 533051"/>
                    <a:gd name="connsiteX41" fmla="*/ 309028 w 607646"/>
                    <a:gd name="connsiteY41" fmla="*/ 518790 h 533051"/>
                    <a:gd name="connsiteX42" fmla="*/ 306066 w 607646"/>
                    <a:gd name="connsiteY42" fmla="*/ 515833 h 533051"/>
                    <a:gd name="connsiteX43" fmla="*/ 291788 w 607646"/>
                    <a:gd name="connsiteY43" fmla="*/ 481501 h 533051"/>
                    <a:gd name="connsiteX44" fmla="*/ 306066 w 607646"/>
                    <a:gd name="connsiteY44" fmla="*/ 447064 h 533051"/>
                    <a:gd name="connsiteX45" fmla="*/ 429707 w 607646"/>
                    <a:gd name="connsiteY45" fmla="*/ 323576 h 533051"/>
                    <a:gd name="connsiteX46" fmla="*/ 446418 w 607646"/>
                    <a:gd name="connsiteY46" fmla="*/ 254491 h 533051"/>
                    <a:gd name="connsiteX47" fmla="*/ 446418 w 607646"/>
                    <a:gd name="connsiteY47" fmla="*/ 254280 h 533051"/>
                    <a:gd name="connsiteX48" fmla="*/ 465455 w 607646"/>
                    <a:gd name="connsiteY48" fmla="*/ 235265 h 533051"/>
                    <a:gd name="connsiteX49" fmla="*/ 527963 w 607646"/>
                    <a:gd name="connsiteY49" fmla="*/ 218575 h 533051"/>
                    <a:gd name="connsiteX50" fmla="*/ 534943 w 607646"/>
                    <a:gd name="connsiteY50" fmla="*/ 217624 h 533051"/>
                    <a:gd name="connsiteX51" fmla="*/ 253873 w 607646"/>
                    <a:gd name="connsiteY51" fmla="*/ 140927 h 533051"/>
                    <a:gd name="connsiteX52" fmla="*/ 141005 w 607646"/>
                    <a:gd name="connsiteY52" fmla="*/ 253542 h 533051"/>
                    <a:gd name="connsiteX53" fmla="*/ 253873 w 607646"/>
                    <a:gd name="connsiteY53" fmla="*/ 366262 h 533051"/>
                    <a:gd name="connsiteX54" fmla="*/ 366741 w 607646"/>
                    <a:gd name="connsiteY54" fmla="*/ 253542 h 533051"/>
                    <a:gd name="connsiteX55" fmla="*/ 253873 w 607646"/>
                    <a:gd name="connsiteY55" fmla="*/ 140927 h 533051"/>
                    <a:gd name="connsiteX56" fmla="*/ 232929 w 607646"/>
                    <a:gd name="connsiteY56" fmla="*/ 0 h 533051"/>
                    <a:gd name="connsiteX57" fmla="*/ 274818 w 607646"/>
                    <a:gd name="connsiteY57" fmla="*/ 0 h 533051"/>
                    <a:gd name="connsiteX58" fmla="*/ 316918 w 607646"/>
                    <a:gd name="connsiteY58" fmla="*/ 42045 h 533051"/>
                    <a:gd name="connsiteX59" fmla="*/ 316918 w 607646"/>
                    <a:gd name="connsiteY59" fmla="*/ 55885 h 533051"/>
                    <a:gd name="connsiteX60" fmla="*/ 349287 w 607646"/>
                    <a:gd name="connsiteY60" fmla="*/ 69301 h 533051"/>
                    <a:gd name="connsiteX61" fmla="*/ 359125 w 607646"/>
                    <a:gd name="connsiteY61" fmla="*/ 59476 h 533051"/>
                    <a:gd name="connsiteX62" fmla="*/ 388849 w 607646"/>
                    <a:gd name="connsiteY62" fmla="*/ 47222 h 533051"/>
                    <a:gd name="connsiteX63" fmla="*/ 418574 w 607646"/>
                    <a:gd name="connsiteY63" fmla="*/ 59476 h 533051"/>
                    <a:gd name="connsiteX64" fmla="*/ 448192 w 607646"/>
                    <a:gd name="connsiteY64" fmla="*/ 89162 h 533051"/>
                    <a:gd name="connsiteX65" fmla="*/ 448192 w 607646"/>
                    <a:gd name="connsiteY65" fmla="*/ 148533 h 533051"/>
                    <a:gd name="connsiteX66" fmla="*/ 438460 w 607646"/>
                    <a:gd name="connsiteY66" fmla="*/ 158252 h 533051"/>
                    <a:gd name="connsiteX67" fmla="*/ 451789 w 607646"/>
                    <a:gd name="connsiteY67" fmla="*/ 190684 h 533051"/>
                    <a:gd name="connsiteX68" fmla="*/ 465752 w 607646"/>
                    <a:gd name="connsiteY68" fmla="*/ 190684 h 533051"/>
                    <a:gd name="connsiteX69" fmla="*/ 497909 w 607646"/>
                    <a:gd name="connsiteY69" fmla="*/ 205685 h 533051"/>
                    <a:gd name="connsiteX70" fmla="*/ 450837 w 607646"/>
                    <a:gd name="connsiteY70" fmla="*/ 218257 h 533051"/>
                    <a:gd name="connsiteX71" fmla="*/ 419420 w 607646"/>
                    <a:gd name="connsiteY71" fmla="*/ 249739 h 533051"/>
                    <a:gd name="connsiteX72" fmla="*/ 419208 w 607646"/>
                    <a:gd name="connsiteY72" fmla="*/ 250372 h 533051"/>
                    <a:gd name="connsiteX73" fmla="*/ 403764 w 607646"/>
                    <a:gd name="connsiteY73" fmla="*/ 314603 h 533051"/>
                    <a:gd name="connsiteX74" fmla="*/ 283598 w 607646"/>
                    <a:gd name="connsiteY74" fmla="*/ 434613 h 533051"/>
                    <a:gd name="connsiteX75" fmla="*/ 264134 w 607646"/>
                    <a:gd name="connsiteY75" fmla="*/ 481518 h 533051"/>
                    <a:gd name="connsiteX76" fmla="*/ 269317 w 607646"/>
                    <a:gd name="connsiteY76" fmla="*/ 507083 h 533051"/>
                    <a:gd name="connsiteX77" fmla="*/ 232929 w 607646"/>
                    <a:gd name="connsiteY77" fmla="*/ 507083 h 533051"/>
                    <a:gd name="connsiteX78" fmla="*/ 190828 w 607646"/>
                    <a:gd name="connsiteY78" fmla="*/ 465143 h 533051"/>
                    <a:gd name="connsiteX79" fmla="*/ 190828 w 607646"/>
                    <a:gd name="connsiteY79" fmla="*/ 451304 h 533051"/>
                    <a:gd name="connsiteX80" fmla="*/ 158459 w 607646"/>
                    <a:gd name="connsiteY80" fmla="*/ 437888 h 533051"/>
                    <a:gd name="connsiteX81" fmla="*/ 148622 w 607646"/>
                    <a:gd name="connsiteY81" fmla="*/ 447712 h 533051"/>
                    <a:gd name="connsiteX82" fmla="*/ 118897 w 607646"/>
                    <a:gd name="connsiteY82" fmla="*/ 459967 h 533051"/>
                    <a:gd name="connsiteX83" fmla="*/ 89173 w 607646"/>
                    <a:gd name="connsiteY83" fmla="*/ 447712 h 533051"/>
                    <a:gd name="connsiteX84" fmla="*/ 59554 w 607646"/>
                    <a:gd name="connsiteY84" fmla="*/ 418027 h 533051"/>
                    <a:gd name="connsiteX85" fmla="*/ 59554 w 607646"/>
                    <a:gd name="connsiteY85" fmla="*/ 358656 h 533051"/>
                    <a:gd name="connsiteX86" fmla="*/ 69286 w 607646"/>
                    <a:gd name="connsiteY86" fmla="*/ 348831 h 533051"/>
                    <a:gd name="connsiteX87" fmla="*/ 55958 w 607646"/>
                    <a:gd name="connsiteY87" fmla="*/ 316505 h 533051"/>
                    <a:gd name="connsiteX88" fmla="*/ 41995 w 607646"/>
                    <a:gd name="connsiteY88" fmla="*/ 316505 h 533051"/>
                    <a:gd name="connsiteX89" fmla="*/ 0 w 607646"/>
                    <a:gd name="connsiteY89" fmla="*/ 274565 h 533051"/>
                    <a:gd name="connsiteX90" fmla="*/ 0 w 607646"/>
                    <a:gd name="connsiteY90" fmla="*/ 232625 h 533051"/>
                    <a:gd name="connsiteX91" fmla="*/ 41995 w 607646"/>
                    <a:gd name="connsiteY91" fmla="*/ 190684 h 533051"/>
                    <a:gd name="connsiteX92" fmla="*/ 55958 w 607646"/>
                    <a:gd name="connsiteY92" fmla="*/ 190684 h 533051"/>
                    <a:gd name="connsiteX93" fmla="*/ 69286 w 607646"/>
                    <a:gd name="connsiteY93" fmla="*/ 158252 h 533051"/>
                    <a:gd name="connsiteX94" fmla="*/ 59554 w 607646"/>
                    <a:gd name="connsiteY94" fmla="*/ 148533 h 533051"/>
                    <a:gd name="connsiteX95" fmla="*/ 59554 w 607646"/>
                    <a:gd name="connsiteY95" fmla="*/ 89162 h 533051"/>
                    <a:gd name="connsiteX96" fmla="*/ 89173 w 607646"/>
                    <a:gd name="connsiteY96" fmla="*/ 59476 h 533051"/>
                    <a:gd name="connsiteX97" fmla="*/ 118897 w 607646"/>
                    <a:gd name="connsiteY97" fmla="*/ 47222 h 533051"/>
                    <a:gd name="connsiteX98" fmla="*/ 148622 w 607646"/>
                    <a:gd name="connsiteY98" fmla="*/ 59476 h 533051"/>
                    <a:gd name="connsiteX99" fmla="*/ 158459 w 607646"/>
                    <a:gd name="connsiteY99" fmla="*/ 69301 h 533051"/>
                    <a:gd name="connsiteX100" fmla="*/ 190828 w 607646"/>
                    <a:gd name="connsiteY100" fmla="*/ 55885 h 533051"/>
                    <a:gd name="connsiteX101" fmla="*/ 190828 w 607646"/>
                    <a:gd name="connsiteY101" fmla="*/ 42045 h 533051"/>
                    <a:gd name="connsiteX102" fmla="*/ 232929 w 607646"/>
                    <a:gd name="connsiteY102" fmla="*/ 0 h 533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Lst>
                  <a:rect l="l" t="t" r="r" b="b"/>
                  <a:pathLst>
                    <a:path w="607646" h="533051">
                      <a:moveTo>
                        <a:pt x="352921" y="457945"/>
                      </a:moveTo>
                      <a:cubicBezTo>
                        <a:pt x="349113" y="457945"/>
                        <a:pt x="345623" y="459423"/>
                        <a:pt x="342979" y="462170"/>
                      </a:cubicBezTo>
                      <a:cubicBezTo>
                        <a:pt x="340229" y="464811"/>
                        <a:pt x="338854" y="468297"/>
                        <a:pt x="338854" y="472100"/>
                      </a:cubicBezTo>
                      <a:cubicBezTo>
                        <a:pt x="338854" y="475797"/>
                        <a:pt x="340229" y="479389"/>
                        <a:pt x="342979" y="482029"/>
                      </a:cubicBezTo>
                      <a:cubicBezTo>
                        <a:pt x="345623" y="484670"/>
                        <a:pt x="349113" y="486149"/>
                        <a:pt x="352921" y="486149"/>
                      </a:cubicBezTo>
                      <a:cubicBezTo>
                        <a:pt x="356622" y="486149"/>
                        <a:pt x="360218" y="484670"/>
                        <a:pt x="362863" y="482029"/>
                      </a:cubicBezTo>
                      <a:cubicBezTo>
                        <a:pt x="365507" y="479389"/>
                        <a:pt x="366987" y="475797"/>
                        <a:pt x="366987" y="472100"/>
                      </a:cubicBezTo>
                      <a:cubicBezTo>
                        <a:pt x="366987" y="468297"/>
                        <a:pt x="365507" y="464811"/>
                        <a:pt x="362863" y="462170"/>
                      </a:cubicBezTo>
                      <a:cubicBezTo>
                        <a:pt x="360218" y="459423"/>
                        <a:pt x="356622" y="457945"/>
                        <a:pt x="352921" y="457945"/>
                      </a:cubicBezTo>
                      <a:close/>
                      <a:moveTo>
                        <a:pt x="438485" y="375972"/>
                      </a:moveTo>
                      <a:cubicBezTo>
                        <a:pt x="435735" y="375972"/>
                        <a:pt x="432985" y="377134"/>
                        <a:pt x="431081" y="379141"/>
                      </a:cubicBezTo>
                      <a:lnTo>
                        <a:pt x="372699" y="437346"/>
                      </a:lnTo>
                      <a:cubicBezTo>
                        <a:pt x="370689" y="439353"/>
                        <a:pt x="369632" y="441994"/>
                        <a:pt x="369632" y="444846"/>
                      </a:cubicBezTo>
                      <a:cubicBezTo>
                        <a:pt x="369632" y="447698"/>
                        <a:pt x="370689" y="450339"/>
                        <a:pt x="372699" y="452346"/>
                      </a:cubicBezTo>
                      <a:cubicBezTo>
                        <a:pt x="374708" y="454353"/>
                        <a:pt x="377352" y="455409"/>
                        <a:pt x="380208" y="455409"/>
                      </a:cubicBezTo>
                      <a:cubicBezTo>
                        <a:pt x="382958" y="455409"/>
                        <a:pt x="385602" y="454353"/>
                        <a:pt x="387612" y="452346"/>
                      </a:cubicBezTo>
                      <a:lnTo>
                        <a:pt x="445994" y="394035"/>
                      </a:lnTo>
                      <a:cubicBezTo>
                        <a:pt x="448004" y="392028"/>
                        <a:pt x="449062" y="389387"/>
                        <a:pt x="449062" y="386535"/>
                      </a:cubicBezTo>
                      <a:cubicBezTo>
                        <a:pt x="449062" y="383789"/>
                        <a:pt x="448004" y="381148"/>
                        <a:pt x="445994" y="379141"/>
                      </a:cubicBezTo>
                      <a:cubicBezTo>
                        <a:pt x="443985" y="377134"/>
                        <a:pt x="441341" y="375972"/>
                        <a:pt x="438485" y="375972"/>
                      </a:cubicBezTo>
                      <a:close/>
                      <a:moveTo>
                        <a:pt x="534943" y="217624"/>
                      </a:moveTo>
                      <a:cubicBezTo>
                        <a:pt x="542136" y="217624"/>
                        <a:pt x="548905" y="220371"/>
                        <a:pt x="553981" y="225547"/>
                      </a:cubicBezTo>
                      <a:lnTo>
                        <a:pt x="554404" y="225969"/>
                      </a:lnTo>
                      <a:cubicBezTo>
                        <a:pt x="555779" y="227237"/>
                        <a:pt x="556520" y="229033"/>
                        <a:pt x="556520" y="230934"/>
                      </a:cubicBezTo>
                      <a:cubicBezTo>
                        <a:pt x="556520" y="232836"/>
                        <a:pt x="555779" y="234632"/>
                        <a:pt x="554510" y="235899"/>
                      </a:cubicBezTo>
                      <a:lnTo>
                        <a:pt x="524050" y="266322"/>
                      </a:lnTo>
                      <a:cubicBezTo>
                        <a:pt x="519396" y="270970"/>
                        <a:pt x="516752" y="277203"/>
                        <a:pt x="516752" y="283752"/>
                      </a:cubicBezTo>
                      <a:cubicBezTo>
                        <a:pt x="516752" y="290301"/>
                        <a:pt x="519396" y="296534"/>
                        <a:pt x="524050" y="301182"/>
                      </a:cubicBezTo>
                      <a:cubicBezTo>
                        <a:pt x="528703" y="305830"/>
                        <a:pt x="534838" y="308365"/>
                        <a:pt x="541501" y="308365"/>
                      </a:cubicBezTo>
                      <a:cubicBezTo>
                        <a:pt x="548058" y="308365"/>
                        <a:pt x="554299" y="305830"/>
                        <a:pt x="558952" y="301182"/>
                      </a:cubicBezTo>
                      <a:lnTo>
                        <a:pt x="589413" y="270759"/>
                      </a:lnTo>
                      <a:cubicBezTo>
                        <a:pt x="590682" y="269491"/>
                        <a:pt x="592480" y="268752"/>
                        <a:pt x="594384" y="268752"/>
                      </a:cubicBezTo>
                      <a:cubicBezTo>
                        <a:pt x="596288" y="268752"/>
                        <a:pt x="597980" y="269491"/>
                        <a:pt x="599355" y="270759"/>
                      </a:cubicBezTo>
                      <a:lnTo>
                        <a:pt x="599778" y="271181"/>
                      </a:lnTo>
                      <a:cubicBezTo>
                        <a:pt x="606547" y="277942"/>
                        <a:pt x="609191" y="287977"/>
                        <a:pt x="606758" y="297168"/>
                      </a:cubicBezTo>
                      <a:lnTo>
                        <a:pt x="590047" y="359704"/>
                      </a:lnTo>
                      <a:cubicBezTo>
                        <a:pt x="587509" y="368894"/>
                        <a:pt x="580211" y="376183"/>
                        <a:pt x="571010" y="378612"/>
                      </a:cubicBezTo>
                      <a:cubicBezTo>
                        <a:pt x="570904" y="378718"/>
                        <a:pt x="570904" y="378718"/>
                        <a:pt x="570798" y="378718"/>
                      </a:cubicBezTo>
                      <a:lnTo>
                        <a:pt x="501627" y="395303"/>
                      </a:lnTo>
                      <a:lnTo>
                        <a:pt x="377987" y="518790"/>
                      </a:lnTo>
                      <a:cubicBezTo>
                        <a:pt x="368785" y="527981"/>
                        <a:pt x="356517" y="533051"/>
                        <a:pt x="343507" y="533051"/>
                      </a:cubicBezTo>
                      <a:cubicBezTo>
                        <a:pt x="330498" y="533051"/>
                        <a:pt x="318229" y="527981"/>
                        <a:pt x="309028" y="518790"/>
                      </a:cubicBezTo>
                      <a:lnTo>
                        <a:pt x="306066" y="515833"/>
                      </a:lnTo>
                      <a:cubicBezTo>
                        <a:pt x="296865" y="506642"/>
                        <a:pt x="291788" y="494494"/>
                        <a:pt x="291788" y="481501"/>
                      </a:cubicBezTo>
                      <a:cubicBezTo>
                        <a:pt x="291788" y="468402"/>
                        <a:pt x="296865" y="456254"/>
                        <a:pt x="306066" y="447064"/>
                      </a:cubicBezTo>
                      <a:lnTo>
                        <a:pt x="429707" y="323576"/>
                      </a:lnTo>
                      <a:lnTo>
                        <a:pt x="446418" y="254491"/>
                      </a:lnTo>
                      <a:cubicBezTo>
                        <a:pt x="446418" y="254385"/>
                        <a:pt x="446418" y="254385"/>
                        <a:pt x="446418" y="254280"/>
                      </a:cubicBezTo>
                      <a:cubicBezTo>
                        <a:pt x="448956" y="245089"/>
                        <a:pt x="456254" y="237801"/>
                        <a:pt x="465455" y="235265"/>
                      </a:cubicBezTo>
                      <a:lnTo>
                        <a:pt x="527963" y="218575"/>
                      </a:lnTo>
                      <a:cubicBezTo>
                        <a:pt x="530290" y="217941"/>
                        <a:pt x="532617" y="217624"/>
                        <a:pt x="534943" y="217624"/>
                      </a:cubicBezTo>
                      <a:close/>
                      <a:moveTo>
                        <a:pt x="253873" y="140927"/>
                      </a:moveTo>
                      <a:cubicBezTo>
                        <a:pt x="191674" y="140927"/>
                        <a:pt x="141005" y="191424"/>
                        <a:pt x="141005" y="253542"/>
                      </a:cubicBezTo>
                      <a:cubicBezTo>
                        <a:pt x="141005" y="315765"/>
                        <a:pt x="191674" y="366262"/>
                        <a:pt x="253873" y="366262"/>
                      </a:cubicBezTo>
                      <a:cubicBezTo>
                        <a:pt x="316072" y="366262"/>
                        <a:pt x="366741" y="315765"/>
                        <a:pt x="366741" y="253542"/>
                      </a:cubicBezTo>
                      <a:cubicBezTo>
                        <a:pt x="366741" y="191424"/>
                        <a:pt x="316072" y="140927"/>
                        <a:pt x="253873" y="140927"/>
                      </a:cubicBezTo>
                      <a:close/>
                      <a:moveTo>
                        <a:pt x="232929" y="0"/>
                      </a:moveTo>
                      <a:lnTo>
                        <a:pt x="274818" y="0"/>
                      </a:lnTo>
                      <a:cubicBezTo>
                        <a:pt x="298090" y="0"/>
                        <a:pt x="316918" y="18910"/>
                        <a:pt x="316918" y="42045"/>
                      </a:cubicBezTo>
                      <a:lnTo>
                        <a:pt x="316918" y="55885"/>
                      </a:lnTo>
                      <a:cubicBezTo>
                        <a:pt x="328025" y="59371"/>
                        <a:pt x="338921" y="63913"/>
                        <a:pt x="349287" y="69301"/>
                      </a:cubicBezTo>
                      <a:lnTo>
                        <a:pt x="359125" y="59476"/>
                      </a:lnTo>
                      <a:cubicBezTo>
                        <a:pt x="367058" y="51553"/>
                        <a:pt x="377637" y="47222"/>
                        <a:pt x="388849" y="47222"/>
                      </a:cubicBezTo>
                      <a:cubicBezTo>
                        <a:pt x="400062" y="47222"/>
                        <a:pt x="410640" y="51553"/>
                        <a:pt x="418574" y="59476"/>
                      </a:cubicBezTo>
                      <a:lnTo>
                        <a:pt x="448192" y="89162"/>
                      </a:lnTo>
                      <a:cubicBezTo>
                        <a:pt x="464588" y="105536"/>
                        <a:pt x="464588" y="132158"/>
                        <a:pt x="448192" y="148533"/>
                      </a:cubicBezTo>
                      <a:lnTo>
                        <a:pt x="438460" y="158252"/>
                      </a:lnTo>
                      <a:cubicBezTo>
                        <a:pt x="443749" y="168710"/>
                        <a:pt x="448298" y="179486"/>
                        <a:pt x="451789" y="190684"/>
                      </a:cubicBezTo>
                      <a:lnTo>
                        <a:pt x="465752" y="190684"/>
                      </a:lnTo>
                      <a:cubicBezTo>
                        <a:pt x="478657" y="190684"/>
                        <a:pt x="490187" y="196494"/>
                        <a:pt x="497909" y="205685"/>
                      </a:cubicBezTo>
                      <a:lnTo>
                        <a:pt x="450837" y="218257"/>
                      </a:lnTo>
                      <a:cubicBezTo>
                        <a:pt x="435604" y="222377"/>
                        <a:pt x="423440" y="234420"/>
                        <a:pt x="419420" y="249739"/>
                      </a:cubicBezTo>
                      <a:cubicBezTo>
                        <a:pt x="419314" y="249950"/>
                        <a:pt x="419314" y="250161"/>
                        <a:pt x="419208" y="250372"/>
                      </a:cubicBezTo>
                      <a:lnTo>
                        <a:pt x="403764" y="314603"/>
                      </a:lnTo>
                      <a:lnTo>
                        <a:pt x="283598" y="434613"/>
                      </a:lnTo>
                      <a:cubicBezTo>
                        <a:pt x="271010" y="447078"/>
                        <a:pt x="264134" y="463770"/>
                        <a:pt x="264134" y="481518"/>
                      </a:cubicBezTo>
                      <a:cubicBezTo>
                        <a:pt x="264134" y="490392"/>
                        <a:pt x="265932" y="499160"/>
                        <a:pt x="269317" y="507083"/>
                      </a:cubicBezTo>
                      <a:lnTo>
                        <a:pt x="232929" y="507083"/>
                      </a:lnTo>
                      <a:cubicBezTo>
                        <a:pt x="209657" y="507083"/>
                        <a:pt x="190828" y="488279"/>
                        <a:pt x="190828" y="465143"/>
                      </a:cubicBezTo>
                      <a:lnTo>
                        <a:pt x="190828" y="451304"/>
                      </a:lnTo>
                      <a:cubicBezTo>
                        <a:pt x="179721" y="447712"/>
                        <a:pt x="168826" y="443275"/>
                        <a:pt x="158459" y="437888"/>
                      </a:cubicBezTo>
                      <a:lnTo>
                        <a:pt x="148622" y="447712"/>
                      </a:lnTo>
                      <a:cubicBezTo>
                        <a:pt x="140688" y="455635"/>
                        <a:pt x="130110" y="459967"/>
                        <a:pt x="118897" y="459967"/>
                      </a:cubicBezTo>
                      <a:cubicBezTo>
                        <a:pt x="107685" y="459967"/>
                        <a:pt x="97107" y="455635"/>
                        <a:pt x="89173" y="447712"/>
                      </a:cubicBezTo>
                      <a:lnTo>
                        <a:pt x="59554" y="418027"/>
                      </a:lnTo>
                      <a:cubicBezTo>
                        <a:pt x="43158" y="401652"/>
                        <a:pt x="43158" y="375030"/>
                        <a:pt x="59554" y="358656"/>
                      </a:cubicBezTo>
                      <a:lnTo>
                        <a:pt x="69286" y="348831"/>
                      </a:lnTo>
                      <a:cubicBezTo>
                        <a:pt x="63997" y="338478"/>
                        <a:pt x="59449" y="327597"/>
                        <a:pt x="55958" y="316505"/>
                      </a:cubicBezTo>
                      <a:lnTo>
                        <a:pt x="41995" y="316505"/>
                      </a:lnTo>
                      <a:cubicBezTo>
                        <a:pt x="18829" y="316505"/>
                        <a:pt x="0" y="297700"/>
                        <a:pt x="0" y="274565"/>
                      </a:cubicBezTo>
                      <a:lnTo>
                        <a:pt x="0" y="232625"/>
                      </a:lnTo>
                      <a:cubicBezTo>
                        <a:pt x="0" y="209488"/>
                        <a:pt x="18829" y="190684"/>
                        <a:pt x="41995" y="190684"/>
                      </a:cubicBezTo>
                      <a:lnTo>
                        <a:pt x="55958" y="190684"/>
                      </a:lnTo>
                      <a:cubicBezTo>
                        <a:pt x="59449" y="179486"/>
                        <a:pt x="63997" y="168710"/>
                        <a:pt x="69286" y="158252"/>
                      </a:cubicBezTo>
                      <a:lnTo>
                        <a:pt x="59554" y="148533"/>
                      </a:lnTo>
                      <a:cubicBezTo>
                        <a:pt x="43158" y="132158"/>
                        <a:pt x="43158" y="105536"/>
                        <a:pt x="59554" y="89162"/>
                      </a:cubicBezTo>
                      <a:lnTo>
                        <a:pt x="89173" y="59476"/>
                      </a:lnTo>
                      <a:cubicBezTo>
                        <a:pt x="97107" y="51553"/>
                        <a:pt x="107685" y="47222"/>
                        <a:pt x="118897" y="47222"/>
                      </a:cubicBezTo>
                      <a:cubicBezTo>
                        <a:pt x="130110" y="47222"/>
                        <a:pt x="140688" y="51553"/>
                        <a:pt x="148622" y="59476"/>
                      </a:cubicBezTo>
                      <a:lnTo>
                        <a:pt x="158459" y="69301"/>
                      </a:lnTo>
                      <a:cubicBezTo>
                        <a:pt x="168826" y="63913"/>
                        <a:pt x="179721" y="59371"/>
                        <a:pt x="190828" y="55885"/>
                      </a:cubicBezTo>
                      <a:lnTo>
                        <a:pt x="190828" y="42045"/>
                      </a:lnTo>
                      <a:cubicBezTo>
                        <a:pt x="190828" y="18910"/>
                        <a:pt x="209657" y="0"/>
                        <a:pt x="232929" y="0"/>
                      </a:cubicBezTo>
                      <a:close/>
                    </a:path>
                  </a:pathLst>
                </a:cu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思源黑体" panose="020B0500000000000000" pitchFamily="34" charset="-122"/>
                  </a:endParaRPr>
                </a:p>
              </p:txBody>
            </p:sp>
          </p:grpSp>
          <p:grpSp>
            <p:nvGrpSpPr>
              <p:cNvPr id="99" name="组合 98"/>
              <p:cNvGrpSpPr/>
              <p:nvPr/>
            </p:nvGrpSpPr>
            <p:grpSpPr>
              <a:xfrm>
                <a:off x="1259398" y="2239035"/>
                <a:ext cx="3941252" cy="1243660"/>
                <a:chOff x="7483989" y="3276382"/>
                <a:chExt cx="3941252" cy="1243660"/>
              </a:xfrm>
            </p:grpSpPr>
            <p:sp>
              <p:nvSpPr>
                <p:cNvPr id="100" name="矩形 99"/>
                <p:cNvSpPr/>
                <p:nvPr/>
              </p:nvSpPr>
              <p:spPr>
                <a:xfrm>
                  <a:off x="7483989" y="3732519"/>
                  <a:ext cx="3941252" cy="787523"/>
                </a:xfrm>
                <a:prstGeom prst="rect">
                  <a:avLst/>
                </a:prstGeom>
                <a:ln>
                  <a:noFill/>
                </a:ln>
              </p:spPr>
              <p:txBody>
                <a:bodyPr wrap="square">
                  <a:spAutoFit/>
                  <a:scene3d>
                    <a:camera prst="orthographicFront"/>
                    <a:lightRig rig="threePt" dir="t"/>
                  </a:scene3d>
                  <a:sp3d contourW="12700"/>
                </a:bodyPr>
                <a:lstStyle/>
                <a:p>
                  <a:pPr algn="just">
                    <a:lnSpc>
                      <a:spcPct val="150000"/>
                    </a:lnSpc>
                  </a:pPr>
                  <a:r>
                    <a:rPr lang="zh-CN" altLang="en-US" sz="1600">
                      <a:solidFill>
                        <a:srgbClr val="404040"/>
                      </a:solidFill>
                      <a:latin typeface="微软雅黑" panose="020B0503020204020204" pitchFamily="34" charset="-122"/>
                      <a:ea typeface="微软雅黑" panose="020B0503020204020204" pitchFamily="34" charset="-122"/>
                      <a:sym typeface="思源黑体" panose="020B0500000000000000" pitchFamily="34" charset="-122"/>
                    </a:rPr>
                    <a:t>请替换文字内容复制你的内容到此请替换文字内容复制你的内容到此</a:t>
                  </a:r>
                </a:p>
              </p:txBody>
            </p:sp>
            <p:sp>
              <p:nvSpPr>
                <p:cNvPr id="101" name="矩形 100"/>
                <p:cNvSpPr/>
                <p:nvPr/>
              </p:nvSpPr>
              <p:spPr>
                <a:xfrm>
                  <a:off x="7483989" y="3276382"/>
                  <a:ext cx="2050552" cy="497957"/>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2400" b="1">
                      <a:solidFill>
                        <a:srgbClr val="262626"/>
                      </a:solidFill>
                      <a:latin typeface="微软雅黑" panose="020B0503020204020204" pitchFamily="34" charset="-122"/>
                      <a:ea typeface="微软雅黑" panose="020B0503020204020204" pitchFamily="34" charset="-122"/>
                      <a:sym typeface="思源黑体" panose="020B0500000000000000" pitchFamily="34" charset="-122"/>
                    </a:rPr>
                    <a:t>添加标题</a:t>
                  </a:r>
                </a:p>
              </p:txBody>
            </p:sp>
          </p:grpSp>
        </p:grpSp>
        <p:grpSp>
          <p:nvGrpSpPr>
            <p:cNvPr id="77" name="组合 76"/>
            <p:cNvGrpSpPr/>
            <p:nvPr/>
          </p:nvGrpSpPr>
          <p:grpSpPr>
            <a:xfrm>
              <a:off x="899078" y="3703638"/>
              <a:ext cx="5132387" cy="1704974"/>
              <a:chOff x="874713" y="3922713"/>
              <a:chExt cx="5132387" cy="1704974"/>
            </a:xfrm>
          </p:grpSpPr>
          <p:grpSp>
            <p:nvGrpSpPr>
              <p:cNvPr id="92" name="组合 91"/>
              <p:cNvGrpSpPr/>
              <p:nvPr/>
            </p:nvGrpSpPr>
            <p:grpSpPr>
              <a:xfrm>
                <a:off x="874713" y="3922713"/>
                <a:ext cx="5132387" cy="1704974"/>
                <a:chOff x="874713" y="1752601"/>
                <a:chExt cx="5132387" cy="1704974"/>
              </a:xfrm>
            </p:grpSpPr>
            <p:sp>
              <p:nvSpPr>
                <p:cNvPr id="96" name="矩形 95"/>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97" name="椭圆 31"/>
                <p:cNvSpPr/>
                <p:nvPr/>
              </p:nvSpPr>
              <p:spPr>
                <a:xfrm>
                  <a:off x="5209572" y="1955426"/>
                  <a:ext cx="568171" cy="586015"/>
                </a:xfrm>
                <a:custGeom>
                  <a:avLst/>
                  <a:gdLst>
                    <a:gd name="connsiteX0" fmla="*/ 559267 w 589292"/>
                    <a:gd name="connsiteY0" fmla="*/ 238088 h 607799"/>
                    <a:gd name="connsiteX1" fmla="*/ 575556 w 589292"/>
                    <a:gd name="connsiteY1" fmla="*/ 244486 h 607799"/>
                    <a:gd name="connsiteX2" fmla="*/ 589292 w 589292"/>
                    <a:gd name="connsiteY2" fmla="*/ 264606 h 607799"/>
                    <a:gd name="connsiteX3" fmla="*/ 589292 w 589292"/>
                    <a:gd name="connsiteY3" fmla="*/ 598164 h 607799"/>
                    <a:gd name="connsiteX4" fmla="*/ 576113 w 589292"/>
                    <a:gd name="connsiteY4" fmla="*/ 607112 h 607799"/>
                    <a:gd name="connsiteX5" fmla="*/ 452019 w 589292"/>
                    <a:gd name="connsiteY5" fmla="*/ 558341 h 607799"/>
                    <a:gd name="connsiteX6" fmla="*/ 438282 w 589292"/>
                    <a:gd name="connsiteY6" fmla="*/ 538221 h 607799"/>
                    <a:gd name="connsiteX7" fmla="*/ 438282 w 589292"/>
                    <a:gd name="connsiteY7" fmla="*/ 383843 h 607799"/>
                    <a:gd name="connsiteX8" fmla="*/ 444362 w 589292"/>
                    <a:gd name="connsiteY8" fmla="*/ 381618 h 607799"/>
                    <a:gd name="connsiteX9" fmla="*/ 466080 w 589292"/>
                    <a:gd name="connsiteY9" fmla="*/ 366690 h 607799"/>
                    <a:gd name="connsiteX10" fmla="*/ 537409 w 589292"/>
                    <a:gd name="connsiteY10" fmla="*/ 275269 h 607799"/>
                    <a:gd name="connsiteX11" fmla="*/ 559267 w 589292"/>
                    <a:gd name="connsiteY11" fmla="*/ 238088 h 607799"/>
                    <a:gd name="connsiteX12" fmla="*/ 209859 w 589292"/>
                    <a:gd name="connsiteY12" fmla="*/ 194902 h 607799"/>
                    <a:gd name="connsiteX13" fmla="*/ 260000 w 589292"/>
                    <a:gd name="connsiteY13" fmla="*/ 194902 h 607799"/>
                    <a:gd name="connsiteX14" fmla="*/ 262971 w 589292"/>
                    <a:gd name="connsiteY14" fmla="*/ 202458 h 607799"/>
                    <a:gd name="connsiteX15" fmla="*/ 291525 w 589292"/>
                    <a:gd name="connsiteY15" fmla="*/ 257523 h 607799"/>
                    <a:gd name="connsiteX16" fmla="*/ 371937 w 589292"/>
                    <a:gd name="connsiteY16" fmla="*/ 366032 h 607799"/>
                    <a:gd name="connsiteX17" fmla="*/ 393850 w 589292"/>
                    <a:gd name="connsiteY17" fmla="*/ 381374 h 607799"/>
                    <a:gd name="connsiteX18" fmla="*/ 397425 w 589292"/>
                    <a:gd name="connsiteY18" fmla="*/ 382811 h 607799"/>
                    <a:gd name="connsiteX19" fmla="*/ 397425 w 589292"/>
                    <a:gd name="connsiteY19" fmla="*/ 539294 h 607799"/>
                    <a:gd name="connsiteX20" fmla="*/ 379504 w 589292"/>
                    <a:gd name="connsiteY20" fmla="*/ 557185 h 607799"/>
                    <a:gd name="connsiteX21" fmla="*/ 209859 w 589292"/>
                    <a:gd name="connsiteY21" fmla="*/ 557185 h 607799"/>
                    <a:gd name="connsiteX22" fmla="*/ 191938 w 589292"/>
                    <a:gd name="connsiteY22" fmla="*/ 539294 h 607799"/>
                    <a:gd name="connsiteX23" fmla="*/ 191938 w 589292"/>
                    <a:gd name="connsiteY23" fmla="*/ 212840 h 607799"/>
                    <a:gd name="connsiteX24" fmla="*/ 209859 w 589292"/>
                    <a:gd name="connsiteY24" fmla="*/ 194902 h 607799"/>
                    <a:gd name="connsiteX25" fmla="*/ 13186 w 589292"/>
                    <a:gd name="connsiteY25" fmla="*/ 140695 h 607799"/>
                    <a:gd name="connsiteX26" fmla="*/ 137338 w 589292"/>
                    <a:gd name="connsiteY26" fmla="*/ 189466 h 607799"/>
                    <a:gd name="connsiteX27" fmla="*/ 151081 w 589292"/>
                    <a:gd name="connsiteY27" fmla="*/ 209633 h 607799"/>
                    <a:gd name="connsiteX28" fmla="*/ 151081 w 589292"/>
                    <a:gd name="connsiteY28" fmla="*/ 543612 h 607799"/>
                    <a:gd name="connsiteX29" fmla="*/ 138359 w 589292"/>
                    <a:gd name="connsiteY29" fmla="*/ 552235 h 607799"/>
                    <a:gd name="connsiteX30" fmla="*/ 13743 w 589292"/>
                    <a:gd name="connsiteY30" fmla="*/ 503278 h 607799"/>
                    <a:gd name="connsiteX31" fmla="*/ 0 w 589292"/>
                    <a:gd name="connsiteY31" fmla="*/ 483065 h 607799"/>
                    <a:gd name="connsiteX32" fmla="*/ 0 w 589292"/>
                    <a:gd name="connsiteY32" fmla="*/ 149643 h 607799"/>
                    <a:gd name="connsiteX33" fmla="*/ 13186 w 589292"/>
                    <a:gd name="connsiteY33" fmla="*/ 140695 h 607799"/>
                    <a:gd name="connsiteX34" fmla="*/ 418473 w 589292"/>
                    <a:gd name="connsiteY34" fmla="*/ 52152 h 607799"/>
                    <a:gd name="connsiteX35" fmla="*/ 341047 w 589292"/>
                    <a:gd name="connsiteY35" fmla="*/ 129569 h 607799"/>
                    <a:gd name="connsiteX36" fmla="*/ 376975 w 589292"/>
                    <a:gd name="connsiteY36" fmla="*/ 194887 h 607799"/>
                    <a:gd name="connsiteX37" fmla="*/ 394568 w 589292"/>
                    <a:gd name="connsiteY37" fmla="*/ 203092 h 607799"/>
                    <a:gd name="connsiteX38" fmla="*/ 418473 w 589292"/>
                    <a:gd name="connsiteY38" fmla="*/ 206893 h 607799"/>
                    <a:gd name="connsiteX39" fmla="*/ 438248 w 589292"/>
                    <a:gd name="connsiteY39" fmla="*/ 204344 h 607799"/>
                    <a:gd name="connsiteX40" fmla="*/ 455701 w 589292"/>
                    <a:gd name="connsiteY40" fmla="*/ 197436 h 607799"/>
                    <a:gd name="connsiteX41" fmla="*/ 495946 w 589292"/>
                    <a:gd name="connsiteY41" fmla="*/ 129569 h 607799"/>
                    <a:gd name="connsiteX42" fmla="*/ 418473 w 589292"/>
                    <a:gd name="connsiteY42" fmla="*/ 52152 h 607799"/>
                    <a:gd name="connsiteX43" fmla="*/ 419123 w 589292"/>
                    <a:gd name="connsiteY43" fmla="*/ 0 h 607799"/>
                    <a:gd name="connsiteX44" fmla="*/ 552809 w 589292"/>
                    <a:gd name="connsiteY44" fmla="*/ 133509 h 607799"/>
                    <a:gd name="connsiteX45" fmla="*/ 524540 w 589292"/>
                    <a:gd name="connsiteY45" fmla="*/ 224509 h 607799"/>
                    <a:gd name="connsiteX46" fmla="*/ 505973 w 589292"/>
                    <a:gd name="connsiteY46" fmla="*/ 255708 h 607799"/>
                    <a:gd name="connsiteX47" fmla="*/ 439315 w 589292"/>
                    <a:gd name="connsiteY47" fmla="*/ 341051 h 607799"/>
                    <a:gd name="connsiteX48" fmla="*/ 438248 w 589292"/>
                    <a:gd name="connsiteY48" fmla="*/ 342071 h 607799"/>
                    <a:gd name="connsiteX49" fmla="*/ 419262 w 589292"/>
                    <a:gd name="connsiteY49" fmla="*/ 349581 h 607799"/>
                    <a:gd name="connsiteX50" fmla="*/ 398978 w 589292"/>
                    <a:gd name="connsiteY50" fmla="*/ 340681 h 607799"/>
                    <a:gd name="connsiteX51" fmla="*/ 397492 w 589292"/>
                    <a:gd name="connsiteY51" fmla="*/ 339151 h 607799"/>
                    <a:gd name="connsiteX52" fmla="*/ 323593 w 589292"/>
                    <a:gd name="connsiteY52" fmla="*/ 238880 h 607799"/>
                    <a:gd name="connsiteX53" fmla="*/ 300198 w 589292"/>
                    <a:gd name="connsiteY53" fmla="*/ 195026 h 607799"/>
                    <a:gd name="connsiteX54" fmla="*/ 285437 w 589292"/>
                    <a:gd name="connsiteY54" fmla="*/ 133509 h 607799"/>
                    <a:gd name="connsiteX55" fmla="*/ 419123 w 589292"/>
                    <a:gd name="connsiteY55" fmla="*/ 0 h 607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89292" h="607799">
                      <a:moveTo>
                        <a:pt x="559267" y="238088"/>
                      </a:moveTo>
                      <a:lnTo>
                        <a:pt x="575556" y="244486"/>
                      </a:lnTo>
                      <a:cubicBezTo>
                        <a:pt x="583816" y="247731"/>
                        <a:pt x="589292" y="255705"/>
                        <a:pt x="589292" y="264606"/>
                      </a:cubicBezTo>
                      <a:lnTo>
                        <a:pt x="589292" y="598164"/>
                      </a:lnTo>
                      <a:cubicBezTo>
                        <a:pt x="589292" y="604979"/>
                        <a:pt x="582424" y="609615"/>
                        <a:pt x="576113" y="607112"/>
                      </a:cubicBezTo>
                      <a:lnTo>
                        <a:pt x="452019" y="558341"/>
                      </a:lnTo>
                      <a:cubicBezTo>
                        <a:pt x="443758" y="555096"/>
                        <a:pt x="438282" y="547122"/>
                        <a:pt x="438282" y="538221"/>
                      </a:cubicBezTo>
                      <a:lnTo>
                        <a:pt x="438282" y="383843"/>
                      </a:lnTo>
                      <a:cubicBezTo>
                        <a:pt x="440324" y="383194"/>
                        <a:pt x="442366" y="382499"/>
                        <a:pt x="444362" y="381618"/>
                      </a:cubicBezTo>
                      <a:cubicBezTo>
                        <a:pt x="452529" y="378187"/>
                        <a:pt x="459815" y="373181"/>
                        <a:pt x="466080" y="366690"/>
                      </a:cubicBezTo>
                      <a:cubicBezTo>
                        <a:pt x="492997" y="338735"/>
                        <a:pt x="516989" y="307952"/>
                        <a:pt x="537409" y="275269"/>
                      </a:cubicBezTo>
                      <a:cubicBezTo>
                        <a:pt x="544787" y="263447"/>
                        <a:pt x="552352" y="251069"/>
                        <a:pt x="559267" y="238088"/>
                      </a:cubicBezTo>
                      <a:close/>
                      <a:moveTo>
                        <a:pt x="209859" y="194902"/>
                      </a:moveTo>
                      <a:lnTo>
                        <a:pt x="260000" y="194902"/>
                      </a:lnTo>
                      <a:cubicBezTo>
                        <a:pt x="260929" y="197405"/>
                        <a:pt x="261950" y="199908"/>
                        <a:pt x="262971" y="202458"/>
                      </a:cubicBezTo>
                      <a:cubicBezTo>
                        <a:pt x="271143" y="222296"/>
                        <a:pt x="281542" y="240512"/>
                        <a:pt x="291525" y="257523"/>
                      </a:cubicBezTo>
                      <a:cubicBezTo>
                        <a:pt x="315435" y="298173"/>
                        <a:pt x="342455" y="334652"/>
                        <a:pt x="371937" y="366032"/>
                      </a:cubicBezTo>
                      <a:cubicBezTo>
                        <a:pt x="378112" y="372706"/>
                        <a:pt x="385540" y="377851"/>
                        <a:pt x="393850" y="381374"/>
                      </a:cubicBezTo>
                      <a:cubicBezTo>
                        <a:pt x="395011" y="381884"/>
                        <a:pt x="396265" y="382348"/>
                        <a:pt x="397425" y="382811"/>
                      </a:cubicBezTo>
                      <a:lnTo>
                        <a:pt x="397425" y="539294"/>
                      </a:lnTo>
                      <a:cubicBezTo>
                        <a:pt x="397425" y="549166"/>
                        <a:pt x="389393" y="557185"/>
                        <a:pt x="379504" y="557185"/>
                      </a:cubicBezTo>
                      <a:lnTo>
                        <a:pt x="209859" y="557185"/>
                      </a:lnTo>
                      <a:cubicBezTo>
                        <a:pt x="199970" y="557185"/>
                        <a:pt x="191938" y="549166"/>
                        <a:pt x="191938" y="539294"/>
                      </a:cubicBezTo>
                      <a:lnTo>
                        <a:pt x="191938" y="212840"/>
                      </a:lnTo>
                      <a:cubicBezTo>
                        <a:pt x="191938" y="202967"/>
                        <a:pt x="199970" y="194902"/>
                        <a:pt x="209859" y="194902"/>
                      </a:cubicBezTo>
                      <a:close/>
                      <a:moveTo>
                        <a:pt x="13186" y="140695"/>
                      </a:moveTo>
                      <a:lnTo>
                        <a:pt x="137338" y="189466"/>
                      </a:lnTo>
                      <a:cubicBezTo>
                        <a:pt x="145602" y="192758"/>
                        <a:pt x="151081" y="200732"/>
                        <a:pt x="151081" y="209633"/>
                      </a:cubicBezTo>
                      <a:lnTo>
                        <a:pt x="151081" y="543612"/>
                      </a:lnTo>
                      <a:cubicBezTo>
                        <a:pt x="151081" y="550148"/>
                        <a:pt x="144441" y="554645"/>
                        <a:pt x="138359" y="552235"/>
                      </a:cubicBezTo>
                      <a:lnTo>
                        <a:pt x="13743" y="503278"/>
                      </a:lnTo>
                      <a:cubicBezTo>
                        <a:pt x="5478" y="500033"/>
                        <a:pt x="0" y="492059"/>
                        <a:pt x="0" y="483065"/>
                      </a:cubicBezTo>
                      <a:lnTo>
                        <a:pt x="0" y="149643"/>
                      </a:lnTo>
                      <a:cubicBezTo>
                        <a:pt x="0" y="142874"/>
                        <a:pt x="6871" y="138238"/>
                        <a:pt x="13186" y="140695"/>
                      </a:cubicBezTo>
                      <a:close/>
                      <a:moveTo>
                        <a:pt x="418473" y="52152"/>
                      </a:moveTo>
                      <a:cubicBezTo>
                        <a:pt x="375675" y="52152"/>
                        <a:pt x="340954" y="86828"/>
                        <a:pt x="341047" y="129569"/>
                      </a:cubicBezTo>
                      <a:cubicBezTo>
                        <a:pt x="341047" y="157013"/>
                        <a:pt x="355344" y="181165"/>
                        <a:pt x="376975" y="194887"/>
                      </a:cubicBezTo>
                      <a:cubicBezTo>
                        <a:pt x="382452" y="198363"/>
                        <a:pt x="388301" y="201191"/>
                        <a:pt x="394568" y="203092"/>
                      </a:cubicBezTo>
                      <a:cubicBezTo>
                        <a:pt x="402134" y="205595"/>
                        <a:pt x="410118" y="206893"/>
                        <a:pt x="418473" y="206893"/>
                      </a:cubicBezTo>
                      <a:cubicBezTo>
                        <a:pt x="425343" y="206893"/>
                        <a:pt x="431935" y="206012"/>
                        <a:pt x="438248" y="204344"/>
                      </a:cubicBezTo>
                      <a:cubicBezTo>
                        <a:pt x="444468" y="202721"/>
                        <a:pt x="450270" y="200403"/>
                        <a:pt x="455701" y="197436"/>
                      </a:cubicBezTo>
                      <a:cubicBezTo>
                        <a:pt x="479653" y="184271"/>
                        <a:pt x="495946" y="158774"/>
                        <a:pt x="495946" y="129569"/>
                      </a:cubicBezTo>
                      <a:cubicBezTo>
                        <a:pt x="495946" y="86828"/>
                        <a:pt x="461225" y="52152"/>
                        <a:pt x="418473" y="52152"/>
                      </a:cubicBezTo>
                      <a:close/>
                      <a:moveTo>
                        <a:pt x="419123" y="0"/>
                      </a:moveTo>
                      <a:cubicBezTo>
                        <a:pt x="492975" y="0"/>
                        <a:pt x="552809" y="59755"/>
                        <a:pt x="552809" y="133509"/>
                      </a:cubicBezTo>
                      <a:cubicBezTo>
                        <a:pt x="552809" y="165218"/>
                        <a:pt x="540137" y="196138"/>
                        <a:pt x="524540" y="224509"/>
                      </a:cubicBezTo>
                      <a:cubicBezTo>
                        <a:pt x="518599" y="235310"/>
                        <a:pt x="512239" y="245741"/>
                        <a:pt x="505973" y="255708"/>
                      </a:cubicBezTo>
                      <a:cubicBezTo>
                        <a:pt x="486802" y="286350"/>
                        <a:pt x="464382" y="315045"/>
                        <a:pt x="439315" y="341051"/>
                      </a:cubicBezTo>
                      <a:cubicBezTo>
                        <a:pt x="438944" y="341376"/>
                        <a:pt x="438619" y="341747"/>
                        <a:pt x="438248" y="342071"/>
                      </a:cubicBezTo>
                      <a:cubicBezTo>
                        <a:pt x="432863" y="347078"/>
                        <a:pt x="426086" y="349581"/>
                        <a:pt x="419262" y="349581"/>
                      </a:cubicBezTo>
                      <a:cubicBezTo>
                        <a:pt x="411882" y="349581"/>
                        <a:pt x="404548" y="346614"/>
                        <a:pt x="398978" y="340681"/>
                      </a:cubicBezTo>
                      <a:cubicBezTo>
                        <a:pt x="398467" y="340124"/>
                        <a:pt x="397910" y="339568"/>
                        <a:pt x="397492" y="339151"/>
                      </a:cubicBezTo>
                      <a:cubicBezTo>
                        <a:pt x="369130" y="308740"/>
                        <a:pt x="344575" y="274668"/>
                        <a:pt x="323593" y="238880"/>
                      </a:cubicBezTo>
                      <a:cubicBezTo>
                        <a:pt x="315285" y="224741"/>
                        <a:pt x="306929" y="210138"/>
                        <a:pt x="300198" y="195026"/>
                      </a:cubicBezTo>
                      <a:cubicBezTo>
                        <a:pt x="291518" y="175556"/>
                        <a:pt x="285437" y="155158"/>
                        <a:pt x="285437" y="133509"/>
                      </a:cubicBezTo>
                      <a:cubicBezTo>
                        <a:pt x="285437" y="59755"/>
                        <a:pt x="345317" y="0"/>
                        <a:pt x="419123" y="0"/>
                      </a:cubicBezTo>
                      <a:close/>
                    </a:path>
                  </a:pathLst>
                </a:cu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思源黑体" panose="020B0500000000000000" pitchFamily="34" charset="-122"/>
                  </a:endParaRPr>
                </a:p>
              </p:txBody>
            </p:sp>
          </p:grpSp>
          <p:grpSp>
            <p:nvGrpSpPr>
              <p:cNvPr id="93" name="组合 92"/>
              <p:cNvGrpSpPr/>
              <p:nvPr/>
            </p:nvGrpSpPr>
            <p:grpSpPr>
              <a:xfrm>
                <a:off x="1259398" y="4215297"/>
                <a:ext cx="3941252" cy="1262710"/>
                <a:chOff x="7483989" y="3257332"/>
                <a:chExt cx="3941252" cy="1262710"/>
              </a:xfrm>
            </p:grpSpPr>
            <p:sp>
              <p:nvSpPr>
                <p:cNvPr id="94" name="矩形 93"/>
                <p:cNvSpPr/>
                <p:nvPr/>
              </p:nvSpPr>
              <p:spPr>
                <a:xfrm>
                  <a:off x="7483989" y="3732519"/>
                  <a:ext cx="3941252" cy="78752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600">
                      <a:solidFill>
                        <a:srgbClr val="404040"/>
                      </a:solidFill>
                      <a:latin typeface="微软雅黑" panose="020B0503020204020204" pitchFamily="34" charset="-122"/>
                      <a:ea typeface="微软雅黑" panose="020B0503020204020204" pitchFamily="34" charset="-122"/>
                      <a:sym typeface="思源黑体" panose="020B0500000000000000" pitchFamily="34" charset="-122"/>
                    </a:rPr>
                    <a:t>请替换文字内容复制你的内容到此请替换文字内容复制你的内容到此</a:t>
                  </a:r>
                </a:p>
              </p:txBody>
            </p:sp>
            <p:sp>
              <p:nvSpPr>
                <p:cNvPr id="95" name="矩形 94"/>
                <p:cNvSpPr/>
                <p:nvPr/>
              </p:nvSpPr>
              <p:spPr>
                <a:xfrm>
                  <a:off x="7483989" y="3257332"/>
                  <a:ext cx="2050552" cy="49795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a:solidFill>
                        <a:srgbClr val="262626"/>
                      </a:solidFill>
                      <a:latin typeface="微软雅黑" panose="020B0503020204020204" pitchFamily="34" charset="-122"/>
                      <a:ea typeface="微软雅黑" panose="020B0503020204020204" pitchFamily="34" charset="-122"/>
                      <a:sym typeface="思源黑体" panose="020B0500000000000000" pitchFamily="34" charset="-122"/>
                    </a:rPr>
                    <a:t>添加标题</a:t>
                  </a:r>
                </a:p>
              </p:txBody>
            </p:sp>
          </p:grpSp>
        </p:grpSp>
        <p:grpSp>
          <p:nvGrpSpPr>
            <p:cNvPr id="78" name="组合 77"/>
            <p:cNvGrpSpPr/>
            <p:nvPr/>
          </p:nvGrpSpPr>
          <p:grpSpPr>
            <a:xfrm>
              <a:off x="6209266" y="1724026"/>
              <a:ext cx="5132387" cy="1704974"/>
              <a:chOff x="6184901" y="1943101"/>
              <a:chExt cx="5132387" cy="1704974"/>
            </a:xfrm>
          </p:grpSpPr>
          <p:grpSp>
            <p:nvGrpSpPr>
              <p:cNvPr id="86" name="组合 85"/>
              <p:cNvGrpSpPr/>
              <p:nvPr/>
            </p:nvGrpSpPr>
            <p:grpSpPr>
              <a:xfrm>
                <a:off x="6184901" y="1943101"/>
                <a:ext cx="5132387" cy="1704974"/>
                <a:chOff x="874713" y="1752601"/>
                <a:chExt cx="5132387" cy="1704974"/>
              </a:xfrm>
            </p:grpSpPr>
            <p:sp>
              <p:nvSpPr>
                <p:cNvPr id="90" name="矩形 89"/>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91" name="椭圆 34"/>
                <p:cNvSpPr/>
                <p:nvPr/>
              </p:nvSpPr>
              <p:spPr>
                <a:xfrm>
                  <a:off x="5200650" y="2065550"/>
                  <a:ext cx="586015" cy="365766"/>
                </a:xfrm>
                <a:custGeom>
                  <a:avLst/>
                  <a:gdLst>
                    <a:gd name="connsiteX0" fmla="*/ 509262 w 608697"/>
                    <a:gd name="connsiteY0" fmla="*/ 287324 h 379924"/>
                    <a:gd name="connsiteX1" fmla="*/ 488226 w 608697"/>
                    <a:gd name="connsiteY1" fmla="*/ 308258 h 379924"/>
                    <a:gd name="connsiteX2" fmla="*/ 509262 w 608697"/>
                    <a:gd name="connsiteY2" fmla="*/ 329266 h 379924"/>
                    <a:gd name="connsiteX3" fmla="*/ 530223 w 608697"/>
                    <a:gd name="connsiteY3" fmla="*/ 308258 h 379924"/>
                    <a:gd name="connsiteX4" fmla="*/ 509262 w 608697"/>
                    <a:gd name="connsiteY4" fmla="*/ 287324 h 379924"/>
                    <a:gd name="connsiteX5" fmla="*/ 442648 w 608697"/>
                    <a:gd name="connsiteY5" fmla="*/ 287324 h 379924"/>
                    <a:gd name="connsiteX6" fmla="*/ 421687 w 608697"/>
                    <a:gd name="connsiteY6" fmla="*/ 308332 h 379924"/>
                    <a:gd name="connsiteX7" fmla="*/ 442648 w 608697"/>
                    <a:gd name="connsiteY7" fmla="*/ 329266 h 379924"/>
                    <a:gd name="connsiteX8" fmla="*/ 463684 w 608697"/>
                    <a:gd name="connsiteY8" fmla="*/ 308332 h 379924"/>
                    <a:gd name="connsiteX9" fmla="*/ 442648 w 608697"/>
                    <a:gd name="connsiteY9" fmla="*/ 287324 h 379924"/>
                    <a:gd name="connsiteX10" fmla="*/ 380436 w 608697"/>
                    <a:gd name="connsiteY10" fmla="*/ 284940 h 379924"/>
                    <a:gd name="connsiteX11" fmla="*/ 380436 w 608697"/>
                    <a:gd name="connsiteY11" fmla="*/ 332469 h 379924"/>
                    <a:gd name="connsiteX12" fmla="*/ 399457 w 608697"/>
                    <a:gd name="connsiteY12" fmla="*/ 332469 h 379924"/>
                    <a:gd name="connsiteX13" fmla="*/ 399457 w 608697"/>
                    <a:gd name="connsiteY13" fmla="*/ 284940 h 379924"/>
                    <a:gd name="connsiteX14" fmla="*/ 114131 w 608697"/>
                    <a:gd name="connsiteY14" fmla="*/ 199418 h 379924"/>
                    <a:gd name="connsiteX15" fmla="*/ 171196 w 608697"/>
                    <a:gd name="connsiteY15" fmla="*/ 199418 h 379924"/>
                    <a:gd name="connsiteX16" fmla="*/ 437501 w 608697"/>
                    <a:gd name="connsiteY16" fmla="*/ 199418 h 379924"/>
                    <a:gd name="connsiteX17" fmla="*/ 494566 w 608697"/>
                    <a:gd name="connsiteY17" fmla="*/ 199418 h 379924"/>
                    <a:gd name="connsiteX18" fmla="*/ 513588 w 608697"/>
                    <a:gd name="connsiteY18" fmla="*/ 218415 h 379924"/>
                    <a:gd name="connsiteX19" fmla="*/ 608697 w 608697"/>
                    <a:gd name="connsiteY19" fmla="*/ 360927 h 379924"/>
                    <a:gd name="connsiteX20" fmla="*/ 589675 w 608697"/>
                    <a:gd name="connsiteY20" fmla="*/ 379924 h 379924"/>
                    <a:gd name="connsiteX21" fmla="*/ 19022 w 608697"/>
                    <a:gd name="connsiteY21" fmla="*/ 379924 h 379924"/>
                    <a:gd name="connsiteX22" fmla="*/ 0 w 608697"/>
                    <a:gd name="connsiteY22" fmla="*/ 360927 h 379924"/>
                    <a:gd name="connsiteX23" fmla="*/ 95109 w 608697"/>
                    <a:gd name="connsiteY23" fmla="*/ 218415 h 379924"/>
                    <a:gd name="connsiteX24" fmla="*/ 114131 w 608697"/>
                    <a:gd name="connsiteY24" fmla="*/ 199418 h 379924"/>
                    <a:gd name="connsiteX25" fmla="*/ 190214 w 608697"/>
                    <a:gd name="connsiteY25" fmla="*/ 0 h 379924"/>
                    <a:gd name="connsiteX26" fmla="*/ 418484 w 608697"/>
                    <a:gd name="connsiteY26" fmla="*/ 0 h 379924"/>
                    <a:gd name="connsiteX27" fmla="*/ 437506 w 608697"/>
                    <a:gd name="connsiteY27" fmla="*/ 18997 h 379924"/>
                    <a:gd name="connsiteX28" fmla="*/ 437506 w 608697"/>
                    <a:gd name="connsiteY28" fmla="*/ 180436 h 379924"/>
                    <a:gd name="connsiteX29" fmla="*/ 171192 w 608697"/>
                    <a:gd name="connsiteY29" fmla="*/ 180436 h 379924"/>
                    <a:gd name="connsiteX30" fmla="*/ 171192 w 608697"/>
                    <a:gd name="connsiteY30" fmla="*/ 18997 h 379924"/>
                    <a:gd name="connsiteX31" fmla="*/ 190214 w 608697"/>
                    <a:gd name="connsiteY31" fmla="*/ 0 h 379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8697" h="379924">
                      <a:moveTo>
                        <a:pt x="509262" y="287324"/>
                      </a:moveTo>
                      <a:cubicBezTo>
                        <a:pt x="497625" y="287324"/>
                        <a:pt x="488226" y="296711"/>
                        <a:pt x="488226" y="308258"/>
                      </a:cubicBezTo>
                      <a:cubicBezTo>
                        <a:pt x="488226" y="319879"/>
                        <a:pt x="497625" y="329266"/>
                        <a:pt x="509262" y="329266"/>
                      </a:cubicBezTo>
                      <a:cubicBezTo>
                        <a:pt x="520824" y="329266"/>
                        <a:pt x="530223" y="319879"/>
                        <a:pt x="530223" y="308258"/>
                      </a:cubicBezTo>
                      <a:cubicBezTo>
                        <a:pt x="530223" y="296711"/>
                        <a:pt x="520824" y="287324"/>
                        <a:pt x="509262" y="287324"/>
                      </a:cubicBezTo>
                      <a:close/>
                      <a:moveTo>
                        <a:pt x="442648" y="287324"/>
                      </a:moveTo>
                      <a:cubicBezTo>
                        <a:pt x="431086" y="287324"/>
                        <a:pt x="421687" y="296711"/>
                        <a:pt x="421687" y="308332"/>
                      </a:cubicBezTo>
                      <a:cubicBezTo>
                        <a:pt x="421687" y="319879"/>
                        <a:pt x="431086" y="329266"/>
                        <a:pt x="442648" y="329266"/>
                      </a:cubicBezTo>
                      <a:cubicBezTo>
                        <a:pt x="454285" y="329266"/>
                        <a:pt x="463684" y="319879"/>
                        <a:pt x="463684" y="308332"/>
                      </a:cubicBezTo>
                      <a:cubicBezTo>
                        <a:pt x="463684" y="296711"/>
                        <a:pt x="454285" y="287324"/>
                        <a:pt x="442648" y="287324"/>
                      </a:cubicBezTo>
                      <a:close/>
                      <a:moveTo>
                        <a:pt x="380436" y="284940"/>
                      </a:moveTo>
                      <a:lnTo>
                        <a:pt x="380436" y="332469"/>
                      </a:lnTo>
                      <a:lnTo>
                        <a:pt x="399457" y="332469"/>
                      </a:lnTo>
                      <a:lnTo>
                        <a:pt x="399457" y="284940"/>
                      </a:lnTo>
                      <a:close/>
                      <a:moveTo>
                        <a:pt x="114131" y="199418"/>
                      </a:moveTo>
                      <a:lnTo>
                        <a:pt x="171196" y="199418"/>
                      </a:lnTo>
                      <a:lnTo>
                        <a:pt x="437501" y="199418"/>
                      </a:lnTo>
                      <a:lnTo>
                        <a:pt x="494566" y="199418"/>
                      </a:lnTo>
                      <a:cubicBezTo>
                        <a:pt x="505084" y="199418"/>
                        <a:pt x="505681" y="206942"/>
                        <a:pt x="513588" y="218415"/>
                      </a:cubicBezTo>
                      <a:lnTo>
                        <a:pt x="608697" y="360927"/>
                      </a:lnTo>
                      <a:cubicBezTo>
                        <a:pt x="608697" y="371431"/>
                        <a:pt x="608697" y="379924"/>
                        <a:pt x="589675" y="379924"/>
                      </a:cubicBezTo>
                      <a:lnTo>
                        <a:pt x="19022" y="379924"/>
                      </a:lnTo>
                      <a:cubicBezTo>
                        <a:pt x="0" y="379924"/>
                        <a:pt x="0" y="371431"/>
                        <a:pt x="0" y="360927"/>
                      </a:cubicBezTo>
                      <a:lnTo>
                        <a:pt x="95109" y="218415"/>
                      </a:lnTo>
                      <a:cubicBezTo>
                        <a:pt x="101450" y="208954"/>
                        <a:pt x="103613" y="199418"/>
                        <a:pt x="114131" y="199418"/>
                      </a:cubicBezTo>
                      <a:close/>
                      <a:moveTo>
                        <a:pt x="190214" y="0"/>
                      </a:moveTo>
                      <a:lnTo>
                        <a:pt x="418484" y="0"/>
                      </a:lnTo>
                      <a:cubicBezTo>
                        <a:pt x="429002" y="0"/>
                        <a:pt x="437506" y="8493"/>
                        <a:pt x="437506" y="18997"/>
                      </a:cubicBezTo>
                      <a:lnTo>
                        <a:pt x="437506" y="180436"/>
                      </a:lnTo>
                      <a:lnTo>
                        <a:pt x="171192" y="180436"/>
                      </a:lnTo>
                      <a:lnTo>
                        <a:pt x="171192" y="18997"/>
                      </a:lnTo>
                      <a:cubicBezTo>
                        <a:pt x="171192" y="8493"/>
                        <a:pt x="179696" y="0"/>
                        <a:pt x="190214" y="0"/>
                      </a:cubicBezTo>
                      <a:close/>
                    </a:path>
                  </a:pathLst>
                </a:cu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思源黑体" panose="020B0500000000000000" pitchFamily="34" charset="-122"/>
                  </a:endParaRPr>
                </a:p>
              </p:txBody>
            </p:sp>
          </p:grpSp>
          <p:grpSp>
            <p:nvGrpSpPr>
              <p:cNvPr id="87" name="组合 86"/>
              <p:cNvGrpSpPr/>
              <p:nvPr/>
            </p:nvGrpSpPr>
            <p:grpSpPr>
              <a:xfrm>
                <a:off x="6569586" y="2258085"/>
                <a:ext cx="3941252" cy="1224610"/>
                <a:chOff x="7483989" y="3295432"/>
                <a:chExt cx="3941252" cy="1224610"/>
              </a:xfrm>
            </p:grpSpPr>
            <p:sp>
              <p:nvSpPr>
                <p:cNvPr id="88" name="矩形 87"/>
                <p:cNvSpPr/>
                <p:nvPr/>
              </p:nvSpPr>
              <p:spPr>
                <a:xfrm>
                  <a:off x="7483989" y="3732519"/>
                  <a:ext cx="3941252" cy="787523"/>
                </a:xfrm>
                <a:prstGeom prst="rect">
                  <a:avLst/>
                </a:prstGeom>
              </p:spPr>
              <p:txBody>
                <a:bodyPr wrap="square">
                  <a:spAutoFit/>
                  <a:scene3d>
                    <a:camera prst="orthographicFront"/>
                    <a:lightRig rig="threePt" dir="t"/>
                  </a:scene3d>
                  <a:sp3d contourW="12700"/>
                </a:bodyPr>
                <a:lstStyle/>
                <a:p>
                  <a:pPr algn="just">
                    <a:lnSpc>
                      <a:spcPct val="150000"/>
                    </a:lnSpc>
                  </a:pPr>
                  <a:r>
                    <a:rPr lang="zh-CN" altLang="en-US" sz="1600">
                      <a:solidFill>
                        <a:srgbClr val="404040"/>
                      </a:solidFill>
                      <a:latin typeface="微软雅黑" panose="020B0503020204020204" pitchFamily="34" charset="-122"/>
                      <a:ea typeface="微软雅黑" panose="020B0503020204020204" pitchFamily="34" charset="-122"/>
                      <a:sym typeface="思源黑体" panose="020B0500000000000000" pitchFamily="34" charset="-122"/>
                    </a:rPr>
                    <a:t>请替换文字内容复制你的内容到此请替换文字内容复制你的内容到此</a:t>
                  </a:r>
                </a:p>
              </p:txBody>
            </p:sp>
            <p:sp>
              <p:nvSpPr>
                <p:cNvPr id="89" name="矩形 88"/>
                <p:cNvSpPr/>
                <p:nvPr/>
              </p:nvSpPr>
              <p:spPr>
                <a:xfrm>
                  <a:off x="7483989" y="3295432"/>
                  <a:ext cx="2050552" cy="497957"/>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2400" b="1">
                      <a:solidFill>
                        <a:srgbClr val="262626"/>
                      </a:solidFill>
                      <a:latin typeface="微软雅黑" panose="020B0503020204020204" pitchFamily="34" charset="-122"/>
                      <a:ea typeface="微软雅黑" panose="020B0503020204020204" pitchFamily="34" charset="-122"/>
                      <a:sym typeface="思源黑体" panose="020B0500000000000000" pitchFamily="34" charset="-122"/>
                    </a:rPr>
                    <a:t>添加标题</a:t>
                  </a:r>
                </a:p>
              </p:txBody>
            </p:sp>
          </p:grpSp>
        </p:grpSp>
        <p:grpSp>
          <p:nvGrpSpPr>
            <p:cNvPr id="79" name="组合 78"/>
            <p:cNvGrpSpPr/>
            <p:nvPr/>
          </p:nvGrpSpPr>
          <p:grpSpPr>
            <a:xfrm>
              <a:off x="6209266" y="3703638"/>
              <a:ext cx="5132387" cy="1704974"/>
              <a:chOff x="6184901" y="3922713"/>
              <a:chExt cx="5132387" cy="1704974"/>
            </a:xfrm>
          </p:grpSpPr>
          <p:grpSp>
            <p:nvGrpSpPr>
              <p:cNvPr id="80" name="组合 79"/>
              <p:cNvGrpSpPr/>
              <p:nvPr/>
            </p:nvGrpSpPr>
            <p:grpSpPr>
              <a:xfrm>
                <a:off x="6184901" y="3922713"/>
                <a:ext cx="5132387" cy="1704974"/>
                <a:chOff x="874713" y="1752601"/>
                <a:chExt cx="5132387" cy="1704974"/>
              </a:xfrm>
            </p:grpSpPr>
            <p:sp>
              <p:nvSpPr>
                <p:cNvPr id="84" name="矩形 83"/>
                <p:cNvSpPr/>
                <p:nvPr/>
              </p:nvSpPr>
              <p:spPr>
                <a:xfrm>
                  <a:off x="874713" y="1752601"/>
                  <a:ext cx="5132387" cy="1704974"/>
                </a:xfrm>
                <a:prstGeom prst="rect">
                  <a:avLst/>
                </a:prstGeom>
                <a:noFill/>
                <a:ln>
                  <a:solidFill>
                    <a:srgbClr val="A6A6A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思源黑体" panose="020B0500000000000000" pitchFamily="34" charset="-122"/>
                  </a:endParaRPr>
                </a:p>
              </p:txBody>
            </p:sp>
            <p:sp>
              <p:nvSpPr>
                <p:cNvPr id="85" name="椭圆 37"/>
                <p:cNvSpPr/>
                <p:nvPr/>
              </p:nvSpPr>
              <p:spPr>
                <a:xfrm>
                  <a:off x="5231643" y="1955426"/>
                  <a:ext cx="524028" cy="586015"/>
                </a:xfrm>
                <a:custGeom>
                  <a:avLst/>
                  <a:gdLst>
                    <a:gd name="T0" fmla="*/ 3531 w 3631"/>
                    <a:gd name="T1" fmla="*/ 0 h 4067"/>
                    <a:gd name="T2" fmla="*/ 1249 w 3631"/>
                    <a:gd name="T3" fmla="*/ 0 h 4067"/>
                    <a:gd name="T4" fmla="*/ 1178 w 3631"/>
                    <a:gd name="T5" fmla="*/ 29 h 4067"/>
                    <a:gd name="T6" fmla="*/ 29 w 3631"/>
                    <a:gd name="T7" fmla="*/ 1179 h 4067"/>
                    <a:gd name="T8" fmla="*/ 0 w 3631"/>
                    <a:gd name="T9" fmla="*/ 1249 h 4067"/>
                    <a:gd name="T10" fmla="*/ 0 w 3631"/>
                    <a:gd name="T11" fmla="*/ 3967 h 4067"/>
                    <a:gd name="T12" fmla="*/ 100 w 3631"/>
                    <a:gd name="T13" fmla="*/ 4067 h 4067"/>
                    <a:gd name="T14" fmla="*/ 3531 w 3631"/>
                    <a:gd name="T15" fmla="*/ 4067 h 4067"/>
                    <a:gd name="T16" fmla="*/ 3631 w 3631"/>
                    <a:gd name="T17" fmla="*/ 3967 h 4067"/>
                    <a:gd name="T18" fmla="*/ 3631 w 3631"/>
                    <a:gd name="T19" fmla="*/ 100 h 4067"/>
                    <a:gd name="T20" fmla="*/ 3531 w 3631"/>
                    <a:gd name="T21" fmla="*/ 0 h 4067"/>
                    <a:gd name="T22" fmla="*/ 2636 w 3631"/>
                    <a:gd name="T23" fmla="*/ 1442 h 4067"/>
                    <a:gd name="T24" fmla="*/ 2932 w 3631"/>
                    <a:gd name="T25" fmla="*/ 1442 h 4067"/>
                    <a:gd name="T26" fmla="*/ 2932 w 3631"/>
                    <a:gd name="T27" fmla="*/ 449 h 4067"/>
                    <a:gd name="T28" fmla="*/ 2998 w 3631"/>
                    <a:gd name="T29" fmla="*/ 382 h 4067"/>
                    <a:gd name="T30" fmla="*/ 3065 w 3631"/>
                    <a:gd name="T31" fmla="*/ 449 h 4067"/>
                    <a:gd name="T32" fmla="*/ 3065 w 3631"/>
                    <a:gd name="T33" fmla="*/ 1509 h 4067"/>
                    <a:gd name="T34" fmla="*/ 2998 w 3631"/>
                    <a:gd name="T35" fmla="*/ 1575 h 4067"/>
                    <a:gd name="T36" fmla="*/ 2636 w 3631"/>
                    <a:gd name="T37" fmla="*/ 1575 h 4067"/>
                    <a:gd name="T38" fmla="*/ 2569 w 3631"/>
                    <a:gd name="T39" fmla="*/ 1509 h 4067"/>
                    <a:gd name="T40" fmla="*/ 2636 w 3631"/>
                    <a:gd name="T41" fmla="*/ 1442 h 4067"/>
                    <a:gd name="T42" fmla="*/ 1966 w 3631"/>
                    <a:gd name="T43" fmla="*/ 1442 h 4067"/>
                    <a:gd name="T44" fmla="*/ 2262 w 3631"/>
                    <a:gd name="T45" fmla="*/ 1442 h 4067"/>
                    <a:gd name="T46" fmla="*/ 2262 w 3631"/>
                    <a:gd name="T47" fmla="*/ 449 h 4067"/>
                    <a:gd name="T48" fmla="*/ 2329 w 3631"/>
                    <a:gd name="T49" fmla="*/ 382 h 4067"/>
                    <a:gd name="T50" fmla="*/ 2395 w 3631"/>
                    <a:gd name="T51" fmla="*/ 449 h 4067"/>
                    <a:gd name="T52" fmla="*/ 2395 w 3631"/>
                    <a:gd name="T53" fmla="*/ 1509 h 4067"/>
                    <a:gd name="T54" fmla="*/ 2329 w 3631"/>
                    <a:gd name="T55" fmla="*/ 1575 h 4067"/>
                    <a:gd name="T56" fmla="*/ 1966 w 3631"/>
                    <a:gd name="T57" fmla="*/ 1575 h 4067"/>
                    <a:gd name="T58" fmla="*/ 1899 w 3631"/>
                    <a:gd name="T59" fmla="*/ 1509 h 4067"/>
                    <a:gd name="T60" fmla="*/ 1966 w 3631"/>
                    <a:gd name="T61" fmla="*/ 1442 h 4067"/>
                    <a:gd name="T62" fmla="*/ 1296 w 3631"/>
                    <a:gd name="T63" fmla="*/ 1442 h 4067"/>
                    <a:gd name="T64" fmla="*/ 1592 w 3631"/>
                    <a:gd name="T65" fmla="*/ 1442 h 4067"/>
                    <a:gd name="T66" fmla="*/ 1592 w 3631"/>
                    <a:gd name="T67" fmla="*/ 449 h 4067"/>
                    <a:gd name="T68" fmla="*/ 1659 w 3631"/>
                    <a:gd name="T69" fmla="*/ 382 h 4067"/>
                    <a:gd name="T70" fmla="*/ 1726 w 3631"/>
                    <a:gd name="T71" fmla="*/ 449 h 4067"/>
                    <a:gd name="T72" fmla="*/ 1726 w 3631"/>
                    <a:gd name="T73" fmla="*/ 1509 h 4067"/>
                    <a:gd name="T74" fmla="*/ 1659 w 3631"/>
                    <a:gd name="T75" fmla="*/ 1575 h 4067"/>
                    <a:gd name="T76" fmla="*/ 1296 w 3631"/>
                    <a:gd name="T77" fmla="*/ 1575 h 4067"/>
                    <a:gd name="T78" fmla="*/ 1230 w 3631"/>
                    <a:gd name="T79" fmla="*/ 1509 h 4067"/>
                    <a:gd name="T80" fmla="*/ 1296 w 3631"/>
                    <a:gd name="T81" fmla="*/ 1442 h 4067"/>
                    <a:gd name="T82" fmla="*/ 3121 w 3631"/>
                    <a:gd name="T83" fmla="*/ 3413 h 4067"/>
                    <a:gd name="T84" fmla="*/ 510 w 3631"/>
                    <a:gd name="T85" fmla="*/ 3413 h 4067"/>
                    <a:gd name="T86" fmla="*/ 510 w 3631"/>
                    <a:gd name="T87" fmla="*/ 2126 h 4067"/>
                    <a:gd name="T88" fmla="*/ 3121 w 3631"/>
                    <a:gd name="T89" fmla="*/ 2126 h 4067"/>
                    <a:gd name="T90" fmla="*/ 3121 w 3631"/>
                    <a:gd name="T91" fmla="*/ 3413 h 40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31" h="4067">
                      <a:moveTo>
                        <a:pt x="3531" y="0"/>
                      </a:moveTo>
                      <a:lnTo>
                        <a:pt x="1249" y="0"/>
                      </a:lnTo>
                      <a:cubicBezTo>
                        <a:pt x="1222" y="0"/>
                        <a:pt x="1197" y="11"/>
                        <a:pt x="1178" y="29"/>
                      </a:cubicBezTo>
                      <a:lnTo>
                        <a:pt x="29" y="1179"/>
                      </a:lnTo>
                      <a:cubicBezTo>
                        <a:pt x="10" y="1197"/>
                        <a:pt x="0" y="1223"/>
                        <a:pt x="0" y="1249"/>
                      </a:cubicBezTo>
                      <a:lnTo>
                        <a:pt x="0" y="3967"/>
                      </a:lnTo>
                      <a:cubicBezTo>
                        <a:pt x="0" y="4022"/>
                        <a:pt x="44" y="4067"/>
                        <a:pt x="100" y="4067"/>
                      </a:cubicBezTo>
                      <a:lnTo>
                        <a:pt x="3531" y="4067"/>
                      </a:lnTo>
                      <a:cubicBezTo>
                        <a:pt x="3586" y="4067"/>
                        <a:pt x="3631" y="4022"/>
                        <a:pt x="3631" y="3967"/>
                      </a:cubicBezTo>
                      <a:lnTo>
                        <a:pt x="3631" y="100"/>
                      </a:lnTo>
                      <a:cubicBezTo>
                        <a:pt x="3631" y="45"/>
                        <a:pt x="3586" y="0"/>
                        <a:pt x="3531" y="0"/>
                      </a:cubicBezTo>
                      <a:close/>
                      <a:moveTo>
                        <a:pt x="2636" y="1442"/>
                      </a:moveTo>
                      <a:lnTo>
                        <a:pt x="2932" y="1442"/>
                      </a:lnTo>
                      <a:lnTo>
                        <a:pt x="2932" y="449"/>
                      </a:lnTo>
                      <a:cubicBezTo>
                        <a:pt x="2932" y="412"/>
                        <a:pt x="2961" y="382"/>
                        <a:pt x="2998" y="382"/>
                      </a:cubicBezTo>
                      <a:cubicBezTo>
                        <a:pt x="3035" y="382"/>
                        <a:pt x="3065" y="412"/>
                        <a:pt x="3065" y="449"/>
                      </a:cubicBezTo>
                      <a:lnTo>
                        <a:pt x="3065" y="1509"/>
                      </a:lnTo>
                      <a:cubicBezTo>
                        <a:pt x="3065" y="1546"/>
                        <a:pt x="3035" y="1575"/>
                        <a:pt x="2998" y="1575"/>
                      </a:cubicBezTo>
                      <a:lnTo>
                        <a:pt x="2636" y="1575"/>
                      </a:lnTo>
                      <a:cubicBezTo>
                        <a:pt x="2599" y="1575"/>
                        <a:pt x="2569" y="1546"/>
                        <a:pt x="2569" y="1509"/>
                      </a:cubicBezTo>
                      <a:cubicBezTo>
                        <a:pt x="2569" y="1472"/>
                        <a:pt x="2599" y="1442"/>
                        <a:pt x="2636" y="1442"/>
                      </a:cubicBezTo>
                      <a:close/>
                      <a:moveTo>
                        <a:pt x="1966" y="1442"/>
                      </a:moveTo>
                      <a:lnTo>
                        <a:pt x="2262" y="1442"/>
                      </a:lnTo>
                      <a:lnTo>
                        <a:pt x="2262" y="449"/>
                      </a:lnTo>
                      <a:cubicBezTo>
                        <a:pt x="2262" y="412"/>
                        <a:pt x="2292" y="382"/>
                        <a:pt x="2329" y="382"/>
                      </a:cubicBezTo>
                      <a:cubicBezTo>
                        <a:pt x="2366" y="382"/>
                        <a:pt x="2395" y="412"/>
                        <a:pt x="2395" y="449"/>
                      </a:cubicBezTo>
                      <a:lnTo>
                        <a:pt x="2395" y="1509"/>
                      </a:lnTo>
                      <a:cubicBezTo>
                        <a:pt x="2395" y="1546"/>
                        <a:pt x="2366" y="1575"/>
                        <a:pt x="2329" y="1575"/>
                      </a:cubicBezTo>
                      <a:lnTo>
                        <a:pt x="1966" y="1575"/>
                      </a:lnTo>
                      <a:cubicBezTo>
                        <a:pt x="1929" y="1575"/>
                        <a:pt x="1899" y="1546"/>
                        <a:pt x="1899" y="1509"/>
                      </a:cubicBezTo>
                      <a:cubicBezTo>
                        <a:pt x="1899" y="1472"/>
                        <a:pt x="1929" y="1442"/>
                        <a:pt x="1966" y="1442"/>
                      </a:cubicBezTo>
                      <a:close/>
                      <a:moveTo>
                        <a:pt x="1296" y="1442"/>
                      </a:moveTo>
                      <a:lnTo>
                        <a:pt x="1592" y="1442"/>
                      </a:lnTo>
                      <a:lnTo>
                        <a:pt x="1592" y="449"/>
                      </a:lnTo>
                      <a:cubicBezTo>
                        <a:pt x="1592" y="412"/>
                        <a:pt x="1622" y="382"/>
                        <a:pt x="1659" y="382"/>
                      </a:cubicBezTo>
                      <a:cubicBezTo>
                        <a:pt x="1696" y="382"/>
                        <a:pt x="1726" y="412"/>
                        <a:pt x="1726" y="449"/>
                      </a:cubicBezTo>
                      <a:lnTo>
                        <a:pt x="1726" y="1509"/>
                      </a:lnTo>
                      <a:cubicBezTo>
                        <a:pt x="1726" y="1546"/>
                        <a:pt x="1696" y="1575"/>
                        <a:pt x="1659" y="1575"/>
                      </a:cubicBezTo>
                      <a:lnTo>
                        <a:pt x="1296" y="1575"/>
                      </a:lnTo>
                      <a:cubicBezTo>
                        <a:pt x="1260" y="1575"/>
                        <a:pt x="1230" y="1546"/>
                        <a:pt x="1230" y="1509"/>
                      </a:cubicBezTo>
                      <a:cubicBezTo>
                        <a:pt x="1230" y="1472"/>
                        <a:pt x="1260" y="1442"/>
                        <a:pt x="1296" y="1442"/>
                      </a:cubicBezTo>
                      <a:close/>
                      <a:moveTo>
                        <a:pt x="3121" y="3413"/>
                      </a:moveTo>
                      <a:lnTo>
                        <a:pt x="510" y="3413"/>
                      </a:lnTo>
                      <a:lnTo>
                        <a:pt x="510" y="2126"/>
                      </a:lnTo>
                      <a:lnTo>
                        <a:pt x="3121" y="2126"/>
                      </a:lnTo>
                      <a:lnTo>
                        <a:pt x="3121" y="3413"/>
                      </a:lnTo>
                      <a:close/>
                    </a:path>
                  </a:pathLst>
                </a:cu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a:latin typeface="微软雅黑" panose="020B0503020204020204" pitchFamily="34" charset="-122"/>
                    <a:ea typeface="微软雅黑" panose="020B0503020204020204" pitchFamily="34" charset="-122"/>
                    <a:sym typeface="思源黑体" panose="020B0500000000000000" pitchFamily="34" charset="-122"/>
                  </a:endParaRPr>
                </a:p>
              </p:txBody>
            </p:sp>
          </p:grpSp>
          <p:grpSp>
            <p:nvGrpSpPr>
              <p:cNvPr id="81" name="组合 80"/>
              <p:cNvGrpSpPr/>
              <p:nvPr/>
            </p:nvGrpSpPr>
            <p:grpSpPr>
              <a:xfrm>
                <a:off x="6569586" y="4272447"/>
                <a:ext cx="3941252" cy="1205560"/>
                <a:chOff x="7483989" y="3314482"/>
                <a:chExt cx="3941252" cy="1205560"/>
              </a:xfrm>
            </p:grpSpPr>
            <p:sp>
              <p:nvSpPr>
                <p:cNvPr id="82" name="矩形 81"/>
                <p:cNvSpPr/>
                <p:nvPr/>
              </p:nvSpPr>
              <p:spPr>
                <a:xfrm>
                  <a:off x="7483989" y="3732519"/>
                  <a:ext cx="3941252" cy="787523"/>
                </a:xfrm>
                <a:prstGeom prst="rect">
                  <a:avLst/>
                </a:prstGeom>
                <a:ln>
                  <a:noFill/>
                </a:ln>
              </p:spPr>
              <p:txBody>
                <a:bodyPr wrap="square">
                  <a:spAutoFit/>
                  <a:scene3d>
                    <a:camera prst="orthographicFront"/>
                    <a:lightRig rig="threePt" dir="t"/>
                  </a:scene3d>
                  <a:sp3d contourW="12700"/>
                </a:bodyPr>
                <a:lstStyle/>
                <a:p>
                  <a:pPr algn="just">
                    <a:lnSpc>
                      <a:spcPct val="150000"/>
                    </a:lnSpc>
                  </a:pPr>
                  <a:r>
                    <a:rPr lang="zh-CN" altLang="en-US" sz="1600">
                      <a:solidFill>
                        <a:srgbClr val="404040"/>
                      </a:solidFill>
                      <a:latin typeface="微软雅黑" panose="020B0503020204020204" pitchFamily="34" charset="-122"/>
                      <a:ea typeface="微软雅黑" panose="020B0503020204020204" pitchFamily="34" charset="-122"/>
                      <a:sym typeface="思源黑体" panose="020B0500000000000000" pitchFamily="34" charset="-122"/>
                    </a:rPr>
                    <a:t>请替换文字内容复制你的内容到此请替换文字内容复制你的内容到此</a:t>
                  </a:r>
                </a:p>
              </p:txBody>
            </p:sp>
            <p:sp>
              <p:nvSpPr>
                <p:cNvPr id="83" name="矩形 82"/>
                <p:cNvSpPr/>
                <p:nvPr/>
              </p:nvSpPr>
              <p:spPr>
                <a:xfrm>
                  <a:off x="7483989" y="3314482"/>
                  <a:ext cx="2050552" cy="497957"/>
                </a:xfrm>
                <a:prstGeom prst="rect">
                  <a:avLst/>
                </a:prstGeom>
                <a:ln>
                  <a:noFill/>
                </a:ln>
              </p:spPr>
              <p:txBody>
                <a:bodyPr wrap="square">
                  <a:spAutoFit/>
                  <a:scene3d>
                    <a:camera prst="orthographicFront"/>
                    <a:lightRig rig="threePt" dir="t"/>
                  </a:scene3d>
                  <a:sp3d contourW="12700"/>
                </a:bodyPr>
                <a:lstStyle/>
                <a:p>
                  <a:pPr algn="just">
                    <a:lnSpc>
                      <a:spcPct val="120000"/>
                    </a:lnSpc>
                  </a:pPr>
                  <a:r>
                    <a:rPr lang="zh-CN" altLang="en-US" sz="2400" b="1">
                      <a:solidFill>
                        <a:srgbClr val="262626"/>
                      </a:solidFill>
                      <a:latin typeface="微软雅黑" panose="020B0503020204020204" pitchFamily="34" charset="-122"/>
                      <a:ea typeface="微软雅黑" panose="020B0503020204020204" pitchFamily="34" charset="-122"/>
                      <a:sym typeface="思源黑体" panose="020B0500000000000000" pitchFamily="34" charset="-122"/>
                    </a:rPr>
                    <a:t>添加标题</a:t>
                  </a:r>
                </a:p>
              </p:txBody>
            </p:sp>
          </p:grpSp>
        </p:gr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dur="500" fill="hold" nodeType="after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barn(inVertical)">
                                      <p:cBhvr>
                                        <p:cTn id="7"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PA-矩形 7"/>
          <p:cNvSpPr/>
          <p:nvPr>
            <p:custDataLst>
              <p:tags r:id="rId1"/>
            </p:custDataLst>
          </p:nvPr>
        </p:nvSpPr>
        <p:spPr>
          <a:xfrm>
            <a:off x="1884370" y="2167684"/>
            <a:ext cx="2022779" cy="576956"/>
          </a:xfrm>
          <a:prstGeom prst="rect">
            <a:avLst/>
          </a:prstGeom>
        </p:spPr>
        <p:txBody>
          <a:bodyPr vert="horz" lIns="91440" tIns="45720" rIns="91440" bIns="45720" rtlCol="0" anchor="ctr">
            <a:noAutofit/>
          </a:bodyPr>
          <a:lstStyle/>
          <a:p>
            <a:pPr>
              <a:lnSpc>
                <a:spcPct val="90000"/>
              </a:lnSpc>
              <a:spcBef>
                <a:spcPct val="0"/>
              </a:spcBef>
            </a:pPr>
            <a:r>
              <a:rPr lang="zh-CN" altLang="en-US" sz="2400" b="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rPr>
              <a:t>请输入标题</a:t>
            </a:r>
            <a:endParaRPr lang="zh-CN" altLang="en-US" sz="3600" b="1">
              <a:solidFill>
                <a:schemeClr val="tx1">
                  <a:lumMod val="75000"/>
                  <a:lumOff val="2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35" name="矩形 34"/>
          <p:cNvSpPr/>
          <p:nvPr/>
        </p:nvSpPr>
        <p:spPr>
          <a:xfrm>
            <a:off x="1884370" y="2744640"/>
            <a:ext cx="4766846" cy="845296"/>
          </a:xfrm>
          <a:prstGeom prst="rect">
            <a:avLst/>
          </a:prstGeom>
        </p:spPr>
        <p:txBody>
          <a:bodyPr vert="horz" lIns="91440" tIns="45720" rIns="91440" bIns="45720" rtlCol="0" anchor="ctr">
            <a:noAutofit/>
          </a:bodyPr>
          <a:lstStyle/>
          <a:p>
            <a:pPr>
              <a:lnSpc>
                <a:spcPct val="200000"/>
              </a:lnSpc>
              <a:buNone/>
              <a:defRPr/>
            </a:pP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请在此处添加具体内容，文字尽量言简意赅，简单说明即可，不必过于繁琐请在此处添加具体内容。</a:t>
            </a:r>
          </a:p>
        </p:txBody>
      </p:sp>
      <p:sp>
        <p:nvSpPr>
          <p:cNvPr id="36" name="矩形 35"/>
          <p:cNvSpPr/>
          <p:nvPr/>
        </p:nvSpPr>
        <p:spPr>
          <a:xfrm>
            <a:off x="1884370" y="4535149"/>
            <a:ext cx="7522268" cy="597856"/>
          </a:xfrm>
          <a:prstGeom prst="rect">
            <a:avLst/>
          </a:prstGeom>
        </p:spPr>
        <p:txBody>
          <a:bodyPr vert="horz" lIns="91440" tIns="45720" rIns="91440" bIns="45720" rtlCol="0" anchor="ctr">
            <a:noAutofit/>
          </a:bodyPr>
          <a:lstStyle/>
          <a:p>
            <a:pPr>
              <a:lnSpc>
                <a:spcPct val="200000"/>
              </a:lnSpc>
              <a:defRPr/>
            </a:pPr>
            <a:r>
              <a:rPr lang="zh-CN" altLang="en-US" sz="1600">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请在此处添加具体内容，文字尽量言简意赅，简单说明即可，不必过于繁琐请在此处添加具体内容。请在此处添加具体内容，文字尽量言简意赅，简单说明即可，不必过于繁琐请在此处添加具体内容。</a:t>
            </a:r>
          </a:p>
        </p:txBody>
      </p:sp>
      <p:pic>
        <p:nvPicPr>
          <p:cNvPr id="40" name="图片 3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76795" y="1366637"/>
            <a:ext cx="2695905" cy="269590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0" presetClass="entr" presetSubtype="0" dur="500" fill="hold" grpId="0" nodeType="afterEffect">
                                  <p:stCondLst>
                                    <p:cond delay="0"/>
                                  </p:stCondLst>
                                  <p:iterate type="lt">
                                    <p:tmPct val="10000"/>
                                  </p:iterate>
                                  <p:childTnLst>
                                    <p:set>
                                      <p:cBhvr>
                                        <p:cTn id="6" dur="1" fill="hold">
                                          <p:stCondLst>
                                            <p:cond delay="0"/>
                                          </p:stCondLst>
                                        </p:cTn>
                                        <p:tgtEl>
                                          <p:spTgt spid="34"/>
                                        </p:tgtEl>
                                        <p:attrNameLst>
                                          <p:attrName>style.visibility</p:attrName>
                                        </p:attrNameLst>
                                      </p:cBhvr>
                                      <p:to>
                                        <p:strVal val="visible"/>
                                      </p:to>
                                    </p:set>
                                    <p:anim to="" calcmode="lin" valueType="num">
                                      <p:cBhvr>
                                        <p:cTn id="7" dur="500" fill="hold">
                                          <p:stCondLst>
                                            <p:cond delay="0"/>
                                          </p:stCondLst>
                                        </p:cTn>
                                        <p:tgtEl>
                                          <p:spTgt spid="34"/>
                                        </p:tgtEl>
                                        <p:attrNameLst>
                                          <p:attrName>ppt_y</p:attrName>
                                        </p:attrNameLst>
                                      </p:cBhvr>
                                      <p:tavLst>
                                        <p:tav tm="0" fmla="#ppt_y-#ppt_h/2*((1.5-1.5*$)^3-(1.5-1.5*$)^2)*8/9">
                                          <p:val>
                                            <p:fltVal val="0"/>
                                          </p:val>
                                        </p:tav>
                                        <p:tav tm="100000">
                                          <p:val>
                                            <p:fltVal val="1"/>
                                          </p:val>
                                        </p:tav>
                                      </p:tavLst>
                                    </p:anim>
                                    <p:anim to="" calcmode="lin" valueType="num">
                                      <p:cBhvr>
                                        <p:cTn id="8" dur="500" fill="hold">
                                          <p:stCondLst>
                                            <p:cond delay="0"/>
                                          </p:stCondLst>
                                        </p:cTn>
                                        <p:tgtEl>
                                          <p:spTgt spid="34"/>
                                        </p:tgtEl>
                                        <p:attrNameLst>
                                          <p:attrName>ppt_h</p:attrName>
                                        </p:attrNameLst>
                                      </p:cBhvr>
                                      <p:tavLst>
                                        <p:tav tm="0" fmla="#ppt_h-#ppt_h*((1.5-1.5*$)^3-(1.5-1.5*$)^2)">
                                          <p:val>
                                            <p:fltVal val="0"/>
                                          </p:val>
                                        </p:tav>
                                        <p:tav tm="100000">
                                          <p:val>
                                            <p:fltVal val="1"/>
                                          </p:val>
                                        </p:tav>
                                      </p:tavLst>
                                    </p:anim>
                                  </p:childTnLst>
                                </p:cTn>
                              </p:par>
                            </p:childTnLst>
                          </p:cTn>
                        </p:par>
                        <p:par>
                          <p:cTn id="9" fill="hold" nodeType="afterGroup">
                            <p:stCondLst>
                              <p:cond delay="500"/>
                            </p:stCondLst>
                            <p:childTnLst>
                              <p:par>
                                <p:cTn id="10" presetID="2" presetClass="entr" presetSubtype="4" dur="500"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ppt_x"/>
                                          </p:val>
                                        </p:tav>
                                        <p:tav tm="100000">
                                          <p:val>
                                            <p:strVal val="#ppt_x"/>
                                          </p:val>
                                        </p:tav>
                                      </p:tavLst>
                                    </p:anim>
                                    <p:anim calcmode="lin" valueType="num">
                                      <p:cBhvr additive="base">
                                        <p:cTn id="13" dur="500" fill="hold"/>
                                        <p:tgtEl>
                                          <p:spTgt spid="35"/>
                                        </p:tgtEl>
                                        <p:attrNameLst>
                                          <p:attrName>ppt_y</p:attrName>
                                        </p:attrNameLst>
                                      </p:cBhvr>
                                      <p:tavLst>
                                        <p:tav tm="0">
                                          <p:val>
                                            <p:strVal val="1+#ppt_h/2"/>
                                          </p:val>
                                        </p:tav>
                                        <p:tav tm="100000">
                                          <p:val>
                                            <p:strVal val="#ppt_y"/>
                                          </p:val>
                                        </p:tav>
                                      </p:tavLst>
                                    </p:anim>
                                  </p:childTnLst>
                                </p:cTn>
                              </p:par>
                              <p:par>
                                <p:cTn id="14" presetID="2" presetClass="entr" presetSubtype="4" dur="500" fill="hold" grpId="0" nodeType="withEffect">
                                  <p:stCondLst>
                                    <p:cond delay="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500" fill="hold"/>
                                        <p:tgtEl>
                                          <p:spTgt spid="36"/>
                                        </p:tgtEl>
                                        <p:attrNameLst>
                                          <p:attrName>ppt_x</p:attrName>
                                        </p:attrNameLst>
                                      </p:cBhvr>
                                      <p:tavLst>
                                        <p:tav tm="0">
                                          <p:val>
                                            <p:strVal val="#ppt_x"/>
                                          </p:val>
                                        </p:tav>
                                        <p:tav tm="100000">
                                          <p:val>
                                            <p:strVal val="#ppt_x"/>
                                          </p:val>
                                        </p:tav>
                                      </p:tavLst>
                                    </p:anim>
                                    <p:anim calcmode="lin" valueType="num">
                                      <p:cBhvr additive="base">
                                        <p:cTn id="17" dur="500" fill="hold"/>
                                        <p:tgtEl>
                                          <p:spTgt spid="36"/>
                                        </p:tgtEl>
                                        <p:attrNameLst>
                                          <p:attrName>ppt_y</p:attrName>
                                        </p:attrNameLst>
                                      </p:cBhvr>
                                      <p:tavLst>
                                        <p:tav tm="0">
                                          <p:val>
                                            <p:strVal val="1+#ppt_h/2"/>
                                          </p:val>
                                        </p:tav>
                                        <p:tav tm="100000">
                                          <p:val>
                                            <p:strVal val="#ppt_y"/>
                                          </p:val>
                                        </p:tav>
                                      </p:tavLst>
                                    </p:anim>
                                  </p:childTnLst>
                                </p:cTn>
                              </p:par>
                            </p:childTnLst>
                          </p:cTn>
                        </p:par>
                        <p:par>
                          <p:cTn id="18" fill="hold" nodeType="afterGroup">
                            <p:stCondLst>
                              <p:cond delay="1000"/>
                            </p:stCondLst>
                            <p:childTnLst>
                              <p:par>
                                <p:cTn id="19" presetID="22" presetClass="entr" presetSubtype="4" dur="500"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wipe(down)">
                                      <p:cBhvr>
                                        <p:cTn id="2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P spid="3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906306" y="1358080"/>
            <a:ext cx="9897568" cy="1195093"/>
            <a:chOff x="1058779" y="1803165"/>
            <a:chExt cx="9897568" cy="1195093"/>
          </a:xfrm>
        </p:grpSpPr>
        <p:sp>
          <p:nvSpPr>
            <p:cNvPr id="28" name="矩形: 圆角 27"/>
            <p:cNvSpPr/>
            <p:nvPr/>
          </p:nvSpPr>
          <p:spPr>
            <a:xfrm>
              <a:off x="1509148" y="1803165"/>
              <a:ext cx="1414386" cy="357336"/>
            </a:xfrm>
            <a:prstGeom prst="roundRect">
              <a:avLst>
                <a:gd name="adj" fmla="val 50000"/>
              </a:avLst>
            </a:prstGeom>
            <a:gradFill flip="none" rotWithShape="1">
              <a:gsLst>
                <a:gs pos="0">
                  <a:srgbClr val="194D97"/>
                </a:gs>
                <a:gs pos="100000">
                  <a:srgbClr val="194D97"/>
                </a:gs>
              </a:gsLst>
              <a:lin ang="8100000" scaled="1"/>
            </a:gradFill>
            <a:ln w="12700">
              <a:noFill/>
              <a:miter lim="400000"/>
            </a:ln>
          </p:spPr>
          <p:txBody>
            <a:bodyPr anchor="ctr"/>
            <a:lstStyle/>
            <a:p>
              <a:pPr lvl="0" algn="ctr">
                <a:defRPr/>
              </a:pPr>
              <a:r>
                <a:rPr lang="zh-CN" altLang="en-US" sz="2000" b="1" kern="0">
                  <a:solidFill>
                    <a:srgbClr val="FFFFFF"/>
                  </a:solidFill>
                  <a:latin typeface="微软雅黑" panose="020B0503020204020204" pitchFamily="34" charset="-122"/>
                  <a:ea typeface="微软雅黑" panose="020B0503020204020204" pitchFamily="34" charset="-122"/>
                </a:rPr>
                <a:t>添加标题</a:t>
              </a:r>
            </a:p>
          </p:txBody>
        </p:sp>
        <p:sp>
          <p:nvSpPr>
            <p:cNvPr id="29" name="矩形: 圆角 28"/>
            <p:cNvSpPr/>
            <p:nvPr/>
          </p:nvSpPr>
          <p:spPr>
            <a:xfrm>
              <a:off x="4096474" y="1803165"/>
              <a:ext cx="1414386" cy="357336"/>
            </a:xfrm>
            <a:prstGeom prst="roundRect">
              <a:avLst>
                <a:gd name="adj" fmla="val 50000"/>
              </a:avLst>
            </a:prstGeom>
            <a:solidFill>
              <a:srgbClr val="EE9424"/>
            </a:solidFill>
            <a:ln w="12700">
              <a:noFill/>
              <a:miter lim="400000"/>
            </a:ln>
          </p:spPr>
          <p:txBody>
            <a:bodyPr anchor="ctr"/>
            <a:lstStyle/>
            <a:p>
              <a:pPr lvl="0" algn="ctr">
                <a:defRPr/>
              </a:pPr>
              <a:r>
                <a:rPr lang="zh-CN" altLang="en-US" sz="2000" b="1" kern="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sp>
          <p:nvSpPr>
            <p:cNvPr id="30" name="矩形: 圆角 29"/>
            <p:cNvSpPr/>
            <p:nvPr/>
          </p:nvSpPr>
          <p:spPr>
            <a:xfrm>
              <a:off x="6683800" y="1803165"/>
              <a:ext cx="1414386" cy="357336"/>
            </a:xfrm>
            <a:prstGeom prst="roundRect">
              <a:avLst>
                <a:gd name="adj" fmla="val 50000"/>
              </a:avLst>
            </a:prstGeom>
            <a:gradFill flip="none" rotWithShape="1">
              <a:gsLst>
                <a:gs pos="0">
                  <a:srgbClr val="194D97"/>
                </a:gs>
                <a:gs pos="100000">
                  <a:srgbClr val="194D97"/>
                </a:gs>
              </a:gsLst>
              <a:lin ang="8100000" scaled="1"/>
            </a:gradFill>
            <a:ln w="12700">
              <a:noFill/>
              <a:miter lim="400000"/>
            </a:ln>
          </p:spPr>
          <p:txBody>
            <a:bodyPr anchor="ctr"/>
            <a:lstStyle/>
            <a:p>
              <a:pPr lvl="0" algn="ctr">
                <a:defRPr/>
              </a:pPr>
              <a:r>
                <a:rPr lang="zh-CN" altLang="en-US" sz="2000" b="1" kern="0">
                  <a:solidFill>
                    <a:srgbClr val="FFFFFF"/>
                  </a:solidFill>
                  <a:latin typeface="微软雅黑" panose="020B0503020204020204" pitchFamily="34" charset="-122"/>
                  <a:ea typeface="微软雅黑" panose="020B0503020204020204" pitchFamily="34" charset="-122"/>
                </a:rPr>
                <a:t>添加标题</a:t>
              </a:r>
            </a:p>
          </p:txBody>
        </p:sp>
        <p:sp>
          <p:nvSpPr>
            <p:cNvPr id="31" name="矩形: 圆角 30"/>
            <p:cNvSpPr/>
            <p:nvPr/>
          </p:nvSpPr>
          <p:spPr>
            <a:xfrm>
              <a:off x="9271127" y="1803165"/>
              <a:ext cx="1414386" cy="357336"/>
            </a:xfrm>
            <a:prstGeom prst="roundRect">
              <a:avLst>
                <a:gd name="adj" fmla="val 50000"/>
              </a:avLst>
            </a:prstGeom>
            <a:solidFill>
              <a:srgbClr val="EE9424"/>
            </a:solidFill>
            <a:ln w="12700">
              <a:noFill/>
              <a:miter lim="400000"/>
            </a:ln>
          </p:spPr>
          <p:txBody>
            <a:bodyPr anchor="ctr"/>
            <a:lstStyle/>
            <a:p>
              <a:pPr lvl="0" algn="ctr">
                <a:defRPr/>
              </a:pPr>
              <a:r>
                <a:rPr lang="zh-CN" altLang="en-US" sz="2000" b="1" kern="0">
                  <a:solidFill>
                    <a:schemeClr val="tx1">
                      <a:lumMod val="75000"/>
                      <a:lumOff val="25000"/>
                    </a:schemeClr>
                  </a:solidFill>
                  <a:latin typeface="微软雅黑" panose="020B0503020204020204" pitchFamily="34" charset="-122"/>
                  <a:ea typeface="微软雅黑" panose="020B0503020204020204" pitchFamily="34" charset="-122"/>
                </a:rPr>
                <a:t>添加标题</a:t>
              </a:r>
            </a:p>
          </p:txBody>
        </p:sp>
        <p:cxnSp>
          <p:nvCxnSpPr>
            <p:cNvPr id="32" name="直接箭头连接符 31"/>
            <p:cNvCxnSpPr>
              <a:stCxn id="28" idx="3"/>
              <a:endCxn id="29" idx="1"/>
            </p:cNvCxnSpPr>
            <p:nvPr/>
          </p:nvCxnSpPr>
          <p:spPr>
            <a:xfrm>
              <a:off x="2923534" y="1981833"/>
              <a:ext cx="1172940" cy="0"/>
            </a:xfrm>
            <a:prstGeom prst="straightConnector1">
              <a:avLst/>
            </a:prstGeom>
            <a:noFill/>
            <a:ln w="6350" cap="flat" cmpd="sng" algn="ctr">
              <a:solidFill>
                <a:srgbClr val="194D97"/>
              </a:solidFill>
              <a:prstDash val="dash"/>
              <a:miter lim="800000"/>
              <a:tailEnd type="triangle"/>
            </a:ln>
            <a:effectLst/>
          </p:spPr>
        </p:cxnSp>
        <p:cxnSp>
          <p:nvCxnSpPr>
            <p:cNvPr id="33" name="直接箭头连接符 32"/>
            <p:cNvCxnSpPr>
              <a:stCxn id="29" idx="3"/>
              <a:endCxn id="30" idx="1"/>
            </p:cNvCxnSpPr>
            <p:nvPr/>
          </p:nvCxnSpPr>
          <p:spPr>
            <a:xfrm>
              <a:off x="5510860" y="1981833"/>
              <a:ext cx="1172940" cy="0"/>
            </a:xfrm>
            <a:prstGeom prst="straightConnector1">
              <a:avLst/>
            </a:prstGeom>
            <a:solidFill>
              <a:srgbClr val="0D2753"/>
            </a:solidFill>
            <a:ln w="6350" cap="flat" cmpd="sng" algn="ctr">
              <a:solidFill>
                <a:srgbClr val="194D97"/>
              </a:solidFill>
              <a:prstDash val="dash"/>
              <a:miter lim="800000"/>
              <a:tailEnd type="triangle"/>
            </a:ln>
            <a:effectLst/>
          </p:spPr>
        </p:cxnSp>
        <p:cxnSp>
          <p:nvCxnSpPr>
            <p:cNvPr id="34" name="直接箭头连接符 33"/>
            <p:cNvCxnSpPr>
              <a:stCxn id="30" idx="3"/>
              <a:endCxn id="31" idx="1"/>
            </p:cNvCxnSpPr>
            <p:nvPr/>
          </p:nvCxnSpPr>
          <p:spPr>
            <a:xfrm>
              <a:off x="8098186" y="1981833"/>
              <a:ext cx="1172941" cy="0"/>
            </a:xfrm>
            <a:prstGeom prst="straightConnector1">
              <a:avLst/>
            </a:prstGeom>
            <a:noFill/>
            <a:ln w="6350" cap="flat" cmpd="sng" algn="ctr">
              <a:solidFill>
                <a:srgbClr val="194D97"/>
              </a:solidFill>
              <a:prstDash val="dash"/>
              <a:miter lim="800000"/>
              <a:tailEnd type="triangle"/>
            </a:ln>
            <a:effectLst/>
          </p:spPr>
        </p:cxnSp>
        <p:sp>
          <p:nvSpPr>
            <p:cNvPr id="35" name="矩形 34"/>
            <p:cNvSpPr/>
            <p:nvPr/>
          </p:nvSpPr>
          <p:spPr>
            <a:xfrm>
              <a:off x="1058779" y="2210606"/>
              <a:ext cx="2358189" cy="787652"/>
            </a:xfrm>
            <a:prstGeom prst="rect">
              <a:avLst/>
            </a:prstGeom>
          </p:spPr>
          <p:txBody>
            <a:bodyPr wrap="square">
              <a:spAutoFit/>
            </a:bodyPr>
            <a:lstStyle/>
            <a:p>
              <a:pPr lvl="0" algn="ctr">
                <a:lnSpc>
                  <a:spcPct val="150000"/>
                </a:lnSpc>
                <a:defRPr/>
              </a:pPr>
              <a:r>
                <a:rPr lang="zh-CN" altLang="en-US" sz="1600" kern="0">
                  <a:solidFill>
                    <a:srgbClr val="404040"/>
                  </a:solidFill>
                  <a:latin typeface="微软雅黑" panose="020B0503020204020204" pitchFamily="34" charset="-122"/>
                  <a:ea typeface="微软雅黑" panose="020B0503020204020204" pitchFamily="34" charset="-122"/>
                  <a:sym typeface="思源黑体 CN Bold" panose="020B0800000000000000" pitchFamily="34" charset="-122"/>
                </a:rPr>
                <a:t>单击此处添加合适的文字加以解释说明。</a:t>
              </a:r>
              <a:endParaRPr lang="en-US" altLang="zh-CN" sz="1600" kern="0">
                <a:solidFill>
                  <a:srgbClr val="404040"/>
                </a:solidFill>
                <a:latin typeface="微软雅黑" panose="020B0503020204020204" pitchFamily="34" charset="-122"/>
                <a:ea typeface="微软雅黑" panose="020B0503020204020204" pitchFamily="34" charset="-122"/>
                <a:sym typeface="思源黑体 CN Bold" panose="020B0800000000000000" pitchFamily="34" charset="-122"/>
              </a:endParaRPr>
            </a:p>
          </p:txBody>
        </p:sp>
        <p:sp>
          <p:nvSpPr>
            <p:cNvPr id="36" name="矩形 35"/>
            <p:cNvSpPr/>
            <p:nvPr/>
          </p:nvSpPr>
          <p:spPr>
            <a:xfrm>
              <a:off x="3789598" y="2210606"/>
              <a:ext cx="2049592" cy="787652"/>
            </a:xfrm>
            <a:prstGeom prst="rect">
              <a:avLst/>
            </a:prstGeom>
          </p:spPr>
          <p:txBody>
            <a:bodyPr wrap="square">
              <a:spAutoFit/>
            </a:bodyPr>
            <a:lstStyle/>
            <a:p>
              <a:pPr lvl="0" algn="ctr">
                <a:lnSpc>
                  <a:spcPct val="150000"/>
                </a:lnSpc>
                <a:defRPr/>
              </a:pPr>
              <a:r>
                <a:rPr lang="zh-CN" altLang="en-US" sz="1600" kern="0">
                  <a:solidFill>
                    <a:srgbClr val="404040"/>
                  </a:solidFill>
                  <a:latin typeface="微软雅黑" panose="020B0503020204020204" pitchFamily="34" charset="-122"/>
                  <a:ea typeface="微软雅黑" panose="020B0503020204020204" pitchFamily="34" charset="-122"/>
                  <a:sym typeface="思源黑体 CN Bold" panose="020B0800000000000000" pitchFamily="34" charset="-122"/>
                </a:rPr>
                <a:t>单击此处添加合适的文字加以解释说明。</a:t>
              </a:r>
              <a:endParaRPr lang="en-US" altLang="zh-CN" sz="1600" kern="0">
                <a:solidFill>
                  <a:srgbClr val="404040"/>
                </a:solidFill>
                <a:latin typeface="微软雅黑" panose="020B0503020204020204" pitchFamily="34" charset="-122"/>
                <a:ea typeface="微软雅黑" panose="020B0503020204020204" pitchFamily="34" charset="-122"/>
                <a:sym typeface="思源黑体 CN Bold" panose="020B0800000000000000" pitchFamily="34" charset="-122"/>
              </a:endParaRPr>
            </a:p>
          </p:txBody>
        </p:sp>
        <p:sp>
          <p:nvSpPr>
            <p:cNvPr id="37" name="矩形 36"/>
            <p:cNvSpPr/>
            <p:nvPr/>
          </p:nvSpPr>
          <p:spPr>
            <a:xfrm>
              <a:off x="6372240" y="2210606"/>
              <a:ext cx="2049592" cy="787652"/>
            </a:xfrm>
            <a:prstGeom prst="rect">
              <a:avLst/>
            </a:prstGeom>
          </p:spPr>
          <p:txBody>
            <a:bodyPr wrap="square">
              <a:spAutoFit/>
            </a:bodyPr>
            <a:lstStyle/>
            <a:p>
              <a:pPr lvl="0" algn="ctr">
                <a:lnSpc>
                  <a:spcPct val="150000"/>
                </a:lnSpc>
                <a:defRPr/>
              </a:pPr>
              <a:r>
                <a:rPr lang="zh-CN" altLang="en-US" sz="1600" kern="0">
                  <a:solidFill>
                    <a:srgbClr val="404040"/>
                  </a:solidFill>
                  <a:latin typeface="微软雅黑" panose="020B0503020204020204" pitchFamily="34" charset="-122"/>
                  <a:ea typeface="微软雅黑" panose="020B0503020204020204" pitchFamily="34" charset="-122"/>
                  <a:sym typeface="思源黑体 CN Bold" panose="020B0800000000000000" pitchFamily="34" charset="-122"/>
                </a:rPr>
                <a:t>单击此处添加合适的文字加以解释说明。</a:t>
              </a:r>
              <a:endParaRPr lang="en-US" altLang="zh-CN" sz="1600" kern="0">
                <a:solidFill>
                  <a:srgbClr val="404040"/>
                </a:solidFill>
                <a:latin typeface="微软雅黑" panose="020B0503020204020204" pitchFamily="34" charset="-122"/>
                <a:ea typeface="微软雅黑" panose="020B0503020204020204" pitchFamily="34" charset="-122"/>
                <a:sym typeface="思源黑体 CN Bold" panose="020B0800000000000000" pitchFamily="34" charset="-122"/>
              </a:endParaRPr>
            </a:p>
          </p:txBody>
        </p:sp>
        <p:sp>
          <p:nvSpPr>
            <p:cNvPr id="38" name="矩形 37"/>
            <p:cNvSpPr/>
            <p:nvPr/>
          </p:nvSpPr>
          <p:spPr>
            <a:xfrm>
              <a:off x="8906755" y="2210606"/>
              <a:ext cx="2049592" cy="787652"/>
            </a:xfrm>
            <a:prstGeom prst="rect">
              <a:avLst/>
            </a:prstGeom>
          </p:spPr>
          <p:txBody>
            <a:bodyPr wrap="square">
              <a:spAutoFit/>
            </a:bodyPr>
            <a:lstStyle/>
            <a:p>
              <a:pPr lvl="0" algn="ctr">
                <a:lnSpc>
                  <a:spcPct val="150000"/>
                </a:lnSpc>
                <a:defRPr/>
              </a:pPr>
              <a:r>
                <a:rPr lang="zh-CN" altLang="en-US" sz="1600" kern="0">
                  <a:solidFill>
                    <a:srgbClr val="404040"/>
                  </a:solidFill>
                  <a:latin typeface="微软雅黑" panose="020B0503020204020204" pitchFamily="34" charset="-122"/>
                  <a:ea typeface="微软雅黑" panose="020B0503020204020204" pitchFamily="34" charset="-122"/>
                  <a:sym typeface="思源黑体 CN Bold" panose="020B0800000000000000" pitchFamily="34" charset="-122"/>
                </a:rPr>
                <a:t>单击此处添加合适的文字加以解释说明。</a:t>
              </a:r>
              <a:endParaRPr lang="en-US" altLang="zh-CN" sz="1600" kern="0">
                <a:solidFill>
                  <a:srgbClr val="404040"/>
                </a:solidFill>
                <a:latin typeface="微软雅黑" panose="020B0503020204020204" pitchFamily="34" charset="-122"/>
                <a:ea typeface="微软雅黑" panose="020B0503020204020204" pitchFamily="34" charset="-122"/>
                <a:sym typeface="思源黑体 CN Bold" panose="020B0800000000000000" pitchFamily="34" charset="-122"/>
              </a:endParaRPr>
            </a:p>
          </p:txBody>
        </p:sp>
      </p:grpSp>
      <p:grpSp>
        <p:nvGrpSpPr>
          <p:cNvPr id="39" name="组合 38"/>
          <p:cNvGrpSpPr/>
          <p:nvPr/>
        </p:nvGrpSpPr>
        <p:grpSpPr>
          <a:xfrm>
            <a:off x="6542166" y="3366678"/>
            <a:ext cx="3540928" cy="2100280"/>
            <a:chOff x="7189866" y="3519078"/>
            <a:chExt cx="3540928" cy="2100280"/>
          </a:xfrm>
        </p:grpSpPr>
        <p:sp>
          <p:nvSpPr>
            <p:cNvPr id="40" name="矩形: 圆角 39"/>
            <p:cNvSpPr/>
            <p:nvPr/>
          </p:nvSpPr>
          <p:spPr>
            <a:xfrm>
              <a:off x="7970706" y="3519078"/>
              <a:ext cx="1687644" cy="520513"/>
            </a:xfrm>
            <a:prstGeom prst="roundRect">
              <a:avLst>
                <a:gd name="adj" fmla="val 50000"/>
              </a:avLst>
            </a:prstGeom>
            <a:noFill/>
            <a:ln w="12700">
              <a:miter lim="400000"/>
            </a:ln>
          </p:spPr>
          <p:txBody>
            <a:bodyPr anchor="ctr"/>
            <a:lstStyle/>
            <a:p>
              <a:pPr marL="0" marR="0" lvl="0" indent="0" algn="ctr" defTabSz="914400" eaLnBrk="1" fontAlgn="auto" latinLnBrk="0" hangingPunct="1">
                <a:lnSpc>
                  <a:spcPct val="100000"/>
                </a:lnSpc>
                <a:spcBef>
                  <a:spcPct val="0"/>
                </a:spcBef>
                <a:spcAft>
                  <a:spcPct val="0"/>
                </a:spcAft>
                <a:buClrTx/>
                <a:buSzTx/>
                <a:buFontTx/>
                <a:buNone/>
                <a:defRPr/>
              </a:pPr>
              <a:r>
                <a:rPr kumimoji="0" lang="zh-CN" altLang="en-US" sz="2400" b="1" i="0" u="none" strike="noStrike" kern="0" cap="none" spc="0" normalizeH="0" baseline="0" noProof="0">
                  <a:ln>
                    <a:noFill/>
                  </a:ln>
                  <a:solidFill>
                    <a:srgbClr val="404040"/>
                  </a:solidFill>
                  <a:effectLst/>
                  <a:uLnTx/>
                  <a:uFillTx/>
                  <a:latin typeface="微软雅黑" panose="020B0503020204020204" pitchFamily="34" charset="-122"/>
                  <a:ea typeface="微软雅黑" panose="020B0503020204020204" pitchFamily="34" charset="-122"/>
                </a:rPr>
                <a:t>添加标题</a:t>
              </a:r>
            </a:p>
          </p:txBody>
        </p:sp>
        <p:sp>
          <p:nvSpPr>
            <p:cNvPr id="41" name="矩形 40"/>
            <p:cNvSpPr/>
            <p:nvPr/>
          </p:nvSpPr>
          <p:spPr>
            <a:xfrm>
              <a:off x="7189866" y="3948580"/>
              <a:ext cx="3540928" cy="1670778"/>
            </a:xfrm>
            <a:prstGeom prst="rect">
              <a:avLst/>
            </a:prstGeom>
          </p:spPr>
          <p:txBody>
            <a:bodyPr wrap="square">
              <a:spAutoFit/>
            </a:bodyPr>
            <a:lstStyle/>
            <a:p>
              <a:pPr lvl="0">
                <a:lnSpc>
                  <a:spcPct val="200000"/>
                </a:lnSpc>
                <a:defRPr/>
              </a:pPr>
              <a:r>
                <a:rPr lang="zh-CN" altLang="en-US" kern="0">
                  <a:solidFill>
                    <a:srgbClr val="404040"/>
                  </a:solidFill>
                  <a:latin typeface="微软雅黑" panose="020B0503020204020204" pitchFamily="34" charset="-122"/>
                  <a:ea typeface="微软雅黑" panose="020B0503020204020204" pitchFamily="34" charset="-122"/>
                  <a:sym typeface="思源黑体 CN Bold" panose="020B0800000000000000" pitchFamily="34" charset="-122"/>
                </a:rPr>
                <a:t>请您单击此处添加合适文字加以说明，可根据自己的需要适当地调整文字大小或颜色等属性。</a:t>
              </a:r>
            </a:p>
          </p:txBody>
        </p:sp>
      </p:grpSp>
      <p:pic>
        <p:nvPicPr>
          <p:cNvPr id="52" name="图片 5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588817" y="2838450"/>
            <a:ext cx="4108599" cy="2917105"/>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dur="50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arn(inVertical)">
                                      <p:cBhvr>
                                        <p:cTn id="7" dur="500"/>
                                        <p:tgtEl>
                                          <p:spTgt spid="27"/>
                                        </p:tgtEl>
                                      </p:cBhvr>
                                    </p:animEffect>
                                  </p:childTnLst>
                                </p:cTn>
                              </p:par>
                            </p:childTnLst>
                          </p:cTn>
                        </p:par>
                        <p:par>
                          <p:cTn id="8" fill="hold" nodeType="afterGroup">
                            <p:stCondLst>
                              <p:cond delay="500"/>
                            </p:stCondLst>
                            <p:childTnLst>
                              <p:par>
                                <p:cTn id="9" presetID="42" presetClass="entr" presetSubtype="0" dur="500" fill="hold"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fade">
                                      <p:cBhvr>
                                        <p:cTn id="11" dur="500"/>
                                        <p:tgtEl>
                                          <p:spTgt spid="52"/>
                                        </p:tgtEl>
                                      </p:cBhvr>
                                    </p:animEffect>
                                    <p:anim calcmode="lin" valueType="num">
                                      <p:cBhvr>
                                        <p:cTn id="12" dur="500" fill="hold"/>
                                        <p:tgtEl>
                                          <p:spTgt spid="52"/>
                                        </p:tgtEl>
                                        <p:attrNameLst>
                                          <p:attrName>ppt_x</p:attrName>
                                        </p:attrNameLst>
                                      </p:cBhvr>
                                      <p:tavLst>
                                        <p:tav tm="0">
                                          <p:val>
                                            <p:strVal val="#ppt_x"/>
                                          </p:val>
                                        </p:tav>
                                        <p:tav tm="100000">
                                          <p:val>
                                            <p:strVal val="#ppt_x"/>
                                          </p:val>
                                        </p:tav>
                                      </p:tavLst>
                                    </p:anim>
                                    <p:anim calcmode="lin" valueType="num">
                                      <p:cBhvr>
                                        <p:cTn id="13" dur="500" fill="hold"/>
                                        <p:tgtEl>
                                          <p:spTgt spid="52"/>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000"/>
                            </p:stCondLst>
                            <p:childTnLst>
                              <p:par>
                                <p:cTn id="15" presetID="2" presetClass="entr" presetSubtype="8" dur="500" fill="hold" nodeType="afterEffect">
                                  <p:stCondLst>
                                    <p:cond delay="0"/>
                                  </p:stCondLst>
                                  <p:childTnLst>
                                    <p:set>
                                      <p:cBhvr>
                                        <p:cTn id="16" dur="1" fill="hold">
                                          <p:stCondLst>
                                            <p:cond delay="0"/>
                                          </p:stCondLst>
                                        </p:cTn>
                                        <p:tgtEl>
                                          <p:spTgt spid="39"/>
                                        </p:tgtEl>
                                        <p:attrNameLst>
                                          <p:attrName>style.visibility</p:attrName>
                                        </p:attrNameLst>
                                      </p:cBhvr>
                                      <p:to>
                                        <p:strVal val="visible"/>
                                      </p:to>
                                    </p:set>
                                    <p:anim calcmode="lin" valueType="num">
                                      <p:cBhvr additive="base">
                                        <p:cTn id="17" dur="500" fill="hold"/>
                                        <p:tgtEl>
                                          <p:spTgt spid="39"/>
                                        </p:tgtEl>
                                        <p:attrNameLst>
                                          <p:attrName>ppt_x</p:attrName>
                                        </p:attrNameLst>
                                      </p:cBhvr>
                                      <p:tavLst>
                                        <p:tav tm="0">
                                          <p:val>
                                            <p:strVal val="0-#ppt_w/2"/>
                                          </p:val>
                                        </p:tav>
                                        <p:tav tm="100000">
                                          <p:val>
                                            <p:strVal val="#ppt_x"/>
                                          </p:val>
                                        </p:tav>
                                      </p:tavLst>
                                    </p:anim>
                                    <p:anim calcmode="lin" valueType="num">
                                      <p:cBhvr additive="base">
                                        <p:cTn id="18"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组合 25"/>
          <p:cNvGrpSpPr/>
          <p:nvPr/>
        </p:nvGrpSpPr>
        <p:grpSpPr>
          <a:xfrm>
            <a:off x="6013192" y="1383752"/>
            <a:ext cx="4879895" cy="1175092"/>
            <a:chOff x="7187187" y="1896455"/>
            <a:chExt cx="4076056" cy="1175092"/>
          </a:xfrm>
        </p:grpSpPr>
        <p:sp>
          <p:nvSpPr>
            <p:cNvPr id="27" name="TextBox 33"/>
            <p:cNvSpPr txBox="1"/>
            <p:nvPr/>
          </p:nvSpPr>
          <p:spPr>
            <a:xfrm>
              <a:off x="7187187" y="2376357"/>
              <a:ext cx="4076056" cy="695190"/>
            </a:xfrm>
            <a:prstGeom prst="rect">
              <a:avLst/>
            </a:prstGeom>
            <a:noFill/>
          </p:spPr>
          <p:txBody>
            <a:bodyPr wrap="square" lIns="0" tIns="0" rIns="0" bIns="0" rtlCol="0">
              <a:spAutoFit/>
            </a:bodyPr>
            <a:lstStyle>
              <a:defPPr>
                <a:defRPr lang="zh-CN"/>
              </a:defPPr>
              <a:lvl1pPr algn="just" defTabSz="1219200">
                <a:lnSpc>
                  <a:spcPts val="1600"/>
                </a:lnSpc>
                <a:defRPr sz="1255">
                  <a:solidFill>
                    <a:schemeClr val="tx1">
                      <a:lumMod val="65000"/>
                      <a:lumOff val="35000"/>
                    </a:schemeClr>
                  </a:solidFill>
                  <a:latin typeface="微软雅黑 Light" panose="020B0502040204020203" pitchFamily="34" charset="-122"/>
                  <a:ea typeface="微软雅黑 Light" panose="020B0502040204020203" pitchFamily="34" charset="-122"/>
                </a:defRPr>
              </a:lvl1pPr>
              <a:lvl2pPr marL="609600" defTabSz="1219200">
                <a:defRPr sz="2400"/>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a:lnSpc>
                  <a:spcPct val="150000"/>
                </a:lnSpc>
              </a:pPr>
              <a:r>
                <a:rPr lang="zh-CN" altLang="en-US" sz="1600">
                  <a:solidFill>
                    <a:srgbClr val="404040"/>
                  </a:solidFill>
                  <a:latin typeface="微软雅黑" panose="020B0503020204020204" pitchFamily="34" charset="-122"/>
                  <a:ea typeface="微软雅黑" panose="020B0503020204020204" pitchFamily="34" charset="-122"/>
                  <a:cs typeface="+mn-ea"/>
                  <a:sym typeface="+mn-lt"/>
                </a:rPr>
                <a:t>请添加您所需要的文本请添加您所需要的文本请添加您所需要的文本</a:t>
              </a:r>
              <a:endParaRPr lang="en-US" altLang="zh-CN" sz="1600">
                <a:solidFill>
                  <a:srgbClr val="404040"/>
                </a:solidFill>
                <a:latin typeface="微软雅黑" panose="020B0503020204020204" pitchFamily="34" charset="-122"/>
                <a:ea typeface="微软雅黑" panose="020B0503020204020204" pitchFamily="34" charset="-122"/>
                <a:cs typeface="+mn-ea"/>
                <a:sym typeface="+mn-lt"/>
              </a:endParaRPr>
            </a:p>
          </p:txBody>
        </p:sp>
        <p:sp>
          <p:nvSpPr>
            <p:cNvPr id="28" name="文本框 9"/>
            <p:cNvSpPr txBox="1"/>
            <p:nvPr/>
          </p:nvSpPr>
          <p:spPr>
            <a:xfrm>
              <a:off x="7198636" y="1896455"/>
              <a:ext cx="1981477" cy="3282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noAutofit/>
            </a:bodyPr>
            <a:lstStyle>
              <a:defPPr>
                <a:defRPr lang="zh-CN"/>
              </a:defPPr>
              <a:lvl1pPr defTabSz="1219200">
                <a:spcBef>
                  <a:spcPct val="0"/>
                </a:spcBef>
                <a:defRPr cap="all">
                  <a:solidFill>
                    <a:schemeClr val="tx1">
                      <a:lumMod val="65000"/>
                      <a:lumOff val="35000"/>
                    </a:schemeClr>
                  </a:solidFill>
                  <a:latin typeface="微软雅黑" panose="020B0503020204020204" pitchFamily="34" charset="-122"/>
                  <a:ea typeface="微软雅黑" panose="020B0503020204020204" pitchFamily="34" charset="-122"/>
                  <a:cs typeface="+mj-cs"/>
                </a:defRPr>
              </a:lvl1pPr>
              <a:lvl2pPr marL="0" lvl="1" defTabSz="1219200">
                <a:defRPr sz="2055">
                  <a:solidFill>
                    <a:schemeClr val="tx1">
                      <a:lumMod val="65000"/>
                      <a:lumOff val="35000"/>
                    </a:schemeClr>
                  </a:solidFill>
                  <a:latin typeface="微软雅黑" panose="020B0503020204020204" pitchFamily="34" charset="-122"/>
                  <a:ea typeface="微软雅黑" panose="020B0503020204020204" pitchFamily="34" charset="-122"/>
                </a:defRPr>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lvl="1">
                <a:lnSpc>
                  <a:spcPct val="150000"/>
                </a:lnSpc>
              </a:pPr>
              <a:r>
                <a:rPr lang="zh-CN" altLang="en-US" sz="2400" b="1">
                  <a:solidFill>
                    <a:srgbClr val="404040"/>
                  </a:solidFill>
                  <a:cs typeface="+mn-ea"/>
                  <a:sym typeface="+mn-lt"/>
                </a:rPr>
                <a:t>广告成本</a:t>
              </a:r>
              <a:r>
                <a:rPr lang="en-US" altLang="zh-CN" sz="2400" b="1">
                  <a:solidFill>
                    <a:srgbClr val="404040"/>
                  </a:solidFill>
                  <a:cs typeface="+mn-ea"/>
                  <a:sym typeface="+mn-lt"/>
                </a:rPr>
                <a:t>40%</a:t>
              </a:r>
            </a:p>
          </p:txBody>
        </p:sp>
      </p:grpSp>
      <p:grpSp>
        <p:nvGrpSpPr>
          <p:cNvPr id="52" name="组合 51"/>
          <p:cNvGrpSpPr/>
          <p:nvPr/>
        </p:nvGrpSpPr>
        <p:grpSpPr>
          <a:xfrm>
            <a:off x="5969749" y="2268416"/>
            <a:ext cx="4923338" cy="1727542"/>
            <a:chOff x="7150900" y="1344005"/>
            <a:chExt cx="4112343" cy="1727542"/>
          </a:xfrm>
        </p:grpSpPr>
        <p:sp>
          <p:nvSpPr>
            <p:cNvPr id="53" name="TextBox 33"/>
            <p:cNvSpPr txBox="1"/>
            <p:nvPr/>
          </p:nvSpPr>
          <p:spPr>
            <a:xfrm>
              <a:off x="7187187" y="2376357"/>
              <a:ext cx="4076056" cy="695190"/>
            </a:xfrm>
            <a:prstGeom prst="rect">
              <a:avLst/>
            </a:prstGeom>
            <a:noFill/>
          </p:spPr>
          <p:txBody>
            <a:bodyPr wrap="square" lIns="0" tIns="0" rIns="0" bIns="0" rtlCol="0">
              <a:spAutoFit/>
            </a:bodyPr>
            <a:lstStyle>
              <a:defPPr>
                <a:defRPr lang="zh-CN"/>
              </a:defPPr>
              <a:lvl1pPr algn="just" defTabSz="1219200">
                <a:lnSpc>
                  <a:spcPts val="1600"/>
                </a:lnSpc>
                <a:defRPr sz="1255">
                  <a:solidFill>
                    <a:schemeClr val="tx1">
                      <a:lumMod val="65000"/>
                      <a:lumOff val="35000"/>
                    </a:schemeClr>
                  </a:solidFill>
                  <a:latin typeface="微软雅黑 Light" panose="020B0502040204020203" pitchFamily="34" charset="-122"/>
                  <a:ea typeface="微软雅黑 Light" panose="020B0502040204020203" pitchFamily="34" charset="-122"/>
                </a:defRPr>
              </a:lvl1pPr>
              <a:lvl2pPr marL="609600" defTabSz="1219200">
                <a:defRPr sz="2400"/>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a:lnSpc>
                  <a:spcPct val="150000"/>
                </a:lnSpc>
              </a:pPr>
              <a:r>
                <a:rPr lang="zh-CN" altLang="en-US" sz="1600">
                  <a:solidFill>
                    <a:srgbClr val="404040"/>
                  </a:solidFill>
                  <a:latin typeface="微软雅黑" panose="020B0503020204020204" pitchFamily="34" charset="-122"/>
                  <a:ea typeface="微软雅黑" panose="020B0503020204020204" pitchFamily="34" charset="-122"/>
                  <a:cs typeface="+mn-ea"/>
                  <a:sym typeface="+mn-lt"/>
                </a:rPr>
                <a:t>请添加您所需要的文本请添加您所需要的文本请添加您所需要的文本</a:t>
              </a:r>
              <a:endParaRPr lang="en-US" altLang="zh-CN" sz="1600">
                <a:solidFill>
                  <a:srgbClr val="404040"/>
                </a:solidFill>
                <a:latin typeface="微软雅黑" panose="020B0503020204020204" pitchFamily="34" charset="-122"/>
                <a:ea typeface="微软雅黑" panose="020B0503020204020204" pitchFamily="34" charset="-122"/>
                <a:cs typeface="+mn-ea"/>
                <a:sym typeface="+mn-lt"/>
              </a:endParaRPr>
            </a:p>
          </p:txBody>
        </p:sp>
        <p:sp>
          <p:nvSpPr>
            <p:cNvPr id="54" name="文本框 9"/>
            <p:cNvSpPr txBox="1"/>
            <p:nvPr/>
          </p:nvSpPr>
          <p:spPr>
            <a:xfrm>
              <a:off x="7150900" y="1344005"/>
              <a:ext cx="1981477" cy="3282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noAutofit/>
            </a:bodyPr>
            <a:lstStyle>
              <a:defPPr>
                <a:defRPr lang="zh-CN"/>
              </a:defPPr>
              <a:lvl1pPr defTabSz="1219200">
                <a:spcBef>
                  <a:spcPct val="0"/>
                </a:spcBef>
                <a:defRPr cap="all">
                  <a:solidFill>
                    <a:schemeClr val="tx1">
                      <a:lumMod val="65000"/>
                      <a:lumOff val="35000"/>
                    </a:schemeClr>
                  </a:solidFill>
                  <a:latin typeface="微软雅黑" panose="020B0503020204020204" pitchFamily="34" charset="-122"/>
                  <a:ea typeface="微软雅黑" panose="020B0503020204020204" pitchFamily="34" charset="-122"/>
                  <a:cs typeface="+mj-cs"/>
                </a:defRPr>
              </a:lvl1pPr>
              <a:lvl2pPr marL="0" lvl="1" defTabSz="1219200">
                <a:defRPr sz="2055">
                  <a:solidFill>
                    <a:schemeClr val="tx1">
                      <a:lumMod val="65000"/>
                      <a:lumOff val="35000"/>
                    </a:schemeClr>
                  </a:solidFill>
                  <a:latin typeface="微软雅黑" panose="020B0503020204020204" pitchFamily="34" charset="-122"/>
                  <a:ea typeface="微软雅黑" panose="020B0503020204020204" pitchFamily="34" charset="-122"/>
                </a:defRPr>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lvl="1">
                <a:lnSpc>
                  <a:spcPct val="150000"/>
                </a:lnSpc>
              </a:pPr>
              <a:endParaRPr lang="zh-CN" altLang="en-US" sz="2400" b="1">
                <a:solidFill>
                  <a:srgbClr val="404040"/>
                </a:solidFill>
                <a:cs typeface="+mn-ea"/>
                <a:sym typeface="+mn-lt"/>
              </a:endParaRPr>
            </a:p>
            <a:p>
              <a:pPr lvl="1">
                <a:lnSpc>
                  <a:spcPct val="150000"/>
                </a:lnSpc>
              </a:pPr>
              <a:r>
                <a:rPr lang="zh-CN" altLang="en-US" sz="2400" b="1">
                  <a:solidFill>
                    <a:srgbClr val="404040"/>
                  </a:solidFill>
                  <a:cs typeface="+mn-ea"/>
                  <a:sym typeface="+mn-lt"/>
                </a:rPr>
                <a:t>物料成本</a:t>
              </a:r>
              <a:r>
                <a:rPr lang="en-US" altLang="zh-CN" sz="2400" b="1">
                  <a:solidFill>
                    <a:srgbClr val="404040"/>
                  </a:solidFill>
                  <a:cs typeface="+mn-ea"/>
                  <a:sym typeface="+mn-lt"/>
                </a:rPr>
                <a:t>20%</a:t>
              </a:r>
            </a:p>
            <a:p>
              <a:pPr lvl="1">
                <a:lnSpc>
                  <a:spcPct val="150000"/>
                </a:lnSpc>
              </a:pPr>
              <a:endParaRPr lang="en-US" altLang="zh-CN" sz="2400" b="1">
                <a:solidFill>
                  <a:srgbClr val="404040"/>
                </a:solidFill>
                <a:cs typeface="+mn-ea"/>
                <a:sym typeface="+mn-lt"/>
              </a:endParaRPr>
            </a:p>
          </p:txBody>
        </p:sp>
      </p:grpSp>
      <p:grpSp>
        <p:nvGrpSpPr>
          <p:cNvPr id="55" name="组合 54"/>
          <p:cNvGrpSpPr/>
          <p:nvPr/>
        </p:nvGrpSpPr>
        <p:grpSpPr>
          <a:xfrm>
            <a:off x="5988799" y="3738531"/>
            <a:ext cx="4904288" cy="1746592"/>
            <a:chOff x="7166812" y="1305905"/>
            <a:chExt cx="4096431" cy="1746592"/>
          </a:xfrm>
        </p:grpSpPr>
        <p:sp>
          <p:nvSpPr>
            <p:cNvPr id="56" name="TextBox 33"/>
            <p:cNvSpPr txBox="1"/>
            <p:nvPr/>
          </p:nvSpPr>
          <p:spPr>
            <a:xfrm>
              <a:off x="7187187" y="2357307"/>
              <a:ext cx="4076056" cy="695190"/>
            </a:xfrm>
            <a:prstGeom prst="rect">
              <a:avLst/>
            </a:prstGeom>
            <a:noFill/>
          </p:spPr>
          <p:txBody>
            <a:bodyPr wrap="square" lIns="0" tIns="0" rIns="0" bIns="0" rtlCol="0">
              <a:spAutoFit/>
            </a:bodyPr>
            <a:lstStyle>
              <a:defPPr>
                <a:defRPr lang="zh-CN"/>
              </a:defPPr>
              <a:lvl1pPr algn="just" defTabSz="1219200">
                <a:lnSpc>
                  <a:spcPts val="1600"/>
                </a:lnSpc>
                <a:defRPr sz="1255">
                  <a:solidFill>
                    <a:schemeClr val="tx1">
                      <a:lumMod val="65000"/>
                      <a:lumOff val="35000"/>
                    </a:schemeClr>
                  </a:solidFill>
                  <a:latin typeface="微软雅黑 Light" panose="020B0502040204020203" pitchFamily="34" charset="-122"/>
                  <a:ea typeface="微软雅黑 Light" panose="020B0502040204020203" pitchFamily="34" charset="-122"/>
                </a:defRPr>
              </a:lvl1pPr>
              <a:lvl2pPr marL="609600" defTabSz="1219200">
                <a:defRPr sz="2400"/>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a:lnSpc>
                  <a:spcPct val="150000"/>
                </a:lnSpc>
              </a:pPr>
              <a:r>
                <a:rPr lang="zh-CN" altLang="en-US" sz="1600">
                  <a:solidFill>
                    <a:srgbClr val="404040"/>
                  </a:solidFill>
                  <a:latin typeface="微软雅黑" panose="020B0503020204020204" pitchFamily="34" charset="-122"/>
                  <a:ea typeface="微软雅黑" panose="020B0503020204020204" pitchFamily="34" charset="-122"/>
                  <a:cs typeface="+mn-ea"/>
                  <a:sym typeface="+mn-lt"/>
                </a:rPr>
                <a:t>请添加您所需要的文本请添加您所需要的文本请添加您所需要的文本</a:t>
              </a:r>
              <a:endParaRPr lang="en-US" altLang="zh-CN" sz="1600">
                <a:solidFill>
                  <a:srgbClr val="404040"/>
                </a:solidFill>
                <a:latin typeface="微软雅黑" panose="020B0503020204020204" pitchFamily="34" charset="-122"/>
                <a:ea typeface="微软雅黑" panose="020B0503020204020204" pitchFamily="34" charset="-122"/>
                <a:cs typeface="+mn-ea"/>
                <a:sym typeface="+mn-lt"/>
              </a:endParaRPr>
            </a:p>
          </p:txBody>
        </p:sp>
        <p:sp>
          <p:nvSpPr>
            <p:cNvPr id="57" name="文本框 56"/>
            <p:cNvSpPr txBox="1"/>
            <p:nvPr/>
          </p:nvSpPr>
          <p:spPr>
            <a:xfrm>
              <a:off x="7166812" y="1305905"/>
              <a:ext cx="1981477" cy="328231"/>
            </a:xfrm>
            <a:prstGeom prst="rect">
              <a:avLst/>
            </a:prstGeo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t">
              <a:noAutofit/>
            </a:bodyPr>
            <a:lstStyle>
              <a:defPPr>
                <a:defRPr lang="zh-CN"/>
              </a:defPPr>
              <a:lvl1pPr defTabSz="1219200">
                <a:spcBef>
                  <a:spcPct val="0"/>
                </a:spcBef>
                <a:defRPr cap="all">
                  <a:solidFill>
                    <a:schemeClr val="tx1">
                      <a:lumMod val="65000"/>
                      <a:lumOff val="35000"/>
                    </a:schemeClr>
                  </a:solidFill>
                  <a:latin typeface="微软雅黑" panose="020B0503020204020204" pitchFamily="34" charset="-122"/>
                  <a:ea typeface="微软雅黑" panose="020B0503020204020204" pitchFamily="34" charset="-122"/>
                  <a:cs typeface="+mj-cs"/>
                </a:defRPr>
              </a:lvl1pPr>
              <a:lvl2pPr marL="0" lvl="1" defTabSz="1219200">
                <a:defRPr sz="2055">
                  <a:solidFill>
                    <a:schemeClr val="tx1">
                      <a:lumMod val="65000"/>
                      <a:lumOff val="35000"/>
                    </a:schemeClr>
                  </a:solidFill>
                  <a:latin typeface="微软雅黑" panose="020B0503020204020204" pitchFamily="34" charset="-122"/>
                  <a:ea typeface="微软雅黑" panose="020B0503020204020204" pitchFamily="34" charset="-122"/>
                </a:defRPr>
              </a:lvl2pPr>
              <a:lvl3pPr marL="1219200" defTabSz="1219200">
                <a:defRPr sz="2400"/>
              </a:lvl3pPr>
              <a:lvl4pPr marL="1828800" defTabSz="1219200">
                <a:defRPr sz="2400"/>
              </a:lvl4pPr>
              <a:lvl5pPr marL="2438400" defTabSz="1219200">
                <a:defRPr sz="2400"/>
              </a:lvl5pPr>
              <a:lvl6pPr marL="3048000" defTabSz="1219200">
                <a:defRPr sz="2400"/>
              </a:lvl6pPr>
              <a:lvl7pPr marL="3657600" defTabSz="1219200">
                <a:defRPr sz="2400"/>
              </a:lvl7pPr>
              <a:lvl8pPr marL="4267200" defTabSz="1219200">
                <a:defRPr sz="2400"/>
              </a:lvl8pPr>
              <a:lvl9pPr marL="4876800" defTabSz="1219200">
                <a:defRPr sz="2400"/>
              </a:lvl9pPr>
            </a:lstStyle>
            <a:p>
              <a:pPr lvl="1">
                <a:lnSpc>
                  <a:spcPct val="150000"/>
                </a:lnSpc>
              </a:pPr>
              <a:endParaRPr lang="zh-CN" altLang="en-US" sz="2400" b="1">
                <a:solidFill>
                  <a:srgbClr val="404040"/>
                </a:solidFill>
                <a:cs typeface="+mn-ea"/>
                <a:sym typeface="+mn-lt"/>
              </a:endParaRPr>
            </a:p>
            <a:p>
              <a:pPr lvl="1">
                <a:lnSpc>
                  <a:spcPct val="150000"/>
                </a:lnSpc>
              </a:pPr>
              <a:r>
                <a:rPr lang="zh-CN" altLang="en-US" sz="2400" b="1">
                  <a:solidFill>
                    <a:srgbClr val="404040"/>
                  </a:solidFill>
                  <a:cs typeface="+mn-ea"/>
                  <a:sym typeface="+mn-lt"/>
                </a:rPr>
                <a:t>人员成本</a:t>
              </a:r>
              <a:r>
                <a:rPr lang="en-US" altLang="zh-CN" sz="2400" b="1">
                  <a:solidFill>
                    <a:srgbClr val="404040"/>
                  </a:solidFill>
                  <a:cs typeface="+mn-ea"/>
                  <a:sym typeface="+mn-lt"/>
                </a:rPr>
                <a:t>10%</a:t>
              </a:r>
            </a:p>
            <a:p>
              <a:pPr lvl="1">
                <a:lnSpc>
                  <a:spcPct val="150000"/>
                </a:lnSpc>
              </a:pPr>
              <a:endParaRPr lang="en-US" altLang="zh-CN" sz="2400" b="1">
                <a:solidFill>
                  <a:srgbClr val="404040"/>
                </a:solidFill>
                <a:cs typeface="+mn-ea"/>
                <a:sym typeface="+mn-lt"/>
              </a:endParaRPr>
            </a:p>
          </p:txBody>
        </p:sp>
      </p:grpSp>
      <p:pic>
        <p:nvPicPr>
          <p:cNvPr id="68" name="图片 6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499" y="1062613"/>
            <a:ext cx="4781109" cy="4781109"/>
          </a:xfrm>
          <a:prstGeom prst="rect">
            <a:avLst/>
          </a:prstGeom>
        </p:spPr>
      </p:pic>
      <p:grpSp>
        <p:nvGrpSpPr>
          <p:cNvPr id="59" name="组合 58"/>
          <p:cNvGrpSpPr/>
          <p:nvPr/>
        </p:nvGrpSpPr>
        <p:grpSpPr>
          <a:xfrm>
            <a:off x="5511127" y="1472917"/>
            <a:ext cx="299803" cy="1017892"/>
            <a:chOff x="5621465" y="1829769"/>
            <a:chExt cx="299650" cy="885995"/>
          </a:xfrm>
          <a:solidFill>
            <a:srgbClr val="194D97"/>
          </a:solidFill>
        </p:grpSpPr>
        <p:sp>
          <p:nvSpPr>
            <p:cNvPr id="60" name="矩形 59"/>
            <p:cNvSpPr/>
            <p:nvPr/>
          </p:nvSpPr>
          <p:spPr>
            <a:xfrm>
              <a:off x="5621465" y="1829769"/>
              <a:ext cx="180826" cy="8859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微软雅黑" panose="020B0503020204020204" pitchFamily="34" charset="-122"/>
                <a:ea typeface="微软雅黑" panose="020B0503020204020204" pitchFamily="34" charset="-122"/>
              </a:endParaRPr>
            </a:p>
          </p:txBody>
        </p:sp>
        <p:sp>
          <p:nvSpPr>
            <p:cNvPr id="61" name="矩形 60"/>
            <p:cNvSpPr/>
            <p:nvPr/>
          </p:nvSpPr>
          <p:spPr>
            <a:xfrm>
              <a:off x="5864879" y="1829769"/>
              <a:ext cx="56236" cy="8859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微软雅黑" panose="020B0503020204020204" pitchFamily="34" charset="-122"/>
                <a:ea typeface="微软雅黑" panose="020B0503020204020204" pitchFamily="34" charset="-122"/>
              </a:endParaRPr>
            </a:p>
          </p:txBody>
        </p:sp>
      </p:grpSp>
      <p:grpSp>
        <p:nvGrpSpPr>
          <p:cNvPr id="62" name="组合 61"/>
          <p:cNvGrpSpPr/>
          <p:nvPr/>
        </p:nvGrpSpPr>
        <p:grpSpPr>
          <a:xfrm>
            <a:off x="5511127" y="2925020"/>
            <a:ext cx="299803" cy="1017892"/>
            <a:chOff x="5621465" y="1829769"/>
            <a:chExt cx="299650" cy="885995"/>
          </a:xfrm>
          <a:solidFill>
            <a:srgbClr val="EE9424"/>
          </a:solidFill>
        </p:grpSpPr>
        <p:sp>
          <p:nvSpPr>
            <p:cNvPr id="63" name="矩形 62"/>
            <p:cNvSpPr/>
            <p:nvPr/>
          </p:nvSpPr>
          <p:spPr>
            <a:xfrm>
              <a:off x="5621465" y="1829769"/>
              <a:ext cx="180826" cy="8859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微软雅黑" panose="020B0503020204020204" pitchFamily="34" charset="-122"/>
                <a:ea typeface="微软雅黑" panose="020B0503020204020204" pitchFamily="34" charset="-122"/>
              </a:endParaRPr>
            </a:p>
          </p:txBody>
        </p:sp>
        <p:sp>
          <p:nvSpPr>
            <p:cNvPr id="64" name="矩形 63"/>
            <p:cNvSpPr/>
            <p:nvPr/>
          </p:nvSpPr>
          <p:spPr>
            <a:xfrm>
              <a:off x="5864879" y="1829769"/>
              <a:ext cx="56236" cy="8859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微软雅黑" panose="020B0503020204020204" pitchFamily="34" charset="-122"/>
                <a:ea typeface="微软雅黑" panose="020B0503020204020204" pitchFamily="34" charset="-122"/>
              </a:endParaRPr>
            </a:p>
          </p:txBody>
        </p:sp>
      </p:grpSp>
      <p:grpSp>
        <p:nvGrpSpPr>
          <p:cNvPr id="65" name="组合 64"/>
          <p:cNvGrpSpPr/>
          <p:nvPr/>
        </p:nvGrpSpPr>
        <p:grpSpPr>
          <a:xfrm>
            <a:off x="5511127" y="4433235"/>
            <a:ext cx="299803" cy="1017892"/>
            <a:chOff x="5621465" y="1829769"/>
            <a:chExt cx="299650" cy="885995"/>
          </a:xfrm>
          <a:solidFill>
            <a:srgbClr val="194D97"/>
          </a:solidFill>
        </p:grpSpPr>
        <p:sp>
          <p:nvSpPr>
            <p:cNvPr id="66" name="矩形 65"/>
            <p:cNvSpPr/>
            <p:nvPr/>
          </p:nvSpPr>
          <p:spPr>
            <a:xfrm>
              <a:off x="5621465" y="1829769"/>
              <a:ext cx="180826" cy="8859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微软雅黑" panose="020B0503020204020204" pitchFamily="34" charset="-122"/>
                <a:ea typeface="微软雅黑" panose="020B0503020204020204" pitchFamily="34" charset="-122"/>
              </a:endParaRPr>
            </a:p>
          </p:txBody>
        </p:sp>
        <p:sp>
          <p:nvSpPr>
            <p:cNvPr id="67" name="矩形 66"/>
            <p:cNvSpPr/>
            <p:nvPr/>
          </p:nvSpPr>
          <p:spPr>
            <a:xfrm>
              <a:off x="5864879" y="1829769"/>
              <a:ext cx="56236" cy="88599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p:cTn id="7" dur="500" fill="hold"/>
                                        <p:tgtEl>
                                          <p:spTgt spid="68"/>
                                        </p:tgtEl>
                                        <p:attrNameLst>
                                          <p:attrName>ppt_w</p:attrName>
                                        </p:attrNameLst>
                                      </p:cBhvr>
                                      <p:tavLst>
                                        <p:tav tm="0">
                                          <p:val>
                                            <p:fltVal val="0"/>
                                          </p:val>
                                        </p:tav>
                                        <p:tav tm="100000">
                                          <p:val>
                                            <p:strVal val="#ppt_w"/>
                                          </p:val>
                                        </p:tav>
                                      </p:tavLst>
                                    </p:anim>
                                    <p:anim calcmode="lin" valueType="num">
                                      <p:cBhvr>
                                        <p:cTn id="8" dur="500" fill="hold"/>
                                        <p:tgtEl>
                                          <p:spTgt spid="68"/>
                                        </p:tgtEl>
                                        <p:attrNameLst>
                                          <p:attrName>ppt_h</p:attrName>
                                        </p:attrNameLst>
                                      </p:cBhvr>
                                      <p:tavLst>
                                        <p:tav tm="0">
                                          <p:val>
                                            <p:fltVal val="0"/>
                                          </p:val>
                                        </p:tav>
                                        <p:tav tm="100000">
                                          <p:val>
                                            <p:strVal val="#ppt_h"/>
                                          </p:val>
                                        </p:tav>
                                      </p:tavLst>
                                    </p:anim>
                                    <p:animEffect transition="in" filter="fade">
                                      <p:cBhvr>
                                        <p:cTn id="9" dur="500"/>
                                        <p:tgtEl>
                                          <p:spTgt spid="68"/>
                                        </p:tgtEl>
                                      </p:cBhvr>
                                    </p:animEffect>
                                  </p:childTnLst>
                                </p:cTn>
                              </p:par>
                            </p:childTnLst>
                          </p:cTn>
                        </p:par>
                        <p:par>
                          <p:cTn id="10" fill="hold" nodeType="afterGroup">
                            <p:stCondLst>
                              <p:cond delay="500"/>
                            </p:stCondLst>
                            <p:childTnLst>
                              <p:par>
                                <p:cTn id="11" presetID="2" presetClass="entr" presetSubtype="4" dur="500" fill="hold" nodeType="afterEffect">
                                  <p:stCondLst>
                                    <p:cond delay="0"/>
                                  </p:stCondLst>
                                  <p:childTnLst>
                                    <p:set>
                                      <p:cBhvr>
                                        <p:cTn id="12" dur="1" fill="hold">
                                          <p:stCondLst>
                                            <p:cond delay="0"/>
                                          </p:stCondLst>
                                        </p:cTn>
                                        <p:tgtEl>
                                          <p:spTgt spid="59"/>
                                        </p:tgtEl>
                                        <p:attrNameLst>
                                          <p:attrName>style.visibility</p:attrName>
                                        </p:attrNameLst>
                                      </p:cBhvr>
                                      <p:to>
                                        <p:strVal val="visible"/>
                                      </p:to>
                                    </p:set>
                                    <p:anim calcmode="lin" valueType="num">
                                      <p:cBhvr additive="base">
                                        <p:cTn id="13" dur="500" fill="hold"/>
                                        <p:tgtEl>
                                          <p:spTgt spid="59"/>
                                        </p:tgtEl>
                                        <p:attrNameLst>
                                          <p:attrName>ppt_x</p:attrName>
                                        </p:attrNameLst>
                                      </p:cBhvr>
                                      <p:tavLst>
                                        <p:tav tm="0">
                                          <p:val>
                                            <p:strVal val="#ppt_x"/>
                                          </p:val>
                                        </p:tav>
                                        <p:tav tm="100000">
                                          <p:val>
                                            <p:strVal val="#ppt_x"/>
                                          </p:val>
                                        </p:tav>
                                      </p:tavLst>
                                    </p:anim>
                                    <p:anim calcmode="lin" valueType="num">
                                      <p:cBhvr additive="base">
                                        <p:cTn id="14" dur="500" fill="hold"/>
                                        <p:tgtEl>
                                          <p:spTgt spid="59"/>
                                        </p:tgtEl>
                                        <p:attrNameLst>
                                          <p:attrName>ppt_y</p:attrName>
                                        </p:attrNameLst>
                                      </p:cBhvr>
                                      <p:tavLst>
                                        <p:tav tm="0">
                                          <p:val>
                                            <p:strVal val="1+#ppt_h/2"/>
                                          </p:val>
                                        </p:tav>
                                        <p:tav tm="100000">
                                          <p:val>
                                            <p:strVal val="#ppt_y"/>
                                          </p:val>
                                        </p:tav>
                                      </p:tavLst>
                                    </p:anim>
                                  </p:childTnLst>
                                </p:cTn>
                              </p:par>
                            </p:childTnLst>
                          </p:cTn>
                        </p:par>
                        <p:par>
                          <p:cTn id="15" fill="hold" nodeType="afterGroup">
                            <p:stCondLst>
                              <p:cond delay="1000"/>
                            </p:stCondLst>
                            <p:childTnLst>
                              <p:par>
                                <p:cTn id="16" presetID="2" presetClass="entr" presetSubtype="4" dur="500" fill="hold" nodeType="afterEffect">
                                  <p:stCondLst>
                                    <p:cond delay="0"/>
                                  </p:stCondLst>
                                  <p:childTnLst>
                                    <p:set>
                                      <p:cBhvr>
                                        <p:cTn id="17" dur="1" fill="hold">
                                          <p:stCondLst>
                                            <p:cond delay="0"/>
                                          </p:stCondLst>
                                        </p:cTn>
                                        <p:tgtEl>
                                          <p:spTgt spid="26"/>
                                        </p:tgtEl>
                                        <p:attrNameLst>
                                          <p:attrName>style.visibility</p:attrName>
                                        </p:attrNameLst>
                                      </p:cBhvr>
                                      <p:to>
                                        <p:strVal val="visible"/>
                                      </p:to>
                                    </p:set>
                                    <p:anim calcmode="lin" valueType="num">
                                      <p:cBhvr additive="base">
                                        <p:cTn id="18" dur="500" fill="hold"/>
                                        <p:tgtEl>
                                          <p:spTgt spid="26"/>
                                        </p:tgtEl>
                                        <p:attrNameLst>
                                          <p:attrName>ppt_x</p:attrName>
                                        </p:attrNameLst>
                                      </p:cBhvr>
                                      <p:tavLst>
                                        <p:tav tm="0">
                                          <p:val>
                                            <p:strVal val="#ppt_x"/>
                                          </p:val>
                                        </p:tav>
                                        <p:tav tm="100000">
                                          <p:val>
                                            <p:strVal val="#ppt_x"/>
                                          </p:val>
                                        </p:tav>
                                      </p:tavLst>
                                    </p:anim>
                                    <p:anim calcmode="lin" valueType="num">
                                      <p:cBhvr additive="base">
                                        <p:cTn id="19" dur="500" fill="hold"/>
                                        <p:tgtEl>
                                          <p:spTgt spid="26"/>
                                        </p:tgtEl>
                                        <p:attrNameLst>
                                          <p:attrName>ppt_y</p:attrName>
                                        </p:attrNameLst>
                                      </p:cBhvr>
                                      <p:tavLst>
                                        <p:tav tm="0">
                                          <p:val>
                                            <p:strVal val="1+#ppt_h/2"/>
                                          </p:val>
                                        </p:tav>
                                        <p:tav tm="100000">
                                          <p:val>
                                            <p:strVal val="#ppt_y"/>
                                          </p:val>
                                        </p:tav>
                                      </p:tavLst>
                                    </p:anim>
                                  </p:childTnLst>
                                </p:cTn>
                              </p:par>
                            </p:childTnLst>
                          </p:cTn>
                        </p:par>
                        <p:par>
                          <p:cTn id="20" fill="hold" nodeType="afterGroup">
                            <p:stCondLst>
                              <p:cond delay="1500"/>
                            </p:stCondLst>
                            <p:childTnLst>
                              <p:par>
                                <p:cTn id="21" presetID="2" presetClass="entr" presetSubtype="4" dur="500" fill="hold" nodeType="afterEffect">
                                  <p:stCondLst>
                                    <p:cond delay="0"/>
                                  </p:stCondLst>
                                  <p:childTnLst>
                                    <p:set>
                                      <p:cBhvr>
                                        <p:cTn id="22" dur="1" fill="hold">
                                          <p:stCondLst>
                                            <p:cond delay="0"/>
                                          </p:stCondLst>
                                        </p:cTn>
                                        <p:tgtEl>
                                          <p:spTgt spid="62"/>
                                        </p:tgtEl>
                                        <p:attrNameLst>
                                          <p:attrName>style.visibility</p:attrName>
                                        </p:attrNameLst>
                                      </p:cBhvr>
                                      <p:to>
                                        <p:strVal val="visible"/>
                                      </p:to>
                                    </p:set>
                                    <p:anim calcmode="lin" valueType="num">
                                      <p:cBhvr additive="base">
                                        <p:cTn id="23" dur="500" fill="hold"/>
                                        <p:tgtEl>
                                          <p:spTgt spid="62"/>
                                        </p:tgtEl>
                                        <p:attrNameLst>
                                          <p:attrName>ppt_x</p:attrName>
                                        </p:attrNameLst>
                                      </p:cBhvr>
                                      <p:tavLst>
                                        <p:tav tm="0">
                                          <p:val>
                                            <p:strVal val="#ppt_x"/>
                                          </p:val>
                                        </p:tav>
                                        <p:tav tm="100000">
                                          <p:val>
                                            <p:strVal val="#ppt_x"/>
                                          </p:val>
                                        </p:tav>
                                      </p:tavLst>
                                    </p:anim>
                                    <p:anim calcmode="lin" valueType="num">
                                      <p:cBhvr additive="base">
                                        <p:cTn id="24" dur="500" fill="hold"/>
                                        <p:tgtEl>
                                          <p:spTgt spid="62"/>
                                        </p:tgtEl>
                                        <p:attrNameLst>
                                          <p:attrName>ppt_y</p:attrName>
                                        </p:attrNameLst>
                                      </p:cBhvr>
                                      <p:tavLst>
                                        <p:tav tm="0">
                                          <p:val>
                                            <p:strVal val="1+#ppt_h/2"/>
                                          </p:val>
                                        </p:tav>
                                        <p:tav tm="100000">
                                          <p:val>
                                            <p:strVal val="#ppt_y"/>
                                          </p:val>
                                        </p:tav>
                                      </p:tavLst>
                                    </p:anim>
                                  </p:childTnLst>
                                </p:cTn>
                              </p:par>
                            </p:childTnLst>
                          </p:cTn>
                        </p:par>
                        <p:par>
                          <p:cTn id="25" fill="hold" nodeType="afterGroup">
                            <p:stCondLst>
                              <p:cond delay="2000"/>
                            </p:stCondLst>
                            <p:childTnLst>
                              <p:par>
                                <p:cTn id="26" presetID="2" presetClass="entr" presetSubtype="4" dur="500" fill="hold" nodeType="afterEffect">
                                  <p:stCondLst>
                                    <p:cond delay="0"/>
                                  </p:stCondLst>
                                  <p:childTnLst>
                                    <p:set>
                                      <p:cBhvr>
                                        <p:cTn id="27" dur="1" fill="hold">
                                          <p:stCondLst>
                                            <p:cond delay="0"/>
                                          </p:stCondLst>
                                        </p:cTn>
                                        <p:tgtEl>
                                          <p:spTgt spid="52"/>
                                        </p:tgtEl>
                                        <p:attrNameLst>
                                          <p:attrName>style.visibility</p:attrName>
                                        </p:attrNameLst>
                                      </p:cBhvr>
                                      <p:to>
                                        <p:strVal val="visible"/>
                                      </p:to>
                                    </p:set>
                                    <p:anim calcmode="lin" valueType="num">
                                      <p:cBhvr additive="base">
                                        <p:cTn id="28" dur="500" fill="hold"/>
                                        <p:tgtEl>
                                          <p:spTgt spid="52"/>
                                        </p:tgtEl>
                                        <p:attrNameLst>
                                          <p:attrName>ppt_x</p:attrName>
                                        </p:attrNameLst>
                                      </p:cBhvr>
                                      <p:tavLst>
                                        <p:tav tm="0">
                                          <p:val>
                                            <p:strVal val="#ppt_x"/>
                                          </p:val>
                                        </p:tav>
                                        <p:tav tm="100000">
                                          <p:val>
                                            <p:strVal val="#ppt_x"/>
                                          </p:val>
                                        </p:tav>
                                      </p:tavLst>
                                    </p:anim>
                                    <p:anim calcmode="lin" valueType="num">
                                      <p:cBhvr additive="base">
                                        <p:cTn id="29" dur="500" fill="hold"/>
                                        <p:tgtEl>
                                          <p:spTgt spid="52"/>
                                        </p:tgtEl>
                                        <p:attrNameLst>
                                          <p:attrName>ppt_y</p:attrName>
                                        </p:attrNameLst>
                                      </p:cBhvr>
                                      <p:tavLst>
                                        <p:tav tm="0">
                                          <p:val>
                                            <p:strVal val="1+#ppt_h/2"/>
                                          </p:val>
                                        </p:tav>
                                        <p:tav tm="100000">
                                          <p:val>
                                            <p:strVal val="#ppt_y"/>
                                          </p:val>
                                        </p:tav>
                                      </p:tavLst>
                                    </p:anim>
                                  </p:childTnLst>
                                </p:cTn>
                              </p:par>
                            </p:childTnLst>
                          </p:cTn>
                        </p:par>
                        <p:par>
                          <p:cTn id="30" fill="hold" nodeType="afterGroup">
                            <p:stCondLst>
                              <p:cond delay="2500"/>
                            </p:stCondLst>
                            <p:childTnLst>
                              <p:par>
                                <p:cTn id="31" presetID="2" presetClass="entr" presetSubtype="4" dur="500" fill="hold" nodeType="afterEffect">
                                  <p:stCondLst>
                                    <p:cond delay="0"/>
                                  </p:stCondLst>
                                  <p:childTnLst>
                                    <p:set>
                                      <p:cBhvr>
                                        <p:cTn id="32" dur="1" fill="hold">
                                          <p:stCondLst>
                                            <p:cond delay="0"/>
                                          </p:stCondLst>
                                        </p:cTn>
                                        <p:tgtEl>
                                          <p:spTgt spid="65"/>
                                        </p:tgtEl>
                                        <p:attrNameLst>
                                          <p:attrName>style.visibility</p:attrName>
                                        </p:attrNameLst>
                                      </p:cBhvr>
                                      <p:to>
                                        <p:strVal val="visible"/>
                                      </p:to>
                                    </p:set>
                                    <p:anim calcmode="lin" valueType="num">
                                      <p:cBhvr additive="base">
                                        <p:cTn id="33" dur="500" fill="hold"/>
                                        <p:tgtEl>
                                          <p:spTgt spid="65"/>
                                        </p:tgtEl>
                                        <p:attrNameLst>
                                          <p:attrName>ppt_x</p:attrName>
                                        </p:attrNameLst>
                                      </p:cBhvr>
                                      <p:tavLst>
                                        <p:tav tm="0">
                                          <p:val>
                                            <p:strVal val="#ppt_x"/>
                                          </p:val>
                                        </p:tav>
                                        <p:tav tm="100000">
                                          <p:val>
                                            <p:strVal val="#ppt_x"/>
                                          </p:val>
                                        </p:tav>
                                      </p:tavLst>
                                    </p:anim>
                                    <p:anim calcmode="lin" valueType="num">
                                      <p:cBhvr additive="base">
                                        <p:cTn id="34" dur="500" fill="hold"/>
                                        <p:tgtEl>
                                          <p:spTgt spid="65"/>
                                        </p:tgtEl>
                                        <p:attrNameLst>
                                          <p:attrName>ppt_y</p:attrName>
                                        </p:attrNameLst>
                                      </p:cBhvr>
                                      <p:tavLst>
                                        <p:tav tm="0">
                                          <p:val>
                                            <p:strVal val="1+#ppt_h/2"/>
                                          </p:val>
                                        </p:tav>
                                        <p:tav tm="100000">
                                          <p:val>
                                            <p:strVal val="#ppt_y"/>
                                          </p:val>
                                        </p:tav>
                                      </p:tavLst>
                                    </p:anim>
                                  </p:childTnLst>
                                </p:cTn>
                              </p:par>
                            </p:childTnLst>
                          </p:cTn>
                        </p:par>
                        <p:par>
                          <p:cTn id="35" fill="hold" nodeType="afterGroup">
                            <p:stCondLst>
                              <p:cond delay="3000"/>
                            </p:stCondLst>
                            <p:childTnLst>
                              <p:par>
                                <p:cTn id="36" presetID="2" presetClass="entr" presetSubtype="4" dur="500" fill="hold" nodeType="afterEffect">
                                  <p:stCondLst>
                                    <p:cond delay="0"/>
                                  </p:stCondLst>
                                  <p:childTnLst>
                                    <p:set>
                                      <p:cBhvr>
                                        <p:cTn id="37" dur="1" fill="hold">
                                          <p:stCondLst>
                                            <p:cond delay="0"/>
                                          </p:stCondLst>
                                        </p:cTn>
                                        <p:tgtEl>
                                          <p:spTgt spid="55"/>
                                        </p:tgtEl>
                                        <p:attrNameLst>
                                          <p:attrName>style.visibility</p:attrName>
                                        </p:attrNameLst>
                                      </p:cBhvr>
                                      <p:to>
                                        <p:strVal val="visible"/>
                                      </p:to>
                                    </p:set>
                                    <p:anim calcmode="lin" valueType="num">
                                      <p:cBhvr additive="base">
                                        <p:cTn id="38" dur="500" fill="hold"/>
                                        <p:tgtEl>
                                          <p:spTgt spid="55"/>
                                        </p:tgtEl>
                                        <p:attrNameLst>
                                          <p:attrName>ppt_x</p:attrName>
                                        </p:attrNameLst>
                                      </p:cBhvr>
                                      <p:tavLst>
                                        <p:tav tm="0">
                                          <p:val>
                                            <p:strVal val="#ppt_x"/>
                                          </p:val>
                                        </p:tav>
                                        <p:tav tm="100000">
                                          <p:val>
                                            <p:strVal val="#ppt_x"/>
                                          </p:val>
                                        </p:tav>
                                      </p:tavLst>
                                    </p:anim>
                                    <p:anim calcmode="lin" valueType="num">
                                      <p:cBhvr additive="base">
                                        <p:cTn id="39"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PA-组合 36"/>
          <p:cNvGrpSpPr/>
          <p:nvPr>
            <p:custDataLst>
              <p:tags r:id="rId1"/>
            </p:custDataLst>
          </p:nvPr>
        </p:nvGrpSpPr>
        <p:grpSpPr>
          <a:xfrm>
            <a:off x="742993" y="1903537"/>
            <a:ext cx="3337027" cy="3601678"/>
            <a:chOff x="723943" y="1903537"/>
            <a:chExt cx="3337027" cy="3601678"/>
          </a:xfrm>
        </p:grpSpPr>
        <p:grpSp>
          <p:nvGrpSpPr>
            <p:cNvPr id="34" name="组合 33"/>
            <p:cNvGrpSpPr/>
            <p:nvPr/>
          </p:nvGrpSpPr>
          <p:grpSpPr>
            <a:xfrm>
              <a:off x="723943" y="1903537"/>
              <a:ext cx="3337027" cy="3601678"/>
              <a:chOff x="723943" y="1903537"/>
              <a:chExt cx="3337027" cy="3601678"/>
            </a:xfrm>
          </p:grpSpPr>
          <p:sp>
            <p:nvSpPr>
              <p:cNvPr id="39" name="PA-išḻîḍé"/>
              <p:cNvSpPr/>
              <p:nvPr>
                <p:custDataLst>
                  <p:tags r:id="rId22"/>
                </p:custDataLst>
              </p:nvPr>
            </p:nvSpPr>
            <p:spPr>
              <a:xfrm>
                <a:off x="723943" y="1903537"/>
                <a:ext cx="3337027" cy="3601678"/>
              </a:xfrm>
              <a:prstGeom prst="roundRect">
                <a:avLst>
                  <a:gd name="adj" fmla="val 6524"/>
                </a:avLst>
              </a:prstGeom>
              <a:noFill/>
              <a:ln w="19050" cap="rnd">
                <a:solidFill>
                  <a:srgbClr val="194D97"/>
                </a:solidFill>
                <a:prstDash val="dashDot"/>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1200" b="1">
                  <a:solidFill>
                    <a:srgbClr val="404040"/>
                  </a:solidFill>
                  <a:latin typeface="微软雅黑" panose="020B0503020204020204" pitchFamily="34" charset="-122"/>
                  <a:ea typeface="微软雅黑" panose="020B0503020204020204" pitchFamily="34" charset="-122"/>
                </a:endParaRPr>
              </a:p>
            </p:txBody>
          </p:sp>
          <p:grpSp>
            <p:nvGrpSpPr>
              <p:cNvPr id="40" name="işľíḍé"/>
              <p:cNvGrpSpPr/>
              <p:nvPr/>
            </p:nvGrpSpPr>
            <p:grpSpPr>
              <a:xfrm flipV="1">
                <a:off x="917258" y="2662651"/>
                <a:ext cx="2944627" cy="45719"/>
                <a:chOff x="1863898" y="3166888"/>
                <a:chExt cx="1905682" cy="45719"/>
              </a:xfrm>
              <a:solidFill>
                <a:srgbClr val="FEC90B"/>
              </a:solidFill>
            </p:grpSpPr>
            <p:sp>
              <p:nvSpPr>
                <p:cNvPr id="41" name="PA-ïṧ1ïḓé"/>
                <p:cNvSpPr/>
                <p:nvPr>
                  <p:custDataLst>
                    <p:tags r:id="rId23"/>
                  </p:custDataLst>
                </p:nvPr>
              </p:nvSpPr>
              <p:spPr>
                <a:xfrm>
                  <a:off x="1863898" y="3166888"/>
                  <a:ext cx="468975" cy="45719"/>
                </a:xfrm>
                <a:prstGeom prst="roundRect">
                  <a:avLst>
                    <a:gd name="adj" fmla="val 50000"/>
                  </a:avLst>
                </a:prstGeom>
                <a:gradFill flip="none" rotWithShape="1">
                  <a:gsLst>
                    <a:gs pos="0">
                      <a:srgbClr val="194D97"/>
                    </a:gs>
                    <a:gs pos="100000">
                      <a:srgbClr val="194D97"/>
                    </a:gs>
                  </a:gsLst>
                  <a:lin ang="0" scaled="0"/>
                </a:gradFill>
                <a:ln w="12700" cap="rnd">
                  <a:solidFill>
                    <a:srgbClr val="194D97"/>
                  </a:solid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3600" b="1">
                    <a:solidFill>
                      <a:srgbClr val="404040"/>
                    </a:solidFill>
                    <a:latin typeface="微软雅黑" panose="020B0503020204020204" pitchFamily="34" charset="-122"/>
                    <a:ea typeface="微软雅黑" panose="020B0503020204020204" pitchFamily="34" charset="-122"/>
                  </a:endParaRPr>
                </a:p>
              </p:txBody>
            </p:sp>
            <p:sp>
              <p:nvSpPr>
                <p:cNvPr id="42" name="PA-íṣḷîḑé"/>
                <p:cNvSpPr/>
                <p:nvPr>
                  <p:custDataLst>
                    <p:tags r:id="rId24"/>
                  </p:custDataLst>
                </p:nvPr>
              </p:nvSpPr>
              <p:spPr>
                <a:xfrm>
                  <a:off x="2438350" y="3166888"/>
                  <a:ext cx="1331230" cy="45719"/>
                </a:xfrm>
                <a:prstGeom prst="roundRect">
                  <a:avLst>
                    <a:gd name="adj" fmla="val 50000"/>
                  </a:avLst>
                </a:prstGeom>
                <a:gradFill flip="none" rotWithShape="1">
                  <a:gsLst>
                    <a:gs pos="0">
                      <a:srgbClr val="194D97"/>
                    </a:gs>
                    <a:gs pos="100000">
                      <a:srgbClr val="194D97"/>
                    </a:gs>
                  </a:gsLst>
                  <a:lin ang="0" scaled="0"/>
                </a:gradFill>
                <a:ln w="12700" cap="rnd">
                  <a:solidFill>
                    <a:srgbClr val="194D97"/>
                  </a:solid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3600" b="1">
                    <a:solidFill>
                      <a:srgbClr val="404040"/>
                    </a:solidFill>
                    <a:latin typeface="微软雅黑" panose="020B0503020204020204" pitchFamily="34" charset="-122"/>
                    <a:ea typeface="微软雅黑" panose="020B0503020204020204" pitchFamily="34" charset="-122"/>
                  </a:endParaRPr>
                </a:p>
              </p:txBody>
            </p:sp>
          </p:grpSp>
        </p:grpSp>
        <p:sp>
          <p:nvSpPr>
            <p:cNvPr id="35" name="PA-íṣ1iḋe"/>
            <p:cNvSpPr txBox="1"/>
            <p:nvPr>
              <p:custDataLst>
                <p:tags r:id="rId18"/>
              </p:custDataLst>
            </p:nvPr>
          </p:nvSpPr>
          <p:spPr>
            <a:xfrm>
              <a:off x="841173" y="2176031"/>
              <a:ext cx="1588957" cy="461665"/>
            </a:xfrm>
            <a:prstGeom prst="rect">
              <a:avLst/>
            </a:prstGeom>
            <a:noFill/>
            <a:effectLst/>
          </p:spPr>
          <p:txBody>
            <a:bodyPr wrap="square" rtlCol="0">
              <a:spAutoFit/>
            </a:bodyPr>
            <a:lstStyle>
              <a:defPPr>
                <a:defRPr lang="zh-CN"/>
              </a:defPPr>
              <a:lvl1pPr>
                <a:defRPr sz="2000" b="1" i="0">
                  <a:gradFill>
                    <a:gsLst>
                      <a:gs pos="0">
                        <a:schemeClr val="accent1">
                          <a:lumMod val="60000"/>
                          <a:lumOff val="40000"/>
                        </a:schemeClr>
                      </a:gs>
                      <a:gs pos="60000">
                        <a:schemeClr val="accent1"/>
                      </a:gs>
                    </a:gsLst>
                    <a:lin ang="2700000" scaled="0"/>
                  </a:gradFill>
                  <a:effectLst>
                    <a:outerShdw blurRad="76200" dist="50800" dir="5400000" algn="ctr" rotWithShape="0">
                      <a:schemeClr val="accent1">
                        <a:alpha val="20000"/>
                      </a:schemeClr>
                    </a:outerShdw>
                  </a:effectLst>
                </a:defRPr>
              </a:lvl1pPr>
            </a:lstStyle>
            <a:p>
              <a:pPr>
                <a:buSzPct val="25000"/>
              </a:pPr>
              <a:r>
                <a:rPr lang="zh-CN" altLang="en-US" sz="2400">
                  <a:solidFill>
                    <a:srgbClr val="404040"/>
                  </a:solidFill>
                  <a:latin typeface="微软雅黑" panose="020B0503020204020204" pitchFamily="34" charset="-122"/>
                  <a:ea typeface="微软雅黑" panose="020B0503020204020204" pitchFamily="34" charset="-122"/>
                </a:rPr>
                <a:t>添加标题</a:t>
              </a:r>
              <a:endParaRPr lang="en-US" altLang="zh-CN" sz="2400">
                <a:solidFill>
                  <a:srgbClr val="404040"/>
                </a:solidFill>
                <a:effectLst/>
                <a:latin typeface="微软雅黑" panose="020B0503020204020204" pitchFamily="34" charset="-122"/>
                <a:ea typeface="微软雅黑" panose="020B0503020204020204" pitchFamily="34" charset="-122"/>
              </a:endParaRPr>
            </a:p>
          </p:txBody>
        </p:sp>
        <p:sp>
          <p:nvSpPr>
            <p:cNvPr id="36" name="PA-îṧľïďê"/>
            <p:cNvSpPr txBox="1"/>
            <p:nvPr>
              <p:custDataLst>
                <p:tags r:id="rId19"/>
              </p:custDataLst>
            </p:nvPr>
          </p:nvSpPr>
          <p:spPr>
            <a:xfrm>
              <a:off x="3497301" y="2145253"/>
              <a:ext cx="473206" cy="369332"/>
            </a:xfrm>
            <a:prstGeom prst="rect">
              <a:avLst/>
            </a:prstGeom>
            <a:noFill/>
          </p:spPr>
          <p:txBody>
            <a:bodyPr wrap="none" rtlCol="0">
              <a:spAutoFit/>
            </a:bodyPr>
            <a:lstStyle/>
            <a:p>
              <a:r>
                <a:rPr lang="en-US" altLang="zh-CN" b="1">
                  <a:solidFill>
                    <a:srgbClr val="404040"/>
                  </a:solidFill>
                  <a:latin typeface="微软雅黑" panose="020B0503020204020204" pitchFamily="34" charset="-122"/>
                  <a:ea typeface="微软雅黑" panose="020B0503020204020204" pitchFamily="34" charset="-122"/>
                </a:rPr>
                <a:t>0</a:t>
              </a:r>
              <a:r>
                <a:rPr lang="en-US" altLang="zh-CN" sz="100" b="1">
                  <a:solidFill>
                    <a:srgbClr val="404040"/>
                  </a:solidFill>
                  <a:latin typeface="微软雅黑" panose="020B0503020204020204" pitchFamily="34" charset="-122"/>
                  <a:ea typeface="微软雅黑" panose="020B0503020204020204" pitchFamily="34" charset="-122"/>
                </a:rPr>
                <a:t> </a:t>
              </a:r>
              <a:r>
                <a:rPr lang="en-US" altLang="zh-CN" b="1">
                  <a:solidFill>
                    <a:srgbClr val="404040"/>
                  </a:solidFill>
                  <a:latin typeface="微软雅黑" panose="020B0503020204020204" pitchFamily="34" charset="-122"/>
                  <a:ea typeface="微软雅黑" panose="020B0503020204020204" pitchFamily="34" charset="-122"/>
                </a:rPr>
                <a:t>1</a:t>
              </a:r>
              <a:endParaRPr lang="zh-CN" altLang="en-US" b="1">
                <a:solidFill>
                  <a:srgbClr val="404040"/>
                </a:solidFill>
                <a:latin typeface="微软雅黑" panose="020B0503020204020204" pitchFamily="34" charset="-122"/>
                <a:ea typeface="微软雅黑" panose="020B0503020204020204" pitchFamily="34" charset="-122"/>
              </a:endParaRPr>
            </a:p>
          </p:txBody>
        </p:sp>
        <p:sp>
          <p:nvSpPr>
            <p:cNvPr id="37" name="PA-îsļïḍe"/>
            <p:cNvSpPr txBox="1"/>
            <p:nvPr>
              <p:custDataLst>
                <p:tags r:id="rId20"/>
              </p:custDataLst>
            </p:nvPr>
          </p:nvSpPr>
          <p:spPr>
            <a:xfrm>
              <a:off x="877392" y="2909519"/>
              <a:ext cx="3047506" cy="1156855"/>
            </a:xfrm>
            <a:prstGeom prst="rect">
              <a:avLst/>
            </a:prstGeom>
            <a:noFill/>
          </p:spPr>
          <p:txBody>
            <a:bodyPr wrap="square" rtlCol="0">
              <a:spAutoFit/>
            </a:bodyPr>
            <a:lstStyle>
              <a:defPPr>
                <a:defRPr lang="zh-CN"/>
              </a:defPPr>
              <a:lvl1pPr>
                <a:lnSpc>
                  <a:spcPts val="1500"/>
                </a:lnSpc>
                <a:defRPr sz="900"/>
              </a:lvl1pPr>
            </a:lstStyle>
            <a:p>
              <a:pPr marL="285750" indent="-285750">
                <a:lnSpc>
                  <a:spcPct val="150000"/>
                </a:lnSpc>
                <a:buClr>
                  <a:schemeClr val="tx1">
                    <a:lumMod val="75000"/>
                    <a:lumOff val="25000"/>
                  </a:schemeClr>
                </a:buClr>
                <a:buFont typeface="Wingdings" panose="05000000000000000000" pitchFamily="2" charset="2"/>
                <a:buChar char="u"/>
                <a:defRPr/>
              </a:pPr>
              <a:r>
                <a:rPr lang="zh-CN" altLang="en-US" sz="1600">
                  <a:solidFill>
                    <a:srgbClr val="404040"/>
                  </a:solidFill>
                  <a:latin typeface="微软雅黑" panose="020B0503020204020204" pitchFamily="34" charset="-122"/>
                  <a:ea typeface="微软雅黑" panose="020B0503020204020204" pitchFamily="34" charset="-122"/>
                  <a:sym typeface="+mn-ea"/>
                </a:rPr>
                <a:t>再次输入你想说的话再次输入你想说的话再次输入你想说的话再次输入你想说的话</a:t>
              </a:r>
            </a:p>
          </p:txBody>
        </p:sp>
        <p:sp>
          <p:nvSpPr>
            <p:cNvPr id="38" name="PA-î$ḷiḍê"/>
            <p:cNvSpPr txBox="1"/>
            <p:nvPr>
              <p:custDataLst>
                <p:tags r:id="rId21"/>
              </p:custDataLst>
            </p:nvPr>
          </p:nvSpPr>
          <p:spPr>
            <a:xfrm>
              <a:off x="894147" y="4213251"/>
              <a:ext cx="3047506" cy="1156855"/>
            </a:xfrm>
            <a:prstGeom prst="rect">
              <a:avLst/>
            </a:prstGeom>
            <a:noFill/>
          </p:spPr>
          <p:txBody>
            <a:bodyPr wrap="square" rtlCol="0">
              <a:spAutoFit/>
            </a:bodyPr>
            <a:lstStyle>
              <a:defPPr>
                <a:defRPr lang="zh-CN"/>
              </a:defPPr>
              <a:lvl1pPr>
                <a:lnSpc>
                  <a:spcPts val="1500"/>
                </a:lnSpc>
                <a:defRPr sz="900"/>
              </a:lvl1pPr>
            </a:lstStyle>
            <a:p>
              <a:pPr marL="285750" indent="-285750">
                <a:lnSpc>
                  <a:spcPct val="150000"/>
                </a:lnSpc>
                <a:buClr>
                  <a:schemeClr val="tx1">
                    <a:lumMod val="75000"/>
                    <a:lumOff val="25000"/>
                  </a:schemeClr>
                </a:buClr>
                <a:buFont typeface="Wingdings" panose="05000000000000000000" pitchFamily="2" charset="2"/>
                <a:buChar char="u"/>
                <a:defRPr/>
              </a:pPr>
              <a:r>
                <a:rPr lang="zh-CN" altLang="en-US" sz="1600">
                  <a:solidFill>
                    <a:srgbClr val="404040"/>
                  </a:solidFill>
                  <a:latin typeface="微软雅黑" panose="020B0503020204020204" pitchFamily="34" charset="-122"/>
                  <a:ea typeface="微软雅黑" panose="020B0503020204020204" pitchFamily="34" charset="-122"/>
                  <a:sym typeface="+mn-ea"/>
                </a:rPr>
                <a:t>再次输入你想说的话再次输入你想说的话再次输入你想说的话再次输入你想说的话</a:t>
              </a:r>
            </a:p>
          </p:txBody>
        </p:sp>
      </p:grpSp>
      <p:grpSp>
        <p:nvGrpSpPr>
          <p:cNvPr id="43" name="PA-组合 36"/>
          <p:cNvGrpSpPr/>
          <p:nvPr>
            <p:custDataLst>
              <p:tags r:id="rId2"/>
            </p:custDataLst>
          </p:nvPr>
        </p:nvGrpSpPr>
        <p:grpSpPr>
          <a:xfrm>
            <a:off x="4387921" y="1903537"/>
            <a:ext cx="3337027" cy="3601678"/>
            <a:chOff x="723943" y="1903537"/>
            <a:chExt cx="3337027" cy="3601678"/>
          </a:xfrm>
        </p:grpSpPr>
        <p:grpSp>
          <p:nvGrpSpPr>
            <p:cNvPr id="44" name="组合 43"/>
            <p:cNvGrpSpPr/>
            <p:nvPr/>
          </p:nvGrpSpPr>
          <p:grpSpPr>
            <a:xfrm>
              <a:off x="723943" y="1903537"/>
              <a:ext cx="3337027" cy="3601678"/>
              <a:chOff x="723943" y="1903537"/>
              <a:chExt cx="3337027" cy="3601678"/>
            </a:xfrm>
          </p:grpSpPr>
          <p:sp>
            <p:nvSpPr>
              <p:cNvPr id="49" name="PA-išḻîḍé"/>
              <p:cNvSpPr/>
              <p:nvPr>
                <p:custDataLst>
                  <p:tags r:id="rId15"/>
                </p:custDataLst>
              </p:nvPr>
            </p:nvSpPr>
            <p:spPr>
              <a:xfrm>
                <a:off x="723943" y="1903537"/>
                <a:ext cx="3337027" cy="3601678"/>
              </a:xfrm>
              <a:prstGeom prst="roundRect">
                <a:avLst>
                  <a:gd name="adj" fmla="val 6524"/>
                </a:avLst>
              </a:prstGeom>
              <a:noFill/>
              <a:ln w="19050" cap="rnd">
                <a:solidFill>
                  <a:srgbClr val="EE9424"/>
                </a:solidFill>
                <a:prstDash val="dashDot"/>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1200" b="1">
                  <a:solidFill>
                    <a:srgbClr val="404040"/>
                  </a:solidFill>
                  <a:latin typeface="微软雅黑" panose="020B0503020204020204" pitchFamily="34" charset="-122"/>
                  <a:ea typeface="微软雅黑" panose="020B0503020204020204" pitchFamily="34" charset="-122"/>
                </a:endParaRPr>
              </a:p>
            </p:txBody>
          </p:sp>
          <p:grpSp>
            <p:nvGrpSpPr>
              <p:cNvPr id="50" name="işľíḍé"/>
              <p:cNvGrpSpPr/>
              <p:nvPr/>
            </p:nvGrpSpPr>
            <p:grpSpPr>
              <a:xfrm flipV="1">
                <a:off x="917258" y="2662651"/>
                <a:ext cx="2944627" cy="45719"/>
                <a:chOff x="1863898" y="3166888"/>
                <a:chExt cx="1905682" cy="45719"/>
              </a:xfrm>
              <a:solidFill>
                <a:srgbClr val="FEC90B"/>
              </a:solidFill>
            </p:grpSpPr>
            <p:sp>
              <p:nvSpPr>
                <p:cNvPr id="51" name="PA-ïṧ1ïḓé"/>
                <p:cNvSpPr/>
                <p:nvPr>
                  <p:custDataLst>
                    <p:tags r:id="rId16"/>
                  </p:custDataLst>
                </p:nvPr>
              </p:nvSpPr>
              <p:spPr>
                <a:xfrm>
                  <a:off x="1863898" y="3166888"/>
                  <a:ext cx="468975" cy="45719"/>
                </a:xfrm>
                <a:prstGeom prst="roundRect">
                  <a:avLst>
                    <a:gd name="adj" fmla="val 50000"/>
                  </a:avLst>
                </a:prstGeom>
                <a:solidFill>
                  <a:srgbClr val="EE9424"/>
                </a:solidFill>
                <a:ln w="12700" cap="rnd">
                  <a:solidFill>
                    <a:srgbClr val="EE9424"/>
                  </a:solid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3600" b="1">
                    <a:solidFill>
                      <a:srgbClr val="404040"/>
                    </a:solidFill>
                    <a:latin typeface="微软雅黑" panose="020B0503020204020204" pitchFamily="34" charset="-122"/>
                    <a:ea typeface="微软雅黑" panose="020B0503020204020204" pitchFamily="34" charset="-122"/>
                  </a:endParaRPr>
                </a:p>
              </p:txBody>
            </p:sp>
            <p:sp>
              <p:nvSpPr>
                <p:cNvPr id="52" name="PA-íṣḷîḑé"/>
                <p:cNvSpPr/>
                <p:nvPr>
                  <p:custDataLst>
                    <p:tags r:id="rId17"/>
                  </p:custDataLst>
                </p:nvPr>
              </p:nvSpPr>
              <p:spPr>
                <a:xfrm>
                  <a:off x="2438350" y="3166888"/>
                  <a:ext cx="1331230" cy="45719"/>
                </a:xfrm>
                <a:prstGeom prst="roundRect">
                  <a:avLst>
                    <a:gd name="adj" fmla="val 50000"/>
                  </a:avLst>
                </a:prstGeom>
                <a:solidFill>
                  <a:srgbClr val="EE9424"/>
                </a:solidFill>
                <a:ln w="12700" cap="rnd">
                  <a:solidFill>
                    <a:srgbClr val="EE9424"/>
                  </a:solid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3600" b="1">
                    <a:solidFill>
                      <a:srgbClr val="404040"/>
                    </a:solidFill>
                    <a:latin typeface="微软雅黑" panose="020B0503020204020204" pitchFamily="34" charset="-122"/>
                    <a:ea typeface="微软雅黑" panose="020B0503020204020204" pitchFamily="34" charset="-122"/>
                  </a:endParaRPr>
                </a:p>
              </p:txBody>
            </p:sp>
          </p:grpSp>
        </p:grpSp>
        <p:sp>
          <p:nvSpPr>
            <p:cNvPr id="45" name="PA-íṣ1iḋe"/>
            <p:cNvSpPr txBox="1"/>
            <p:nvPr>
              <p:custDataLst>
                <p:tags r:id="rId11"/>
              </p:custDataLst>
            </p:nvPr>
          </p:nvSpPr>
          <p:spPr>
            <a:xfrm>
              <a:off x="841173" y="2176031"/>
              <a:ext cx="1588957" cy="461665"/>
            </a:xfrm>
            <a:prstGeom prst="rect">
              <a:avLst/>
            </a:prstGeom>
            <a:noFill/>
            <a:effectLst/>
          </p:spPr>
          <p:txBody>
            <a:bodyPr wrap="square" rtlCol="0">
              <a:spAutoFit/>
            </a:bodyPr>
            <a:lstStyle>
              <a:defPPr>
                <a:defRPr lang="zh-CN"/>
              </a:defPPr>
              <a:lvl1pPr>
                <a:defRPr sz="2000" b="1" i="0">
                  <a:gradFill>
                    <a:gsLst>
                      <a:gs pos="0">
                        <a:schemeClr val="accent1">
                          <a:lumMod val="60000"/>
                          <a:lumOff val="40000"/>
                        </a:schemeClr>
                      </a:gs>
                      <a:gs pos="60000">
                        <a:schemeClr val="accent1"/>
                      </a:gs>
                    </a:gsLst>
                    <a:lin ang="2700000" scaled="0"/>
                  </a:gradFill>
                  <a:effectLst>
                    <a:outerShdw blurRad="76200" dist="50800" dir="5400000" algn="ctr" rotWithShape="0">
                      <a:schemeClr val="accent1">
                        <a:alpha val="20000"/>
                      </a:schemeClr>
                    </a:outerShdw>
                  </a:effectLst>
                </a:defRPr>
              </a:lvl1pPr>
            </a:lstStyle>
            <a:p>
              <a:pPr>
                <a:buSzPct val="25000"/>
              </a:pPr>
              <a:r>
                <a:rPr lang="zh-CN" altLang="en-US" sz="2400">
                  <a:solidFill>
                    <a:srgbClr val="404040"/>
                  </a:solidFill>
                  <a:latin typeface="微软雅黑" panose="020B0503020204020204" pitchFamily="34" charset="-122"/>
                  <a:ea typeface="微软雅黑" panose="020B0503020204020204" pitchFamily="34" charset="-122"/>
                </a:rPr>
                <a:t>添加标题</a:t>
              </a:r>
              <a:endParaRPr lang="en-US" altLang="zh-CN" sz="2400">
                <a:solidFill>
                  <a:srgbClr val="404040"/>
                </a:solidFill>
                <a:effectLst/>
                <a:latin typeface="微软雅黑" panose="020B0503020204020204" pitchFamily="34" charset="-122"/>
                <a:ea typeface="微软雅黑" panose="020B0503020204020204" pitchFamily="34" charset="-122"/>
              </a:endParaRPr>
            </a:p>
          </p:txBody>
        </p:sp>
        <p:sp>
          <p:nvSpPr>
            <p:cNvPr id="46" name="PA-îṧľïďê"/>
            <p:cNvSpPr txBox="1"/>
            <p:nvPr>
              <p:custDataLst>
                <p:tags r:id="rId12"/>
              </p:custDataLst>
            </p:nvPr>
          </p:nvSpPr>
          <p:spPr>
            <a:xfrm>
              <a:off x="3497301" y="2145253"/>
              <a:ext cx="470000" cy="369332"/>
            </a:xfrm>
            <a:prstGeom prst="rect">
              <a:avLst/>
            </a:prstGeom>
            <a:noFill/>
          </p:spPr>
          <p:txBody>
            <a:bodyPr wrap="none" rtlCol="0">
              <a:spAutoFit/>
            </a:bodyPr>
            <a:lstStyle/>
            <a:p>
              <a:r>
                <a:rPr lang="en-US" altLang="zh-CN" b="1">
                  <a:solidFill>
                    <a:srgbClr val="404040"/>
                  </a:solidFill>
                  <a:latin typeface="微软雅黑" panose="020B0503020204020204" pitchFamily="34" charset="-122"/>
                  <a:ea typeface="微软雅黑" panose="020B0503020204020204" pitchFamily="34" charset="-122"/>
                </a:rPr>
                <a:t>02</a:t>
              </a:r>
              <a:endParaRPr lang="zh-CN" altLang="en-US" b="1">
                <a:solidFill>
                  <a:srgbClr val="404040"/>
                </a:solidFill>
                <a:latin typeface="微软雅黑" panose="020B0503020204020204" pitchFamily="34" charset="-122"/>
                <a:ea typeface="微软雅黑" panose="020B0503020204020204" pitchFamily="34" charset="-122"/>
              </a:endParaRPr>
            </a:p>
          </p:txBody>
        </p:sp>
        <p:sp>
          <p:nvSpPr>
            <p:cNvPr id="47" name="PA-îsļïḍe"/>
            <p:cNvSpPr txBox="1"/>
            <p:nvPr>
              <p:custDataLst>
                <p:tags r:id="rId13"/>
              </p:custDataLst>
            </p:nvPr>
          </p:nvSpPr>
          <p:spPr>
            <a:xfrm>
              <a:off x="877392" y="2909519"/>
              <a:ext cx="3047506" cy="1156855"/>
            </a:xfrm>
            <a:prstGeom prst="rect">
              <a:avLst/>
            </a:prstGeom>
            <a:noFill/>
          </p:spPr>
          <p:txBody>
            <a:bodyPr wrap="square" rtlCol="0">
              <a:spAutoFit/>
            </a:bodyPr>
            <a:lstStyle>
              <a:defPPr>
                <a:defRPr lang="zh-CN"/>
              </a:defPPr>
              <a:lvl1pPr>
                <a:lnSpc>
                  <a:spcPts val="1500"/>
                </a:lnSpc>
                <a:defRPr sz="900"/>
              </a:lvl1pPr>
            </a:lstStyle>
            <a:p>
              <a:pPr marL="285750" indent="-285750">
                <a:lnSpc>
                  <a:spcPct val="150000"/>
                </a:lnSpc>
                <a:buClr>
                  <a:schemeClr val="tx1">
                    <a:lumMod val="75000"/>
                    <a:lumOff val="25000"/>
                  </a:schemeClr>
                </a:buClr>
                <a:buFont typeface="Wingdings" panose="05000000000000000000" pitchFamily="2" charset="2"/>
                <a:buChar char="u"/>
                <a:defRPr/>
              </a:pPr>
              <a:r>
                <a:rPr lang="zh-CN" altLang="en-US" sz="1600">
                  <a:solidFill>
                    <a:srgbClr val="404040"/>
                  </a:solidFill>
                  <a:latin typeface="微软雅黑" panose="020B0503020204020204" pitchFamily="34" charset="-122"/>
                  <a:ea typeface="微软雅黑" panose="020B0503020204020204" pitchFamily="34" charset="-122"/>
                  <a:sym typeface="+mn-ea"/>
                </a:rPr>
                <a:t>再次输入你想说的话再次输入你想说的话再次输入你想说的话再次输入你想说的话</a:t>
              </a:r>
            </a:p>
          </p:txBody>
        </p:sp>
        <p:sp>
          <p:nvSpPr>
            <p:cNvPr id="48" name="PA-î$ḷiḍê"/>
            <p:cNvSpPr txBox="1"/>
            <p:nvPr>
              <p:custDataLst>
                <p:tags r:id="rId14"/>
              </p:custDataLst>
            </p:nvPr>
          </p:nvSpPr>
          <p:spPr>
            <a:xfrm>
              <a:off x="894147" y="4213251"/>
              <a:ext cx="3047506" cy="1156855"/>
            </a:xfrm>
            <a:prstGeom prst="rect">
              <a:avLst/>
            </a:prstGeom>
            <a:noFill/>
          </p:spPr>
          <p:txBody>
            <a:bodyPr wrap="square" rtlCol="0">
              <a:spAutoFit/>
            </a:bodyPr>
            <a:lstStyle>
              <a:defPPr>
                <a:defRPr lang="zh-CN"/>
              </a:defPPr>
              <a:lvl1pPr>
                <a:lnSpc>
                  <a:spcPts val="1500"/>
                </a:lnSpc>
                <a:defRPr sz="900"/>
              </a:lvl1pPr>
            </a:lstStyle>
            <a:p>
              <a:pPr marL="285750" indent="-285750">
                <a:lnSpc>
                  <a:spcPct val="150000"/>
                </a:lnSpc>
                <a:buClr>
                  <a:schemeClr val="tx1">
                    <a:lumMod val="75000"/>
                    <a:lumOff val="25000"/>
                  </a:schemeClr>
                </a:buClr>
                <a:buFont typeface="Wingdings" panose="05000000000000000000" pitchFamily="2" charset="2"/>
                <a:buChar char="u"/>
                <a:defRPr/>
              </a:pPr>
              <a:r>
                <a:rPr lang="zh-CN" altLang="en-US" sz="1600">
                  <a:solidFill>
                    <a:srgbClr val="404040"/>
                  </a:solidFill>
                  <a:latin typeface="微软雅黑" panose="020B0503020204020204" pitchFamily="34" charset="-122"/>
                  <a:ea typeface="微软雅黑" panose="020B0503020204020204" pitchFamily="34" charset="-122"/>
                  <a:sym typeface="+mn-ea"/>
                </a:rPr>
                <a:t>再次输入你想说的话再次输入你想说的话再次输入你想说的话再次输入你想说的话</a:t>
              </a:r>
            </a:p>
          </p:txBody>
        </p:sp>
      </p:grpSp>
      <p:grpSp>
        <p:nvGrpSpPr>
          <p:cNvPr id="53" name="PA-组合 36"/>
          <p:cNvGrpSpPr/>
          <p:nvPr>
            <p:custDataLst>
              <p:tags r:id="rId3"/>
            </p:custDataLst>
          </p:nvPr>
        </p:nvGrpSpPr>
        <p:grpSpPr>
          <a:xfrm>
            <a:off x="8032850" y="1903537"/>
            <a:ext cx="3337027" cy="3601678"/>
            <a:chOff x="723943" y="1903537"/>
            <a:chExt cx="3337027" cy="3601678"/>
          </a:xfrm>
        </p:grpSpPr>
        <p:grpSp>
          <p:nvGrpSpPr>
            <p:cNvPr id="54" name="组合 53"/>
            <p:cNvGrpSpPr/>
            <p:nvPr/>
          </p:nvGrpSpPr>
          <p:grpSpPr>
            <a:xfrm>
              <a:off x="723943" y="1903537"/>
              <a:ext cx="3337027" cy="3601678"/>
              <a:chOff x="723943" y="1903537"/>
              <a:chExt cx="3337027" cy="3601678"/>
            </a:xfrm>
          </p:grpSpPr>
          <p:sp>
            <p:nvSpPr>
              <p:cNvPr id="59" name="PA-išḻîḍé"/>
              <p:cNvSpPr/>
              <p:nvPr>
                <p:custDataLst>
                  <p:tags r:id="rId8"/>
                </p:custDataLst>
              </p:nvPr>
            </p:nvSpPr>
            <p:spPr>
              <a:xfrm>
                <a:off x="723943" y="1903537"/>
                <a:ext cx="3337027" cy="3601678"/>
              </a:xfrm>
              <a:prstGeom prst="roundRect">
                <a:avLst>
                  <a:gd name="adj" fmla="val 6524"/>
                </a:avLst>
              </a:prstGeom>
              <a:noFill/>
              <a:ln w="19050" cap="rnd">
                <a:solidFill>
                  <a:srgbClr val="194D97"/>
                </a:solidFill>
                <a:prstDash val="dashDot"/>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zh-CN" altLang="en-US" sz="1200" b="1">
                  <a:solidFill>
                    <a:srgbClr val="404040"/>
                  </a:solidFill>
                  <a:latin typeface="微软雅黑" panose="020B0503020204020204" pitchFamily="34" charset="-122"/>
                  <a:ea typeface="微软雅黑" panose="020B0503020204020204" pitchFamily="34" charset="-122"/>
                </a:endParaRPr>
              </a:p>
            </p:txBody>
          </p:sp>
          <p:grpSp>
            <p:nvGrpSpPr>
              <p:cNvPr id="60" name="işľíḍé"/>
              <p:cNvGrpSpPr/>
              <p:nvPr/>
            </p:nvGrpSpPr>
            <p:grpSpPr>
              <a:xfrm flipV="1">
                <a:off x="917258" y="2662651"/>
                <a:ext cx="2944627" cy="45719"/>
                <a:chOff x="1863898" y="3166888"/>
                <a:chExt cx="1905682" cy="45719"/>
              </a:xfrm>
              <a:solidFill>
                <a:srgbClr val="FEC90B"/>
              </a:solidFill>
            </p:grpSpPr>
            <p:sp>
              <p:nvSpPr>
                <p:cNvPr id="61" name="PA-ïṧ1ïḓé"/>
                <p:cNvSpPr/>
                <p:nvPr>
                  <p:custDataLst>
                    <p:tags r:id="rId9"/>
                  </p:custDataLst>
                </p:nvPr>
              </p:nvSpPr>
              <p:spPr>
                <a:xfrm>
                  <a:off x="1863898" y="3166888"/>
                  <a:ext cx="468975" cy="45719"/>
                </a:xfrm>
                <a:prstGeom prst="roundRect">
                  <a:avLst>
                    <a:gd name="adj" fmla="val 50000"/>
                  </a:avLst>
                </a:prstGeom>
                <a:gradFill flip="none" rotWithShape="1">
                  <a:gsLst>
                    <a:gs pos="0">
                      <a:srgbClr val="194D97"/>
                    </a:gs>
                    <a:gs pos="100000">
                      <a:srgbClr val="194D97"/>
                    </a:gs>
                  </a:gsLst>
                  <a:lin ang="0" scaled="0"/>
                </a:gradFill>
                <a:ln w="12700" cap="rnd">
                  <a:solidFill>
                    <a:srgbClr val="194D97"/>
                  </a:solid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3600" b="1">
                    <a:solidFill>
                      <a:srgbClr val="404040"/>
                    </a:solidFill>
                    <a:latin typeface="微软雅黑" panose="020B0503020204020204" pitchFamily="34" charset="-122"/>
                    <a:ea typeface="微软雅黑" panose="020B0503020204020204" pitchFamily="34" charset="-122"/>
                  </a:endParaRPr>
                </a:p>
              </p:txBody>
            </p:sp>
            <p:sp>
              <p:nvSpPr>
                <p:cNvPr id="62" name="PA-íṣḷîḑé"/>
                <p:cNvSpPr/>
                <p:nvPr>
                  <p:custDataLst>
                    <p:tags r:id="rId10"/>
                  </p:custDataLst>
                </p:nvPr>
              </p:nvSpPr>
              <p:spPr>
                <a:xfrm>
                  <a:off x="2438350" y="3166888"/>
                  <a:ext cx="1331230" cy="45719"/>
                </a:xfrm>
                <a:prstGeom prst="roundRect">
                  <a:avLst>
                    <a:gd name="adj" fmla="val 50000"/>
                  </a:avLst>
                </a:prstGeom>
                <a:gradFill flip="none" rotWithShape="1">
                  <a:gsLst>
                    <a:gs pos="0">
                      <a:srgbClr val="194D97"/>
                    </a:gs>
                    <a:gs pos="100000">
                      <a:srgbClr val="194D97"/>
                    </a:gs>
                  </a:gsLst>
                  <a:lin ang="0" scaled="0"/>
                </a:gradFill>
                <a:ln w="12700" cap="rnd">
                  <a:solidFill>
                    <a:srgbClr val="194D97"/>
                  </a:solidFill>
                  <a:prstDash val="solid"/>
                  <a:round/>
                </a:ln>
                <a:effectLst>
                  <a:outerShdw blurRad="254000" dist="127000" algn="ctr" rotWithShape="0">
                    <a:schemeClr val="accent3">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3600" b="1">
                    <a:solidFill>
                      <a:srgbClr val="404040"/>
                    </a:solidFill>
                    <a:latin typeface="微软雅黑" panose="020B0503020204020204" pitchFamily="34" charset="-122"/>
                    <a:ea typeface="微软雅黑" panose="020B0503020204020204" pitchFamily="34" charset="-122"/>
                  </a:endParaRPr>
                </a:p>
              </p:txBody>
            </p:sp>
          </p:grpSp>
        </p:grpSp>
        <p:sp>
          <p:nvSpPr>
            <p:cNvPr id="55" name="PA-íṣ1iḋe"/>
            <p:cNvSpPr txBox="1"/>
            <p:nvPr>
              <p:custDataLst>
                <p:tags r:id="rId4"/>
              </p:custDataLst>
            </p:nvPr>
          </p:nvSpPr>
          <p:spPr>
            <a:xfrm>
              <a:off x="841173" y="2176031"/>
              <a:ext cx="1588957" cy="461665"/>
            </a:xfrm>
            <a:prstGeom prst="rect">
              <a:avLst/>
            </a:prstGeom>
            <a:noFill/>
            <a:effectLst/>
          </p:spPr>
          <p:txBody>
            <a:bodyPr wrap="square" rtlCol="0">
              <a:spAutoFit/>
            </a:bodyPr>
            <a:lstStyle>
              <a:defPPr>
                <a:defRPr lang="zh-CN"/>
              </a:defPPr>
              <a:lvl1pPr>
                <a:defRPr sz="2000" b="1" i="0">
                  <a:gradFill>
                    <a:gsLst>
                      <a:gs pos="0">
                        <a:schemeClr val="accent1">
                          <a:lumMod val="60000"/>
                          <a:lumOff val="40000"/>
                        </a:schemeClr>
                      </a:gs>
                      <a:gs pos="60000">
                        <a:schemeClr val="accent1"/>
                      </a:gs>
                    </a:gsLst>
                    <a:lin ang="2700000" scaled="0"/>
                  </a:gradFill>
                  <a:effectLst>
                    <a:outerShdw blurRad="76200" dist="50800" dir="5400000" algn="ctr" rotWithShape="0">
                      <a:schemeClr val="accent1">
                        <a:alpha val="20000"/>
                      </a:schemeClr>
                    </a:outerShdw>
                  </a:effectLst>
                </a:defRPr>
              </a:lvl1pPr>
            </a:lstStyle>
            <a:p>
              <a:pPr>
                <a:buSzPct val="25000"/>
              </a:pPr>
              <a:r>
                <a:rPr lang="zh-CN" altLang="en-US" sz="2400">
                  <a:solidFill>
                    <a:srgbClr val="404040"/>
                  </a:solidFill>
                  <a:latin typeface="微软雅黑" panose="020B0503020204020204" pitchFamily="34" charset="-122"/>
                  <a:ea typeface="微软雅黑" panose="020B0503020204020204" pitchFamily="34" charset="-122"/>
                </a:rPr>
                <a:t>添加标题</a:t>
              </a:r>
              <a:endParaRPr lang="en-US" altLang="zh-CN" sz="2400">
                <a:solidFill>
                  <a:srgbClr val="404040"/>
                </a:solidFill>
                <a:effectLst/>
                <a:latin typeface="微软雅黑" panose="020B0503020204020204" pitchFamily="34" charset="-122"/>
                <a:ea typeface="微软雅黑" panose="020B0503020204020204" pitchFamily="34" charset="-122"/>
              </a:endParaRPr>
            </a:p>
          </p:txBody>
        </p:sp>
        <p:sp>
          <p:nvSpPr>
            <p:cNvPr id="56" name="PA-îṧľïďê"/>
            <p:cNvSpPr txBox="1"/>
            <p:nvPr>
              <p:custDataLst>
                <p:tags r:id="rId5"/>
              </p:custDataLst>
            </p:nvPr>
          </p:nvSpPr>
          <p:spPr>
            <a:xfrm>
              <a:off x="3497301" y="2145253"/>
              <a:ext cx="470000" cy="369332"/>
            </a:xfrm>
            <a:prstGeom prst="rect">
              <a:avLst/>
            </a:prstGeom>
            <a:noFill/>
          </p:spPr>
          <p:txBody>
            <a:bodyPr wrap="none" rtlCol="0">
              <a:spAutoFit/>
            </a:bodyPr>
            <a:lstStyle/>
            <a:p>
              <a:r>
                <a:rPr lang="en-US" altLang="zh-CN" b="1">
                  <a:solidFill>
                    <a:srgbClr val="404040"/>
                  </a:solidFill>
                  <a:latin typeface="微软雅黑" panose="020B0503020204020204" pitchFamily="34" charset="-122"/>
                  <a:ea typeface="微软雅黑" panose="020B0503020204020204" pitchFamily="34" charset="-122"/>
                </a:rPr>
                <a:t>03</a:t>
              </a:r>
              <a:endParaRPr lang="zh-CN" altLang="en-US" b="1">
                <a:solidFill>
                  <a:srgbClr val="404040"/>
                </a:solidFill>
                <a:latin typeface="微软雅黑" panose="020B0503020204020204" pitchFamily="34" charset="-122"/>
                <a:ea typeface="微软雅黑" panose="020B0503020204020204" pitchFamily="34" charset="-122"/>
              </a:endParaRPr>
            </a:p>
          </p:txBody>
        </p:sp>
        <p:sp>
          <p:nvSpPr>
            <p:cNvPr id="57" name="PA-îsļïḍe"/>
            <p:cNvSpPr txBox="1"/>
            <p:nvPr>
              <p:custDataLst>
                <p:tags r:id="rId6"/>
              </p:custDataLst>
            </p:nvPr>
          </p:nvSpPr>
          <p:spPr>
            <a:xfrm>
              <a:off x="877392" y="2909519"/>
              <a:ext cx="3047506" cy="1156855"/>
            </a:xfrm>
            <a:prstGeom prst="rect">
              <a:avLst/>
            </a:prstGeom>
            <a:noFill/>
          </p:spPr>
          <p:txBody>
            <a:bodyPr wrap="square" rtlCol="0">
              <a:spAutoFit/>
            </a:bodyPr>
            <a:lstStyle>
              <a:defPPr>
                <a:defRPr lang="zh-CN"/>
              </a:defPPr>
              <a:lvl1pPr>
                <a:lnSpc>
                  <a:spcPts val="1500"/>
                </a:lnSpc>
                <a:defRPr sz="900"/>
              </a:lvl1pPr>
            </a:lstStyle>
            <a:p>
              <a:pPr marL="285750" indent="-285750">
                <a:lnSpc>
                  <a:spcPct val="150000"/>
                </a:lnSpc>
                <a:buClr>
                  <a:schemeClr val="tx1">
                    <a:lumMod val="75000"/>
                    <a:lumOff val="25000"/>
                  </a:schemeClr>
                </a:buClr>
                <a:buFont typeface="Wingdings" panose="05000000000000000000" pitchFamily="2" charset="2"/>
                <a:buChar char="u"/>
                <a:defRPr/>
              </a:pPr>
              <a:r>
                <a:rPr lang="zh-CN" altLang="en-US" sz="1600">
                  <a:solidFill>
                    <a:srgbClr val="404040"/>
                  </a:solidFill>
                  <a:latin typeface="微软雅黑" panose="020B0503020204020204" pitchFamily="34" charset="-122"/>
                  <a:ea typeface="微软雅黑" panose="020B0503020204020204" pitchFamily="34" charset="-122"/>
                  <a:sym typeface="+mn-ea"/>
                </a:rPr>
                <a:t>再次输入你想说的话再次输入你想说的话再次输入你想说的话再次输入你想说的话</a:t>
              </a:r>
            </a:p>
          </p:txBody>
        </p:sp>
        <p:sp>
          <p:nvSpPr>
            <p:cNvPr id="58" name="PA-î$ḷiḍê"/>
            <p:cNvSpPr txBox="1"/>
            <p:nvPr>
              <p:custDataLst>
                <p:tags r:id="rId7"/>
              </p:custDataLst>
            </p:nvPr>
          </p:nvSpPr>
          <p:spPr>
            <a:xfrm>
              <a:off x="894147" y="4213251"/>
              <a:ext cx="3047506" cy="1156855"/>
            </a:xfrm>
            <a:prstGeom prst="rect">
              <a:avLst/>
            </a:prstGeom>
            <a:noFill/>
          </p:spPr>
          <p:txBody>
            <a:bodyPr wrap="square" rtlCol="0">
              <a:spAutoFit/>
            </a:bodyPr>
            <a:lstStyle>
              <a:defPPr>
                <a:defRPr lang="zh-CN"/>
              </a:defPPr>
              <a:lvl1pPr>
                <a:lnSpc>
                  <a:spcPts val="1500"/>
                </a:lnSpc>
                <a:defRPr sz="900"/>
              </a:lvl1pPr>
            </a:lstStyle>
            <a:p>
              <a:pPr marL="285750" indent="-285750">
                <a:lnSpc>
                  <a:spcPct val="150000"/>
                </a:lnSpc>
                <a:buClr>
                  <a:schemeClr val="tx1">
                    <a:lumMod val="75000"/>
                    <a:lumOff val="25000"/>
                  </a:schemeClr>
                </a:buClr>
                <a:buFont typeface="Wingdings" panose="05000000000000000000" pitchFamily="2" charset="2"/>
                <a:buChar char="u"/>
                <a:defRPr/>
              </a:pPr>
              <a:r>
                <a:rPr lang="zh-CN" altLang="en-US" sz="1600">
                  <a:solidFill>
                    <a:srgbClr val="404040"/>
                  </a:solidFill>
                  <a:latin typeface="微软雅黑" panose="020B0503020204020204" pitchFamily="34" charset="-122"/>
                  <a:ea typeface="微软雅黑" panose="020B0503020204020204" pitchFamily="34" charset="-122"/>
                  <a:sym typeface="+mn-ea"/>
                </a:rPr>
                <a:t>再次输入你想说的话再次输入你想说的话再次输入你想说的话再次输入你想说的话</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 presetClass="entr" presetSubtype="4" dur="5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80300">
                                          <p:val>
                                            <p:strVal val="#ppt_y*1.2"/>
                                          </p:val>
                                        </p:tav>
                                        <p:tav tm="90000">
                                          <p:val>
                                            <p:strVal val="#ppt_y*0.9"/>
                                          </p:val>
                                        </p:tav>
                                        <p:tav tm="100000">
                                          <p:val>
                                            <p:strVal val="#ppt_y"/>
                                          </p:val>
                                        </p:tav>
                                      </p:tavLst>
                                    </p:anim>
                                  </p:childTnLst>
                                </p:cTn>
                              </p:par>
                            </p:childTnLst>
                          </p:cTn>
                        </p:par>
                        <p:par>
                          <p:cTn id="9" fill="hold" nodeType="afterGroup">
                            <p:stCondLst>
                              <p:cond delay="500"/>
                            </p:stCondLst>
                            <p:childTnLst>
                              <p:par>
                                <p:cTn id="10" presetID="2" presetClass="entr" presetSubtype="4" dur="500"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ppt_x"/>
                                          </p:val>
                                        </p:tav>
                                        <p:tav tm="100000">
                                          <p:val>
                                            <p:strVal val="#ppt_x"/>
                                          </p:val>
                                        </p:tav>
                                      </p:tavLst>
                                    </p:anim>
                                    <p:anim calcmode="lin" valueType="num">
                                      <p:cBhvr additive="base">
                                        <p:cTn id="13" dur="500" fill="hold"/>
                                        <p:tgtEl>
                                          <p:spTgt spid="43"/>
                                        </p:tgtEl>
                                        <p:attrNameLst>
                                          <p:attrName>ppt_y</p:attrName>
                                        </p:attrNameLst>
                                      </p:cBhvr>
                                      <p:tavLst>
                                        <p:tav tm="0">
                                          <p:val>
                                            <p:strVal val="1+#ppt_h/2"/>
                                          </p:val>
                                        </p:tav>
                                        <p:tav tm="80300">
                                          <p:val>
                                            <p:strVal val="#ppt_y*1.2"/>
                                          </p:val>
                                        </p:tav>
                                        <p:tav tm="90000">
                                          <p:val>
                                            <p:strVal val="#ppt_y*0.9"/>
                                          </p:val>
                                        </p:tav>
                                        <p:tav tm="100000">
                                          <p:val>
                                            <p:strVal val="#ppt_y"/>
                                          </p:val>
                                        </p:tav>
                                      </p:tavLst>
                                    </p:anim>
                                  </p:childTnLst>
                                </p:cTn>
                              </p:par>
                            </p:childTnLst>
                          </p:cTn>
                        </p:par>
                        <p:par>
                          <p:cTn id="14" fill="hold" nodeType="afterGroup">
                            <p:stCondLst>
                              <p:cond delay="1000"/>
                            </p:stCondLst>
                            <p:childTnLst>
                              <p:par>
                                <p:cTn id="15" presetID="2" presetClass="entr" presetSubtype="4" dur="500"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 calcmode="lin" valueType="num">
                                      <p:cBhvr additive="base">
                                        <p:cTn id="17" dur="500" fill="hold"/>
                                        <p:tgtEl>
                                          <p:spTgt spid="53"/>
                                        </p:tgtEl>
                                        <p:attrNameLst>
                                          <p:attrName>ppt_x</p:attrName>
                                        </p:attrNameLst>
                                      </p:cBhvr>
                                      <p:tavLst>
                                        <p:tav tm="0">
                                          <p:val>
                                            <p:strVal val="#ppt_x"/>
                                          </p:val>
                                        </p:tav>
                                        <p:tav tm="100000">
                                          <p:val>
                                            <p:strVal val="#ppt_x"/>
                                          </p:val>
                                        </p:tav>
                                      </p:tavLst>
                                    </p:anim>
                                    <p:anim calcmode="lin" valueType="num">
                                      <p:cBhvr additive="base">
                                        <p:cTn id="18" dur="500" fill="hold"/>
                                        <p:tgtEl>
                                          <p:spTgt spid="53"/>
                                        </p:tgtEl>
                                        <p:attrNameLst>
                                          <p:attrName>ppt_y</p:attrName>
                                        </p:attrNameLst>
                                      </p:cBhvr>
                                      <p:tavLst>
                                        <p:tav tm="0">
                                          <p:val>
                                            <p:strVal val="1+#ppt_h/2"/>
                                          </p:val>
                                        </p:tav>
                                        <p:tav tm="80300">
                                          <p:val>
                                            <p:strVal val="#ppt_y*1.2"/>
                                          </p:val>
                                        </p:tav>
                                        <p:tav tm="90000">
                                          <p:val>
                                            <p:strVal val="#ppt_y*0.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295275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77"/>
          <p:cNvSpPr txBox="1"/>
          <p:nvPr/>
        </p:nvSpPr>
        <p:spPr>
          <a:xfrm>
            <a:off x="905242" y="460713"/>
            <a:ext cx="10381516" cy="2031325"/>
          </a:xfrm>
          <a:prstGeom prst="rect">
            <a:avLst/>
          </a:prstGeom>
          <a:noFill/>
        </p:spPr>
        <p:txBody>
          <a:bodyPr wrap="square" rtlCol="0">
            <a:spAutoFit/>
          </a:bodyPr>
          <a:lstStyle/>
          <a:p>
            <a:pPr algn="dist"/>
            <a:r>
              <a:rPr lang="en-US" altLang="zh-CN" sz="12600" b="1">
                <a:solidFill>
                  <a:schemeClr val="bg1">
                    <a:lumMod val="95000"/>
                    <a:alpha val="1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PART FOUR </a:t>
            </a:r>
            <a:endParaRPr lang="zh-CN" altLang="en-US" sz="12600" b="1">
              <a:solidFill>
                <a:schemeClr val="bg1">
                  <a:lumMod val="95000"/>
                  <a:alpha val="1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5" name="TextBox 77"/>
          <p:cNvSpPr txBox="1"/>
          <p:nvPr/>
        </p:nvSpPr>
        <p:spPr>
          <a:xfrm>
            <a:off x="820618" y="3703026"/>
            <a:ext cx="7370882" cy="1446550"/>
          </a:xfrm>
          <a:prstGeom prst="rect">
            <a:avLst/>
          </a:prstGeom>
          <a:noFill/>
        </p:spPr>
        <p:txBody>
          <a:bodyPr wrap="square" rtlCol="0">
            <a:spAutoFit/>
          </a:bodyPr>
          <a:lstStyle/>
          <a:p>
            <a:pPr algn="dist"/>
            <a:r>
              <a:rPr lang="zh-CN" altLang="en-US" sz="8800" dirty="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未来工作调整</a:t>
            </a:r>
          </a:p>
        </p:txBody>
      </p:sp>
      <p:sp>
        <p:nvSpPr>
          <p:cNvPr id="6" name="文本框 5"/>
          <p:cNvSpPr txBox="1"/>
          <p:nvPr/>
        </p:nvSpPr>
        <p:spPr>
          <a:xfrm>
            <a:off x="879473" y="4971474"/>
            <a:ext cx="8302627" cy="831318"/>
          </a:xfrm>
          <a:prstGeom prst="rect">
            <a:avLst/>
          </a:prstGeom>
          <a:noFill/>
        </p:spPr>
        <p:txBody>
          <a:bodyPr wrap="square" rtlCol="0">
            <a:spAutoFit/>
          </a:bodyPr>
          <a:lstStyle/>
          <a:p>
            <a:pPr>
              <a:lnSpc>
                <a:spcPct val="250000"/>
              </a:lnSpc>
            </a:pP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sym typeface="思源黑体" panose="020B0500000000000000" pitchFamily="34" charset="-122"/>
              </a:rPr>
              <a:t>The average person is always waiting for an opportunity to come The average person is always waiting for an The average person is always waiting for an opportunity to come The</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思源黑体" panose="020B0500000000000000" pitchFamily="34" charset="-122"/>
            </a:endParaRPr>
          </a:p>
        </p:txBody>
      </p:sp>
      <p:grpSp>
        <p:nvGrpSpPr>
          <p:cNvPr id="20" name="组合 19"/>
          <p:cNvGrpSpPr/>
          <p:nvPr/>
        </p:nvGrpSpPr>
        <p:grpSpPr>
          <a:xfrm>
            <a:off x="838200" y="2377738"/>
            <a:ext cx="3829050" cy="1072068"/>
            <a:chOff x="838200" y="2377738"/>
            <a:chExt cx="3829050" cy="1072068"/>
          </a:xfrm>
        </p:grpSpPr>
        <p:sp>
          <p:nvSpPr>
            <p:cNvPr id="4" name="矩形: 圆角 3"/>
            <p:cNvSpPr/>
            <p:nvPr/>
          </p:nvSpPr>
          <p:spPr>
            <a:xfrm>
              <a:off x="838200" y="2377738"/>
              <a:ext cx="3829050" cy="1072068"/>
            </a:xfrm>
            <a:prstGeom prst="roundRect">
              <a:avLst>
                <a:gd name="adj" fmla="val 50000"/>
              </a:avLst>
            </a:prstGeom>
            <a:solidFill>
              <a:schemeClr val="bg1"/>
            </a:solidFill>
            <a:ln w="19050">
              <a:solidFill>
                <a:srgbClr val="194D97"/>
              </a:solidFill>
            </a:ln>
            <a:effectLst>
              <a:outerShdw blurRad="3302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77"/>
            <p:cNvSpPr txBox="1"/>
            <p:nvPr/>
          </p:nvSpPr>
          <p:spPr>
            <a:xfrm>
              <a:off x="1506418" y="2529326"/>
              <a:ext cx="2398832" cy="830997"/>
            </a:xfrm>
            <a:prstGeom prst="rect">
              <a:avLst/>
            </a:prstGeom>
            <a:noFill/>
          </p:spPr>
          <p:txBody>
            <a:bodyPr wrap="square" rtlCol="0">
              <a:spAutoFit/>
            </a:bodyPr>
            <a:lstStyle/>
            <a:p>
              <a:pPr algn="dist"/>
              <a:r>
                <a:rPr lang="zh-CN" altLang="en-US" sz="4800" dirty="0">
                  <a:solidFill>
                    <a:srgbClr val="EE9424"/>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第四章</a:t>
              </a:r>
            </a:p>
          </p:txBody>
        </p:sp>
      </p:grpSp>
      <p:grpSp>
        <p:nvGrpSpPr>
          <p:cNvPr id="8" name="组合 7"/>
          <p:cNvGrpSpPr/>
          <p:nvPr/>
        </p:nvGrpSpPr>
        <p:grpSpPr>
          <a:xfrm>
            <a:off x="10600683" y="6280158"/>
            <a:ext cx="1154687" cy="330192"/>
            <a:chOff x="5285733" y="5803908"/>
            <a:chExt cx="1154687" cy="266700"/>
          </a:xfrm>
        </p:grpSpPr>
        <p:sp>
          <p:nvSpPr>
            <p:cNvPr id="9" name="箭头: V 形 8"/>
            <p:cNvSpPr/>
            <p:nvPr/>
          </p:nvSpPr>
          <p:spPr>
            <a:xfrm flipH="1">
              <a:off x="6173720"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箭头: V 形 9"/>
            <p:cNvSpPr/>
            <p:nvPr/>
          </p:nvSpPr>
          <p:spPr>
            <a:xfrm flipH="1">
              <a:off x="5729726"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箭头: V 形 10"/>
            <p:cNvSpPr/>
            <p:nvPr/>
          </p:nvSpPr>
          <p:spPr>
            <a:xfrm flipH="1">
              <a:off x="5285733"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rcRect t="29810" b="24565"/>
          <a:stretch>
            <a:fillRect/>
          </a:stretch>
        </p:blipFill>
        <p:spPr>
          <a:xfrm flipH="1">
            <a:off x="6258133" y="1638300"/>
            <a:ext cx="5469710" cy="2495550"/>
          </a:xfrm>
          <a:prstGeom prst="rect">
            <a:avLst/>
          </a:prstGeom>
          <a:effectLst>
            <a:outerShdw blurRad="114300" dist="38100" dir="2700000" algn="tl" rotWithShape="0">
              <a:prstClr val="black">
                <a:alpha val="34000"/>
              </a:prstClr>
            </a:outerShdw>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75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750"/>
                                        <p:tgtEl>
                                          <p:spTgt spid="2"/>
                                        </p:tgtEl>
                                      </p:cBhvr>
                                    </p:animEffect>
                                  </p:childTnLst>
                                </p:cTn>
                              </p:par>
                            </p:childTnLst>
                          </p:cTn>
                        </p:par>
                        <p:par>
                          <p:cTn id="8" fill="hold" nodeType="afterGroup">
                            <p:stCondLst>
                              <p:cond delay="750"/>
                            </p:stCondLst>
                            <p:childTnLst>
                              <p:par>
                                <p:cTn id="9" presetID="2" presetClass="entr" presetSubtype="2" dur="75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500"/>
                            </p:stCondLst>
                            <p:childTnLst>
                              <p:par>
                                <p:cTn id="14" presetID="16" presetClass="entr" presetSubtype="21" dur="75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750"/>
                                        <p:tgtEl>
                                          <p:spTgt spid="3"/>
                                        </p:tgtEl>
                                      </p:cBhvr>
                                    </p:animEffect>
                                  </p:childTnLst>
                                </p:cTn>
                              </p:par>
                              <p:par>
                                <p:cTn id="17" presetID="2" presetClass="entr" presetSubtype="6" dur="750" fill="hold" nodeType="withEffect">
                                  <p:stCondLst>
                                    <p:cond delay="25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1+#ppt_w/2"/>
                                          </p:val>
                                        </p:tav>
                                        <p:tav tm="100000">
                                          <p:val>
                                            <p:strVal val="#ppt_x"/>
                                          </p:val>
                                        </p:tav>
                                      </p:tavLst>
                                    </p:anim>
                                    <p:anim calcmode="lin" valueType="num">
                                      <p:cBhvr additive="base">
                                        <p:cTn id="20" dur="750" fill="hold"/>
                                        <p:tgtEl>
                                          <p:spTgt spid="19"/>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2500"/>
                            </p:stCondLst>
                            <p:childTnLst>
                              <p:par>
                                <p:cTn id="22" presetID="53" presetClass="entr" presetSubtype="16" dur="75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750" fill="hold"/>
                                        <p:tgtEl>
                                          <p:spTgt spid="20"/>
                                        </p:tgtEl>
                                        <p:attrNameLst>
                                          <p:attrName>ppt_w</p:attrName>
                                        </p:attrNameLst>
                                      </p:cBhvr>
                                      <p:tavLst>
                                        <p:tav tm="0">
                                          <p:val>
                                            <p:fltVal val="0"/>
                                          </p:val>
                                        </p:tav>
                                        <p:tav tm="100000">
                                          <p:val>
                                            <p:strVal val="#ppt_w"/>
                                          </p:val>
                                        </p:tav>
                                      </p:tavLst>
                                    </p:anim>
                                    <p:anim calcmode="lin" valueType="num">
                                      <p:cBhvr>
                                        <p:cTn id="25" dur="750" fill="hold"/>
                                        <p:tgtEl>
                                          <p:spTgt spid="20"/>
                                        </p:tgtEl>
                                        <p:attrNameLst>
                                          <p:attrName>ppt_h</p:attrName>
                                        </p:attrNameLst>
                                      </p:cBhvr>
                                      <p:tavLst>
                                        <p:tav tm="0">
                                          <p:val>
                                            <p:fltVal val="0"/>
                                          </p:val>
                                        </p:tav>
                                        <p:tav tm="100000">
                                          <p:val>
                                            <p:strVal val="#ppt_h"/>
                                          </p:val>
                                        </p:tav>
                                      </p:tavLst>
                                    </p:anim>
                                    <p:animEffect transition="in" filter="fade">
                                      <p:cBhvr>
                                        <p:cTn id="26" dur="750"/>
                                        <p:tgtEl>
                                          <p:spTgt spid="20"/>
                                        </p:tgtEl>
                                      </p:cBhvr>
                                    </p:animEffect>
                                  </p:childTnLst>
                                </p:cTn>
                              </p:par>
                            </p:childTnLst>
                          </p:cTn>
                        </p:par>
                        <p:par>
                          <p:cTn id="27" fill="hold" nodeType="afterGroup">
                            <p:stCondLst>
                              <p:cond delay="3250"/>
                            </p:stCondLst>
                            <p:childTnLst>
                              <p:par>
                                <p:cTn id="28" presetID="41" presetClass="entr" presetSubtype="0" dur="750" fill="hold" grpId="0" nodeType="afterEffect">
                                  <p:stCondLst>
                                    <p:cond delay="0"/>
                                  </p:stCondLst>
                                  <p:iterate type="lt">
                                    <p:tmPct val="6000"/>
                                  </p:iterate>
                                  <p:childTnLst>
                                    <p:set>
                                      <p:cBhvr>
                                        <p:cTn id="29" dur="1" fill="hold">
                                          <p:stCondLst>
                                            <p:cond delay="0"/>
                                          </p:stCondLst>
                                        </p:cTn>
                                        <p:tgtEl>
                                          <p:spTgt spid="5"/>
                                        </p:tgtEl>
                                        <p:attrNameLst>
                                          <p:attrName>style.visibility</p:attrName>
                                        </p:attrNameLst>
                                      </p:cBhvr>
                                      <p:to>
                                        <p:strVal val="visible"/>
                                      </p:to>
                                    </p:set>
                                    <p:anim calcmode="lin" valueType="num">
                                      <p:cBhvr>
                                        <p:cTn id="30" dur="7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1" dur="750" fill="hold"/>
                                        <p:tgtEl>
                                          <p:spTgt spid="5"/>
                                        </p:tgtEl>
                                        <p:attrNameLst>
                                          <p:attrName>ppt_y</p:attrName>
                                        </p:attrNameLst>
                                      </p:cBhvr>
                                      <p:tavLst>
                                        <p:tav tm="0">
                                          <p:val>
                                            <p:strVal val="#ppt_y"/>
                                          </p:val>
                                        </p:tav>
                                        <p:tav tm="100000">
                                          <p:val>
                                            <p:strVal val="#ppt_y"/>
                                          </p:val>
                                        </p:tav>
                                      </p:tavLst>
                                    </p:anim>
                                    <p:anim calcmode="lin" valueType="num">
                                      <p:cBhvr>
                                        <p:cTn id="32" dur="7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3" dur="7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750" tmFilter="0,0; .5, 1; 1, 1"/>
                                        <p:tgtEl>
                                          <p:spTgt spid="5"/>
                                        </p:tgtEl>
                                      </p:cBhvr>
                                    </p:animEffect>
                                  </p:childTnLst>
                                </p:cTn>
                              </p:par>
                            </p:childTnLst>
                          </p:cTn>
                        </p:par>
                        <p:par>
                          <p:cTn id="35" fill="hold" nodeType="afterGroup">
                            <p:stCondLst>
                              <p:cond delay="4000"/>
                            </p:stCondLst>
                            <p:childTnLst>
                              <p:par>
                                <p:cTn id="36" presetID="42" presetClass="entr" presetSubtype="0" dur="75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750"/>
                                        <p:tgtEl>
                                          <p:spTgt spid="6"/>
                                        </p:tgtEl>
                                      </p:cBhvr>
                                    </p:animEffect>
                                    <p:anim calcmode="lin" valueType="num">
                                      <p:cBhvr>
                                        <p:cTn id="39" dur="750" fill="hold"/>
                                        <p:tgtEl>
                                          <p:spTgt spid="6"/>
                                        </p:tgtEl>
                                        <p:attrNameLst>
                                          <p:attrName>ppt_x</p:attrName>
                                        </p:attrNameLst>
                                      </p:cBhvr>
                                      <p:tavLst>
                                        <p:tav tm="0">
                                          <p:val>
                                            <p:strVal val="#ppt_x"/>
                                          </p:val>
                                        </p:tav>
                                        <p:tav tm="100000">
                                          <p:val>
                                            <p:strVal val="#ppt_x"/>
                                          </p:val>
                                        </p:tav>
                                      </p:tavLst>
                                    </p:anim>
                                    <p:anim calcmode="lin" valueType="num">
                                      <p:cBhvr>
                                        <p:cTn id="40"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77"/>
          <p:cNvSpPr txBox="1"/>
          <p:nvPr/>
        </p:nvSpPr>
        <p:spPr>
          <a:xfrm>
            <a:off x="905242" y="927501"/>
            <a:ext cx="10381516" cy="2031325"/>
          </a:xfrm>
          <a:prstGeom prst="rect">
            <a:avLst/>
          </a:prstGeom>
          <a:noFill/>
        </p:spPr>
        <p:txBody>
          <a:bodyPr wrap="square" rtlCol="0">
            <a:spAutoFit/>
          </a:bodyPr>
          <a:lstStyle/>
          <a:p>
            <a:pPr algn="dist"/>
            <a:r>
              <a:rPr lang="en-US" altLang="zh-CN" sz="12600" b="1" dirty="0">
                <a:solidFill>
                  <a:schemeClr val="bg1">
                    <a:lumMod val="9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CONTANTS</a:t>
            </a:r>
            <a:endParaRPr lang="zh-CN" altLang="en-US" sz="12600" b="1" dirty="0">
              <a:solidFill>
                <a:schemeClr val="bg1">
                  <a:lumMod val="9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4" name="TextBox 77"/>
          <p:cNvSpPr txBox="1"/>
          <p:nvPr/>
        </p:nvSpPr>
        <p:spPr>
          <a:xfrm>
            <a:off x="1315918" y="1727601"/>
            <a:ext cx="2570282" cy="1446550"/>
          </a:xfrm>
          <a:prstGeom prst="rect">
            <a:avLst/>
          </a:prstGeom>
          <a:noFill/>
        </p:spPr>
        <p:txBody>
          <a:bodyPr wrap="square" rtlCol="0">
            <a:spAutoFit/>
          </a:bodyPr>
          <a:lstStyle/>
          <a:p>
            <a:r>
              <a:rPr lang="zh-CN" altLang="en-US" sz="8800" dirty="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目录</a:t>
            </a:r>
          </a:p>
        </p:txBody>
      </p:sp>
      <p:grpSp>
        <p:nvGrpSpPr>
          <p:cNvPr id="8" name="组合 7"/>
          <p:cNvGrpSpPr/>
          <p:nvPr/>
        </p:nvGrpSpPr>
        <p:grpSpPr>
          <a:xfrm>
            <a:off x="1543050" y="3512526"/>
            <a:ext cx="3695700" cy="826290"/>
            <a:chOff x="1638300" y="3379176"/>
            <a:chExt cx="3695700" cy="826290"/>
          </a:xfrm>
        </p:grpSpPr>
        <p:sp>
          <p:nvSpPr>
            <p:cNvPr id="5" name="矩形: 圆角 4"/>
            <p:cNvSpPr/>
            <p:nvPr/>
          </p:nvSpPr>
          <p:spPr>
            <a:xfrm>
              <a:off x="1638300" y="3467100"/>
              <a:ext cx="190500" cy="704850"/>
            </a:xfrm>
            <a:prstGeom prst="roundRect">
              <a:avLst>
                <a:gd name="adj" fmla="val 50000"/>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TextBox 77"/>
            <p:cNvSpPr txBox="1"/>
            <p:nvPr/>
          </p:nvSpPr>
          <p:spPr>
            <a:xfrm>
              <a:off x="1849318" y="3379176"/>
              <a:ext cx="3484682" cy="646331"/>
            </a:xfrm>
            <a:prstGeom prst="rect">
              <a:avLst/>
            </a:prstGeom>
            <a:noFill/>
          </p:spPr>
          <p:txBody>
            <a:bodyPr wrap="square" rtlCol="0">
              <a:spAutoFit/>
            </a:bodyPr>
            <a:lstStyle/>
            <a:p>
              <a:pPr algn="dist"/>
              <a:r>
                <a:rPr lang="zh-CN" altLang="en-US" sz="3600" dirty="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物流运营状况</a:t>
              </a:r>
            </a:p>
          </p:txBody>
        </p:sp>
        <p:sp>
          <p:nvSpPr>
            <p:cNvPr id="7" name="矩形 6"/>
            <p:cNvSpPr/>
            <p:nvPr/>
          </p:nvSpPr>
          <p:spPr>
            <a:xfrm>
              <a:off x="1861873" y="3851779"/>
              <a:ext cx="3434027" cy="353687"/>
            </a:xfrm>
            <a:prstGeom prst="rect">
              <a:avLst/>
            </a:prstGeom>
          </p:spPr>
          <p:txBody>
            <a:bodyPr wrap="square">
              <a:spAutoFit/>
            </a:bodyPr>
            <a:lstStyle/>
            <a:p>
              <a:pPr algn="dist">
                <a:lnSpc>
                  <a:spcPct val="200000"/>
                </a:lnSpc>
                <a:spcAft>
                  <a:spcPts val="800"/>
                </a:spcAft>
                <a:defRPr/>
              </a:pPr>
              <a:r>
                <a:rPr lang="en-US" altLang="zh-CN" sz="1000" dirty="0">
                  <a:solidFill>
                    <a:schemeClr val="bg1">
                      <a:lumMod val="65000"/>
                    </a:schemeClr>
                  </a:solidFill>
                  <a:latin typeface="微软雅黑" panose="020B0503020204020204" pitchFamily="34" charset="-122"/>
                  <a:ea typeface="微软雅黑" panose="020B0503020204020204" pitchFamily="34" charset="-122"/>
                </a:rPr>
                <a:t>Please click here to add appropriate text to explain, </a:t>
              </a:r>
            </a:p>
          </p:txBody>
        </p:sp>
      </p:grpSp>
      <p:grpSp>
        <p:nvGrpSpPr>
          <p:cNvPr id="9" name="组合 8"/>
          <p:cNvGrpSpPr/>
          <p:nvPr/>
        </p:nvGrpSpPr>
        <p:grpSpPr>
          <a:xfrm>
            <a:off x="6591300" y="3512526"/>
            <a:ext cx="3695700" cy="826290"/>
            <a:chOff x="1638300" y="3379176"/>
            <a:chExt cx="3695700" cy="826290"/>
          </a:xfrm>
        </p:grpSpPr>
        <p:sp>
          <p:nvSpPr>
            <p:cNvPr id="10" name="矩形: 圆角 9"/>
            <p:cNvSpPr/>
            <p:nvPr/>
          </p:nvSpPr>
          <p:spPr>
            <a:xfrm>
              <a:off x="1638300" y="3467100"/>
              <a:ext cx="190500" cy="704850"/>
            </a:xfrm>
            <a:prstGeom prst="roundRect">
              <a:avLst>
                <a:gd name="adj" fmla="val 50000"/>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TextBox 77"/>
            <p:cNvSpPr txBox="1"/>
            <p:nvPr/>
          </p:nvSpPr>
          <p:spPr>
            <a:xfrm>
              <a:off x="1849318" y="3379176"/>
              <a:ext cx="3484682" cy="646331"/>
            </a:xfrm>
            <a:prstGeom prst="rect">
              <a:avLst/>
            </a:prstGeom>
            <a:noFill/>
          </p:spPr>
          <p:txBody>
            <a:bodyPr wrap="square" rtlCol="0">
              <a:spAutoFit/>
            </a:bodyPr>
            <a:lstStyle/>
            <a:p>
              <a:pPr algn="dist"/>
              <a:r>
                <a:rPr lang="zh-CN" altLang="en-US" sz="3600" dirty="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内部运作管理</a:t>
              </a:r>
            </a:p>
          </p:txBody>
        </p:sp>
        <p:sp>
          <p:nvSpPr>
            <p:cNvPr id="12" name="矩形 11"/>
            <p:cNvSpPr/>
            <p:nvPr/>
          </p:nvSpPr>
          <p:spPr>
            <a:xfrm>
              <a:off x="1861873" y="3851779"/>
              <a:ext cx="3434027" cy="353687"/>
            </a:xfrm>
            <a:prstGeom prst="rect">
              <a:avLst/>
            </a:prstGeom>
          </p:spPr>
          <p:txBody>
            <a:bodyPr wrap="square">
              <a:spAutoFit/>
            </a:bodyPr>
            <a:lstStyle/>
            <a:p>
              <a:pPr algn="dist">
                <a:lnSpc>
                  <a:spcPct val="200000"/>
                </a:lnSpc>
                <a:spcAft>
                  <a:spcPts val="800"/>
                </a:spcAft>
                <a:defRPr/>
              </a:pPr>
              <a:r>
                <a:rPr lang="en-US" altLang="zh-CN" sz="1000">
                  <a:solidFill>
                    <a:schemeClr val="bg1">
                      <a:lumMod val="65000"/>
                    </a:schemeClr>
                  </a:solidFill>
                  <a:latin typeface="微软雅黑" panose="020B0503020204020204" pitchFamily="34" charset="-122"/>
                  <a:ea typeface="微软雅黑" panose="020B0503020204020204" pitchFamily="34" charset="-122"/>
                </a:rPr>
                <a:t>Please click here to add appropriate text to explain, </a:t>
              </a:r>
            </a:p>
          </p:txBody>
        </p:sp>
      </p:grpSp>
      <p:grpSp>
        <p:nvGrpSpPr>
          <p:cNvPr id="13" name="组合 12"/>
          <p:cNvGrpSpPr/>
          <p:nvPr/>
        </p:nvGrpSpPr>
        <p:grpSpPr>
          <a:xfrm>
            <a:off x="1543050" y="4816326"/>
            <a:ext cx="3695700" cy="826290"/>
            <a:chOff x="1638300" y="3379176"/>
            <a:chExt cx="3695700" cy="826290"/>
          </a:xfrm>
        </p:grpSpPr>
        <p:sp>
          <p:nvSpPr>
            <p:cNvPr id="14" name="矩形: 圆角 13"/>
            <p:cNvSpPr/>
            <p:nvPr/>
          </p:nvSpPr>
          <p:spPr>
            <a:xfrm>
              <a:off x="1638300" y="3467100"/>
              <a:ext cx="190500" cy="704850"/>
            </a:xfrm>
            <a:prstGeom prst="roundRect">
              <a:avLst>
                <a:gd name="adj" fmla="val 50000"/>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TextBox 77"/>
            <p:cNvSpPr txBox="1"/>
            <p:nvPr/>
          </p:nvSpPr>
          <p:spPr>
            <a:xfrm>
              <a:off x="1849318" y="3379176"/>
              <a:ext cx="3484682" cy="646331"/>
            </a:xfrm>
            <a:prstGeom prst="rect">
              <a:avLst/>
            </a:prstGeom>
            <a:noFill/>
          </p:spPr>
          <p:txBody>
            <a:bodyPr wrap="square" rtlCol="0">
              <a:spAutoFit/>
            </a:bodyPr>
            <a:lstStyle/>
            <a:p>
              <a:pPr algn="dist"/>
              <a:r>
                <a:rPr lang="zh-CN" altLang="en-US" sz="3600" dirty="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仓管对接问题</a:t>
              </a:r>
            </a:p>
          </p:txBody>
        </p:sp>
        <p:sp>
          <p:nvSpPr>
            <p:cNvPr id="16" name="矩形 15"/>
            <p:cNvSpPr/>
            <p:nvPr/>
          </p:nvSpPr>
          <p:spPr>
            <a:xfrm>
              <a:off x="1861873" y="3851779"/>
              <a:ext cx="3434027" cy="353687"/>
            </a:xfrm>
            <a:prstGeom prst="rect">
              <a:avLst/>
            </a:prstGeom>
          </p:spPr>
          <p:txBody>
            <a:bodyPr wrap="square">
              <a:spAutoFit/>
            </a:bodyPr>
            <a:lstStyle/>
            <a:p>
              <a:pPr algn="dist">
                <a:lnSpc>
                  <a:spcPct val="200000"/>
                </a:lnSpc>
                <a:spcAft>
                  <a:spcPts val="800"/>
                </a:spcAft>
                <a:defRPr/>
              </a:pPr>
              <a:r>
                <a:rPr lang="en-US" altLang="zh-CN" sz="1000">
                  <a:solidFill>
                    <a:schemeClr val="bg1">
                      <a:lumMod val="65000"/>
                    </a:schemeClr>
                  </a:solidFill>
                  <a:latin typeface="微软雅黑" panose="020B0503020204020204" pitchFamily="34" charset="-122"/>
                  <a:ea typeface="微软雅黑" panose="020B0503020204020204" pitchFamily="34" charset="-122"/>
                </a:rPr>
                <a:t>Please click here to add appropriate text to explain, </a:t>
              </a:r>
            </a:p>
          </p:txBody>
        </p:sp>
      </p:grpSp>
      <p:grpSp>
        <p:nvGrpSpPr>
          <p:cNvPr id="17" name="组合 16"/>
          <p:cNvGrpSpPr/>
          <p:nvPr/>
        </p:nvGrpSpPr>
        <p:grpSpPr>
          <a:xfrm>
            <a:off x="6591300" y="4816326"/>
            <a:ext cx="3695700" cy="826290"/>
            <a:chOff x="1638300" y="3379176"/>
            <a:chExt cx="3695700" cy="826290"/>
          </a:xfrm>
        </p:grpSpPr>
        <p:sp>
          <p:nvSpPr>
            <p:cNvPr id="18" name="矩形: 圆角 17"/>
            <p:cNvSpPr/>
            <p:nvPr/>
          </p:nvSpPr>
          <p:spPr>
            <a:xfrm>
              <a:off x="1638300" y="3467100"/>
              <a:ext cx="190500" cy="704850"/>
            </a:xfrm>
            <a:prstGeom prst="roundRect">
              <a:avLst>
                <a:gd name="adj" fmla="val 50000"/>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TextBox 77"/>
            <p:cNvSpPr txBox="1"/>
            <p:nvPr/>
          </p:nvSpPr>
          <p:spPr>
            <a:xfrm>
              <a:off x="1849318" y="3379176"/>
              <a:ext cx="3484682" cy="646331"/>
            </a:xfrm>
            <a:prstGeom prst="rect">
              <a:avLst/>
            </a:prstGeom>
            <a:noFill/>
          </p:spPr>
          <p:txBody>
            <a:bodyPr wrap="square" rtlCol="0">
              <a:spAutoFit/>
            </a:bodyPr>
            <a:lstStyle/>
            <a:p>
              <a:pPr algn="dist"/>
              <a:r>
                <a:rPr lang="zh-CN" altLang="en-US" sz="3600" dirty="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未来工作调整</a:t>
              </a:r>
            </a:p>
          </p:txBody>
        </p:sp>
        <p:sp>
          <p:nvSpPr>
            <p:cNvPr id="20" name="矩形 19"/>
            <p:cNvSpPr/>
            <p:nvPr/>
          </p:nvSpPr>
          <p:spPr>
            <a:xfrm>
              <a:off x="1861873" y="3851779"/>
              <a:ext cx="3434027" cy="353687"/>
            </a:xfrm>
            <a:prstGeom prst="rect">
              <a:avLst/>
            </a:prstGeom>
          </p:spPr>
          <p:txBody>
            <a:bodyPr wrap="square">
              <a:spAutoFit/>
            </a:bodyPr>
            <a:lstStyle/>
            <a:p>
              <a:pPr algn="dist">
                <a:lnSpc>
                  <a:spcPct val="200000"/>
                </a:lnSpc>
                <a:spcAft>
                  <a:spcPts val="800"/>
                </a:spcAft>
                <a:defRPr/>
              </a:pPr>
              <a:r>
                <a:rPr lang="en-US" altLang="zh-CN" sz="1000">
                  <a:solidFill>
                    <a:schemeClr val="bg1">
                      <a:lumMod val="65000"/>
                    </a:schemeClr>
                  </a:solidFill>
                  <a:latin typeface="微软雅黑" panose="020B0503020204020204" pitchFamily="34" charset="-122"/>
                  <a:ea typeface="微软雅黑" panose="020B0503020204020204" pitchFamily="34" charset="-122"/>
                </a:rPr>
                <a:t>Please click here to add appropriate text to explain, </a:t>
              </a:r>
            </a:p>
          </p:txBody>
        </p:sp>
      </p:grpSp>
      <p:sp>
        <p:nvSpPr>
          <p:cNvPr id="2" name="圆: 空心 1"/>
          <p:cNvSpPr/>
          <p:nvPr/>
        </p:nvSpPr>
        <p:spPr>
          <a:xfrm>
            <a:off x="10701776" y="-1533279"/>
            <a:ext cx="2861824" cy="2923929"/>
          </a:xfrm>
          <a:prstGeom prst="donut">
            <a:avLst>
              <a:gd name="adj" fmla="val 19545"/>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矩形 20"/>
          <p:cNvSpPr/>
          <p:nvPr/>
        </p:nvSpPr>
        <p:spPr>
          <a:xfrm>
            <a:off x="0" y="6534150"/>
            <a:ext cx="12192000" cy="32385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2" name="墨迹 6">
            <a:extLst>
              <a:ext uri="{FF2B5EF4-FFF2-40B4-BE49-F238E27FC236}">
                <a16:creationId xmlns:a16="http://schemas.microsoft.com/office/drawing/2014/main" xmlns="" id="{E871E031-40BE-4C88-BA27-7B08417B1475}"/>
              </a:ext>
            </a:extLst>
          </p:cNvPr>
          <p:cNvPicPr/>
          <p:nvPr/>
        </p:nvPicPr>
        <p:blipFill>
          <a:blip r:embed="rId3"/>
          <a:stretch>
            <a:fillRect/>
          </a:stretch>
        </p:blipFill>
        <p:spPr>
          <a:xfrm>
            <a:off x="-1715569" y="629060"/>
            <a:ext cx="48000" cy="216000"/>
          </a:xfrm>
          <a:prstGeom prst="rect">
            <a:avLst/>
          </a:prstGeom>
        </p:spPr>
      </p:pic>
      <p:sp>
        <p:nvSpPr>
          <p:cNvPr id="23" name="TextBox 4">
            <a:extLst>
              <a:ext uri="{FF2B5EF4-FFF2-40B4-BE49-F238E27FC236}">
                <a16:creationId xmlns:a16="http://schemas.microsoft.com/office/drawing/2014/main" xmlns="" id="{E4EBB397-B740-4B7C-932A-01DC0EB63E08}"/>
              </a:ext>
            </a:extLst>
          </p:cNvPr>
          <p:cNvSpPr txBox="1"/>
          <p:nvPr/>
        </p:nvSpPr>
        <p:spPr>
          <a:xfrm>
            <a:off x="0" y="5"/>
            <a:ext cx="604867" cy="133242"/>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ct val="200000"/>
              </a:lnSpc>
            </a:pPr>
            <a:r>
              <a:rPr lang="zh-CN" altLang="en-US" sz="135">
                <a:solidFill>
                  <a:schemeClr val="tx1">
                    <a:alpha val="0"/>
                  </a:schemeClr>
                </a:solidFill>
                <a:latin typeface="微软雅黑" panose="020B0503020204020204" pitchFamily="34" charset="-122"/>
                <a:ea typeface="微软雅黑" panose="020B0503020204020204" pitchFamily="34" charset="-122"/>
              </a:rPr>
              <a:t>行业</a:t>
            </a:r>
            <a:r>
              <a:rPr lang="en-US" altLang="zh-CN" sz="135">
                <a:solidFill>
                  <a:schemeClr val="tx1">
                    <a:alpha val="0"/>
                  </a:schemeClr>
                </a:solidFill>
                <a:latin typeface="微软雅黑" panose="020B0503020204020204" pitchFamily="34" charset="-122"/>
                <a:ea typeface="微软雅黑" panose="020B0503020204020204" pitchFamily="34" charset="-122"/>
              </a:rPr>
              <a:t>PPT</a:t>
            </a:r>
            <a:r>
              <a:rPr lang="zh-CN" altLang="en-US" sz="135">
                <a:solidFill>
                  <a:schemeClr val="tx1">
                    <a:alpha val="0"/>
                  </a:schemeClr>
                </a:solidFill>
                <a:latin typeface="微软雅黑" panose="020B0503020204020204" pitchFamily="34" charset="-122"/>
                <a:ea typeface="微软雅黑" panose="020B0503020204020204" pitchFamily="34" charset="-122"/>
              </a:rPr>
              <a:t>模板</a:t>
            </a:r>
            <a:r>
              <a:rPr lang="en-US" altLang="zh-CN" sz="135">
                <a:solidFill>
                  <a:schemeClr val="tx1">
                    <a:alpha val="0"/>
                  </a:schemeClr>
                </a:solidFill>
                <a:latin typeface="微软雅黑" panose="020B0503020204020204" pitchFamily="34" charset="-122"/>
                <a:ea typeface="微软雅黑" panose="020B0503020204020204" pitchFamily="34" charset="-122"/>
              </a:rPr>
              <a:t>http://www.1ppt.com/hangye/</a:t>
            </a:r>
          </a:p>
        </p:txBody>
      </p:sp>
      <p:sp>
        <p:nvSpPr>
          <p:cNvPr id="24" name="文本框 23"/>
          <p:cNvSpPr txBox="1"/>
          <p:nvPr/>
        </p:nvSpPr>
        <p:spPr>
          <a:xfrm>
            <a:off x="2000816" y="262550"/>
            <a:ext cx="1430447" cy="169277"/>
          </a:xfrm>
          <a:prstGeom prst="rect">
            <a:avLst/>
          </a:prstGeom>
          <a:noFill/>
        </p:spPr>
        <p:txBody>
          <a:bodyPr wrap="square" rtlCol="0">
            <a:spAutoFit/>
          </a:bodyPr>
          <a:lstStyle/>
          <a:p>
            <a:pPr algn="dist"/>
            <a:r>
              <a:rPr lang="en-US" altLang="zh-CN" sz="500" dirty="0">
                <a:solidFill>
                  <a:srgbClr val="FFFFFF"/>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https://www.ypppt.com/</a:t>
            </a:r>
            <a:endParaRPr lang="zh-CN" altLang="en-US" sz="500" dirty="0">
              <a:solidFill>
                <a:srgbClr val="FFFFFF"/>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prestig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dur="75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750"/>
                                        <p:tgtEl>
                                          <p:spTgt spid="21"/>
                                        </p:tgtEl>
                                      </p:cBhvr>
                                    </p:animEffect>
                                  </p:childTnLst>
                                </p:cTn>
                              </p:par>
                            </p:childTnLst>
                          </p:cTn>
                        </p:par>
                        <p:par>
                          <p:cTn id="8" fill="hold" nodeType="afterGroup">
                            <p:stCondLst>
                              <p:cond delay="750"/>
                            </p:stCondLst>
                            <p:childTnLst>
                              <p:par>
                                <p:cTn id="9" presetID="2" presetClass="entr" presetSubtype="3" dur="750"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750" fill="hold"/>
                                        <p:tgtEl>
                                          <p:spTgt spid="2"/>
                                        </p:tgtEl>
                                        <p:attrNameLst>
                                          <p:attrName>ppt_x</p:attrName>
                                        </p:attrNameLst>
                                      </p:cBhvr>
                                      <p:tavLst>
                                        <p:tav tm="0">
                                          <p:val>
                                            <p:strVal val="1+#ppt_w/2"/>
                                          </p:val>
                                        </p:tav>
                                        <p:tav tm="100000">
                                          <p:val>
                                            <p:strVal val="#ppt_x"/>
                                          </p:val>
                                        </p:tav>
                                      </p:tavLst>
                                    </p:anim>
                                    <p:anim calcmode="lin" valueType="num">
                                      <p:cBhvr additive="base">
                                        <p:cTn id="12" dur="750" fill="hold"/>
                                        <p:tgtEl>
                                          <p:spTgt spid="2"/>
                                        </p:tgtEl>
                                        <p:attrNameLst>
                                          <p:attrName>ppt_y</p:attrName>
                                        </p:attrNameLst>
                                      </p:cBhvr>
                                      <p:tavLst>
                                        <p:tav tm="0">
                                          <p:val>
                                            <p:strVal val="0-#ppt_h/2"/>
                                          </p:val>
                                        </p:tav>
                                        <p:tav tm="100000">
                                          <p:val>
                                            <p:strVal val="#ppt_y"/>
                                          </p:val>
                                        </p:tav>
                                      </p:tavLst>
                                    </p:anim>
                                  </p:childTnLst>
                                </p:cTn>
                              </p:par>
                            </p:childTnLst>
                          </p:cTn>
                        </p:par>
                        <p:par>
                          <p:cTn id="13" fill="hold" nodeType="afterGroup">
                            <p:stCondLst>
                              <p:cond delay="1500"/>
                            </p:stCondLst>
                            <p:childTnLst>
                              <p:par>
                                <p:cTn id="14" presetID="22" presetClass="entr" presetSubtype="8" dur="75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left)">
                                      <p:cBhvr>
                                        <p:cTn id="16" dur="750"/>
                                        <p:tgtEl>
                                          <p:spTgt spid="3"/>
                                        </p:tgtEl>
                                      </p:cBhvr>
                                    </p:animEffect>
                                  </p:childTnLst>
                                </p:cTn>
                              </p:par>
                              <p:par>
                                <p:cTn id="17" presetID="53" presetClass="entr" presetSubtype="16" dur="750" fill="hold" grpId="0" nodeType="withEffect">
                                  <p:stCondLst>
                                    <p:cond delay="250"/>
                                  </p:stCondLst>
                                  <p:childTnLst>
                                    <p:set>
                                      <p:cBhvr>
                                        <p:cTn id="18" dur="1" fill="hold">
                                          <p:stCondLst>
                                            <p:cond delay="0"/>
                                          </p:stCondLst>
                                        </p:cTn>
                                        <p:tgtEl>
                                          <p:spTgt spid="4"/>
                                        </p:tgtEl>
                                        <p:attrNameLst>
                                          <p:attrName>style.visibility</p:attrName>
                                        </p:attrNameLst>
                                      </p:cBhvr>
                                      <p:to>
                                        <p:strVal val="visible"/>
                                      </p:to>
                                    </p:set>
                                    <p:anim calcmode="lin" valueType="num">
                                      <p:cBhvr>
                                        <p:cTn id="19" dur="750" fill="hold"/>
                                        <p:tgtEl>
                                          <p:spTgt spid="4"/>
                                        </p:tgtEl>
                                        <p:attrNameLst>
                                          <p:attrName>ppt_w</p:attrName>
                                        </p:attrNameLst>
                                      </p:cBhvr>
                                      <p:tavLst>
                                        <p:tav tm="0">
                                          <p:val>
                                            <p:fltVal val="0"/>
                                          </p:val>
                                        </p:tav>
                                        <p:tav tm="100000">
                                          <p:val>
                                            <p:strVal val="#ppt_w"/>
                                          </p:val>
                                        </p:tav>
                                      </p:tavLst>
                                    </p:anim>
                                    <p:anim calcmode="lin" valueType="num">
                                      <p:cBhvr>
                                        <p:cTn id="20" dur="750" fill="hold"/>
                                        <p:tgtEl>
                                          <p:spTgt spid="4"/>
                                        </p:tgtEl>
                                        <p:attrNameLst>
                                          <p:attrName>ppt_h</p:attrName>
                                        </p:attrNameLst>
                                      </p:cBhvr>
                                      <p:tavLst>
                                        <p:tav tm="0">
                                          <p:val>
                                            <p:fltVal val="0"/>
                                          </p:val>
                                        </p:tav>
                                        <p:tav tm="100000">
                                          <p:val>
                                            <p:strVal val="#ppt_h"/>
                                          </p:val>
                                        </p:tav>
                                      </p:tavLst>
                                    </p:anim>
                                    <p:animEffect transition="in" filter="fade">
                                      <p:cBhvr>
                                        <p:cTn id="21" dur="750"/>
                                        <p:tgtEl>
                                          <p:spTgt spid="4"/>
                                        </p:tgtEl>
                                      </p:cBhvr>
                                    </p:animEffect>
                                  </p:childTnLst>
                                </p:cTn>
                              </p:par>
                            </p:childTnLst>
                          </p:cTn>
                        </p:par>
                        <p:par>
                          <p:cTn id="22" fill="hold" nodeType="afterGroup">
                            <p:stCondLst>
                              <p:cond delay="2500"/>
                            </p:stCondLst>
                            <p:childTnLst>
                              <p:par>
                                <p:cTn id="23" presetID="37" presetClass="entr" presetSubtype="0" dur="750" fill="hold"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750"/>
                                        <p:tgtEl>
                                          <p:spTgt spid="8"/>
                                        </p:tgtEl>
                                      </p:cBhvr>
                                    </p:animEffect>
                                    <p:anim calcmode="lin" valueType="num">
                                      <p:cBhvr>
                                        <p:cTn id="26" dur="750" fill="hold"/>
                                        <p:tgtEl>
                                          <p:spTgt spid="8"/>
                                        </p:tgtEl>
                                        <p:attrNameLst>
                                          <p:attrName>ppt_x</p:attrName>
                                        </p:attrNameLst>
                                      </p:cBhvr>
                                      <p:tavLst>
                                        <p:tav tm="0">
                                          <p:val>
                                            <p:strVal val="#ppt_x"/>
                                          </p:val>
                                        </p:tav>
                                        <p:tav tm="100000">
                                          <p:val>
                                            <p:strVal val="#ppt_x"/>
                                          </p:val>
                                        </p:tav>
                                      </p:tavLst>
                                    </p:anim>
                                    <p:anim calcmode="lin" valueType="num">
                                      <p:cBhvr>
                                        <p:cTn id="27" dur="675" decel="100000" fill="hold"/>
                                        <p:tgtEl>
                                          <p:spTgt spid="8"/>
                                        </p:tgtEl>
                                        <p:attrNameLst>
                                          <p:attrName>ppt_y</p:attrName>
                                        </p:attrNameLst>
                                      </p:cBhvr>
                                      <p:tavLst>
                                        <p:tav tm="0">
                                          <p:val>
                                            <p:strVal val="#ppt_y+1"/>
                                          </p:val>
                                        </p:tav>
                                        <p:tav tm="100000">
                                          <p:val>
                                            <p:strVal val="#ppt_y-.03"/>
                                          </p:val>
                                        </p:tav>
                                      </p:tavLst>
                                    </p:anim>
                                    <p:anim calcmode="lin" valueType="num">
                                      <p:cBhvr>
                                        <p:cTn id="28" dur="75" accel="100000" fill="hold">
                                          <p:stCondLst>
                                            <p:cond delay="675"/>
                                          </p:stCondLst>
                                        </p:cTn>
                                        <p:tgtEl>
                                          <p:spTgt spid="8"/>
                                        </p:tgtEl>
                                        <p:attrNameLst>
                                          <p:attrName>ppt_y</p:attrName>
                                        </p:attrNameLst>
                                      </p:cBhvr>
                                      <p:tavLst>
                                        <p:tav tm="0">
                                          <p:val>
                                            <p:strVal val="#ppt_y-.03"/>
                                          </p:val>
                                        </p:tav>
                                        <p:tav tm="100000">
                                          <p:val>
                                            <p:strVal val="#ppt_y"/>
                                          </p:val>
                                        </p:tav>
                                      </p:tavLst>
                                    </p:anim>
                                  </p:childTnLst>
                                </p:cTn>
                              </p:par>
                            </p:childTnLst>
                          </p:cTn>
                        </p:par>
                        <p:par>
                          <p:cTn id="29" fill="hold" nodeType="afterGroup">
                            <p:stCondLst>
                              <p:cond delay="3250"/>
                            </p:stCondLst>
                            <p:childTnLst>
                              <p:par>
                                <p:cTn id="30" presetID="37" presetClass="entr" presetSubtype="0" dur="75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750"/>
                                        <p:tgtEl>
                                          <p:spTgt spid="9"/>
                                        </p:tgtEl>
                                      </p:cBhvr>
                                    </p:animEffect>
                                    <p:anim calcmode="lin" valueType="num">
                                      <p:cBhvr>
                                        <p:cTn id="33" dur="750" fill="hold"/>
                                        <p:tgtEl>
                                          <p:spTgt spid="9"/>
                                        </p:tgtEl>
                                        <p:attrNameLst>
                                          <p:attrName>ppt_x</p:attrName>
                                        </p:attrNameLst>
                                      </p:cBhvr>
                                      <p:tavLst>
                                        <p:tav tm="0">
                                          <p:val>
                                            <p:strVal val="#ppt_x"/>
                                          </p:val>
                                        </p:tav>
                                        <p:tav tm="100000">
                                          <p:val>
                                            <p:strVal val="#ppt_x"/>
                                          </p:val>
                                        </p:tav>
                                      </p:tavLst>
                                    </p:anim>
                                    <p:anim calcmode="lin" valueType="num">
                                      <p:cBhvr>
                                        <p:cTn id="34" dur="675" decel="100000" fill="hold"/>
                                        <p:tgtEl>
                                          <p:spTgt spid="9"/>
                                        </p:tgtEl>
                                        <p:attrNameLst>
                                          <p:attrName>ppt_y</p:attrName>
                                        </p:attrNameLst>
                                      </p:cBhvr>
                                      <p:tavLst>
                                        <p:tav tm="0">
                                          <p:val>
                                            <p:strVal val="#ppt_y+1"/>
                                          </p:val>
                                        </p:tav>
                                        <p:tav tm="100000">
                                          <p:val>
                                            <p:strVal val="#ppt_y-.03"/>
                                          </p:val>
                                        </p:tav>
                                      </p:tavLst>
                                    </p:anim>
                                    <p:anim calcmode="lin" valueType="num">
                                      <p:cBhvr>
                                        <p:cTn id="35" dur="75" accel="100000" fill="hold">
                                          <p:stCondLst>
                                            <p:cond delay="675"/>
                                          </p:stCondLst>
                                        </p:cTn>
                                        <p:tgtEl>
                                          <p:spTgt spid="9"/>
                                        </p:tgtEl>
                                        <p:attrNameLst>
                                          <p:attrName>ppt_y</p:attrName>
                                        </p:attrNameLst>
                                      </p:cBhvr>
                                      <p:tavLst>
                                        <p:tav tm="0">
                                          <p:val>
                                            <p:strVal val="#ppt_y-.03"/>
                                          </p:val>
                                        </p:tav>
                                        <p:tav tm="100000">
                                          <p:val>
                                            <p:strVal val="#ppt_y"/>
                                          </p:val>
                                        </p:tav>
                                      </p:tavLst>
                                    </p:anim>
                                  </p:childTnLst>
                                </p:cTn>
                              </p:par>
                            </p:childTnLst>
                          </p:cTn>
                        </p:par>
                        <p:par>
                          <p:cTn id="36" fill="hold" nodeType="afterGroup">
                            <p:stCondLst>
                              <p:cond delay="4000"/>
                            </p:stCondLst>
                            <p:childTnLst>
                              <p:par>
                                <p:cTn id="37" presetID="37" presetClass="entr" presetSubtype="0" dur="75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750"/>
                                        <p:tgtEl>
                                          <p:spTgt spid="13"/>
                                        </p:tgtEl>
                                      </p:cBhvr>
                                    </p:animEffect>
                                    <p:anim calcmode="lin" valueType="num">
                                      <p:cBhvr>
                                        <p:cTn id="40" dur="750" fill="hold"/>
                                        <p:tgtEl>
                                          <p:spTgt spid="13"/>
                                        </p:tgtEl>
                                        <p:attrNameLst>
                                          <p:attrName>ppt_x</p:attrName>
                                        </p:attrNameLst>
                                      </p:cBhvr>
                                      <p:tavLst>
                                        <p:tav tm="0">
                                          <p:val>
                                            <p:strVal val="#ppt_x"/>
                                          </p:val>
                                        </p:tav>
                                        <p:tav tm="100000">
                                          <p:val>
                                            <p:strVal val="#ppt_x"/>
                                          </p:val>
                                        </p:tav>
                                      </p:tavLst>
                                    </p:anim>
                                    <p:anim calcmode="lin" valueType="num">
                                      <p:cBhvr>
                                        <p:cTn id="41" dur="675" decel="100000" fill="hold"/>
                                        <p:tgtEl>
                                          <p:spTgt spid="13"/>
                                        </p:tgtEl>
                                        <p:attrNameLst>
                                          <p:attrName>ppt_y</p:attrName>
                                        </p:attrNameLst>
                                      </p:cBhvr>
                                      <p:tavLst>
                                        <p:tav tm="0">
                                          <p:val>
                                            <p:strVal val="#ppt_y+1"/>
                                          </p:val>
                                        </p:tav>
                                        <p:tav tm="100000">
                                          <p:val>
                                            <p:strVal val="#ppt_y-.03"/>
                                          </p:val>
                                        </p:tav>
                                      </p:tavLst>
                                    </p:anim>
                                    <p:anim calcmode="lin" valueType="num">
                                      <p:cBhvr>
                                        <p:cTn id="42" dur="75" accel="100000" fill="hold">
                                          <p:stCondLst>
                                            <p:cond delay="675"/>
                                          </p:stCondLst>
                                        </p:cTn>
                                        <p:tgtEl>
                                          <p:spTgt spid="13"/>
                                        </p:tgtEl>
                                        <p:attrNameLst>
                                          <p:attrName>ppt_y</p:attrName>
                                        </p:attrNameLst>
                                      </p:cBhvr>
                                      <p:tavLst>
                                        <p:tav tm="0">
                                          <p:val>
                                            <p:strVal val="#ppt_y-.03"/>
                                          </p:val>
                                        </p:tav>
                                        <p:tav tm="100000">
                                          <p:val>
                                            <p:strVal val="#ppt_y"/>
                                          </p:val>
                                        </p:tav>
                                      </p:tavLst>
                                    </p:anim>
                                  </p:childTnLst>
                                </p:cTn>
                              </p:par>
                            </p:childTnLst>
                          </p:cTn>
                        </p:par>
                        <p:par>
                          <p:cTn id="43" fill="hold" nodeType="afterGroup">
                            <p:stCondLst>
                              <p:cond delay="4750"/>
                            </p:stCondLst>
                            <p:childTnLst>
                              <p:par>
                                <p:cTn id="44" presetID="37" presetClass="entr" presetSubtype="0" dur="750"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fade">
                                      <p:cBhvr>
                                        <p:cTn id="46" dur="750"/>
                                        <p:tgtEl>
                                          <p:spTgt spid="17"/>
                                        </p:tgtEl>
                                      </p:cBhvr>
                                    </p:animEffect>
                                    <p:anim calcmode="lin" valueType="num">
                                      <p:cBhvr>
                                        <p:cTn id="47" dur="750" fill="hold"/>
                                        <p:tgtEl>
                                          <p:spTgt spid="17"/>
                                        </p:tgtEl>
                                        <p:attrNameLst>
                                          <p:attrName>ppt_x</p:attrName>
                                        </p:attrNameLst>
                                      </p:cBhvr>
                                      <p:tavLst>
                                        <p:tav tm="0">
                                          <p:val>
                                            <p:strVal val="#ppt_x"/>
                                          </p:val>
                                        </p:tav>
                                        <p:tav tm="100000">
                                          <p:val>
                                            <p:strVal val="#ppt_x"/>
                                          </p:val>
                                        </p:tav>
                                      </p:tavLst>
                                    </p:anim>
                                    <p:anim calcmode="lin" valueType="num">
                                      <p:cBhvr>
                                        <p:cTn id="48" dur="675" decel="100000" fill="hold"/>
                                        <p:tgtEl>
                                          <p:spTgt spid="17"/>
                                        </p:tgtEl>
                                        <p:attrNameLst>
                                          <p:attrName>ppt_y</p:attrName>
                                        </p:attrNameLst>
                                      </p:cBhvr>
                                      <p:tavLst>
                                        <p:tav tm="0">
                                          <p:val>
                                            <p:strVal val="#ppt_y+1"/>
                                          </p:val>
                                        </p:tav>
                                        <p:tav tm="100000">
                                          <p:val>
                                            <p:strVal val="#ppt_y-.03"/>
                                          </p:val>
                                        </p:tav>
                                      </p:tavLst>
                                    </p:anim>
                                    <p:anim calcmode="lin" valueType="num">
                                      <p:cBhvr>
                                        <p:cTn id="49" dur="75" accel="100000" fill="hold">
                                          <p:stCondLst>
                                            <p:cond delay="675"/>
                                          </p:stCondLst>
                                        </p:cTn>
                                        <p:tgtEl>
                                          <p:spTgt spid="1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2" grpId="0" animBg="1"/>
      <p:bldP spid="21"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5" name="直接连接符 34"/>
          <p:cNvCxnSpPr/>
          <p:nvPr/>
        </p:nvCxnSpPr>
        <p:spPr>
          <a:xfrm flipH="1">
            <a:off x="5325013" y="1647125"/>
            <a:ext cx="0" cy="3748569"/>
          </a:xfrm>
          <a:prstGeom prst="line">
            <a:avLst/>
          </a:prstGeom>
          <a:ln w="28575">
            <a:solidFill>
              <a:srgbClr val="194D97"/>
            </a:solidFill>
          </a:ln>
        </p:spPr>
        <p:style>
          <a:lnRef idx="1">
            <a:schemeClr val="accent1"/>
          </a:lnRef>
          <a:fillRef idx="0">
            <a:schemeClr val="accent1"/>
          </a:fillRef>
          <a:effectRef idx="0">
            <a:schemeClr val="accent1"/>
          </a:effectRef>
          <a:fontRef idx="minor">
            <a:schemeClr val="tx1"/>
          </a:fontRef>
        </p:style>
      </p:cxnSp>
      <p:sp>
        <p:nvSpPr>
          <p:cNvPr id="36" name="文本框 35"/>
          <p:cNvSpPr txBox="1"/>
          <p:nvPr/>
        </p:nvSpPr>
        <p:spPr>
          <a:xfrm>
            <a:off x="878659" y="2724098"/>
            <a:ext cx="4105771" cy="2400657"/>
          </a:xfrm>
          <a:prstGeom prst="rect">
            <a:avLst/>
          </a:prstGeom>
          <a:noFill/>
        </p:spPr>
        <p:txBody>
          <a:bodyPr wrap="square" rtlCol="0">
            <a:spAutoFit/>
          </a:bodyPr>
          <a:lstStyle/>
          <a:p>
            <a:pPr>
              <a:lnSpc>
                <a:spcPts val="2000"/>
              </a:lnSpc>
            </a:pPr>
            <a:r>
              <a:rPr lang="zh-CN" alt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正文内容，本段适应大段文字章节。如果文字较多的内容描述比较适合放在这里。</a:t>
            </a:r>
            <a:r>
              <a:rPr lang="en-US" altLang="zh-CN">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
            </a:r>
            <a:br>
              <a:rPr lang="en-US" altLang="zh-CN">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br>
            <a:endParaRPr lang="en-US" altLang="zh-CN">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a:lnSpc>
                <a:spcPts val="2000"/>
              </a:lnSpc>
            </a:pPr>
            <a:r>
              <a:rPr lang="zh-CN" alt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请您在此修改您的内容，或者将内容粘贴到记事本后，复制到此段落中。</a:t>
            </a:r>
            <a:endParaRPr lang="en-US" altLang="zh-CN">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a:lnSpc>
                <a:spcPts val="2000"/>
              </a:lnSpc>
            </a:pPr>
            <a:endParaRPr lang="en-US" altLang="zh-CN">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a:p>
            <a:pPr>
              <a:lnSpc>
                <a:spcPts val="2000"/>
              </a:lnSpc>
            </a:pPr>
            <a:r>
              <a:rPr lang="zh-CN" alt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如果文字过多，您可右键修改“段落”调节合适的行间距。</a:t>
            </a:r>
            <a:endParaRPr lang="en-US" altLang="zh-CN">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sp>
        <p:nvSpPr>
          <p:cNvPr id="37" name="矩形 36"/>
          <p:cNvSpPr/>
          <p:nvPr/>
        </p:nvSpPr>
        <p:spPr>
          <a:xfrm>
            <a:off x="1982784" y="2011013"/>
            <a:ext cx="1415772" cy="461665"/>
          </a:xfrm>
          <a:prstGeom prst="rect">
            <a:avLst/>
          </a:prstGeom>
        </p:spPr>
        <p:txBody>
          <a:bodyPr wrap="none">
            <a:spAutoFit/>
          </a:bodyPr>
          <a:lstStyle/>
          <a:p>
            <a:r>
              <a:rPr lang="zh-CN" altLang="en-US" sz="2400" b="1">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输入标题</a:t>
            </a:r>
          </a:p>
        </p:txBody>
      </p:sp>
      <p:grpSp>
        <p:nvGrpSpPr>
          <p:cNvPr id="38" name="组合 37"/>
          <p:cNvGrpSpPr/>
          <p:nvPr/>
        </p:nvGrpSpPr>
        <p:grpSpPr>
          <a:xfrm>
            <a:off x="5437233" y="1504335"/>
            <a:ext cx="5780854" cy="1639534"/>
            <a:chOff x="5437233" y="1504335"/>
            <a:chExt cx="5780854" cy="1639534"/>
          </a:xfrm>
        </p:grpSpPr>
        <p:sp>
          <p:nvSpPr>
            <p:cNvPr id="39" name="文本框 38"/>
            <p:cNvSpPr txBox="1"/>
            <p:nvPr/>
          </p:nvSpPr>
          <p:spPr>
            <a:xfrm>
              <a:off x="6779140" y="1858613"/>
              <a:ext cx="4438947" cy="874407"/>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正文内容，本段适应大段文字章节。如果文字较多的内容描述比较适合放在这里</a:t>
              </a:r>
              <a:endParaRPr lang="en-US" altLang="zh-CN">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pic>
          <p:nvPicPr>
            <p:cNvPr id="40" name="图片 3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7233" y="1504335"/>
              <a:ext cx="1639534" cy="1639534"/>
            </a:xfrm>
            <a:prstGeom prst="rect">
              <a:avLst/>
            </a:prstGeom>
          </p:spPr>
        </p:pic>
      </p:grpSp>
      <p:grpSp>
        <p:nvGrpSpPr>
          <p:cNvPr id="41" name="组合 40"/>
          <p:cNvGrpSpPr/>
          <p:nvPr/>
        </p:nvGrpSpPr>
        <p:grpSpPr>
          <a:xfrm>
            <a:off x="5437233" y="2757466"/>
            <a:ext cx="5780854" cy="1639534"/>
            <a:chOff x="5437233" y="2757466"/>
            <a:chExt cx="5780854" cy="1639534"/>
          </a:xfrm>
        </p:grpSpPr>
        <p:sp>
          <p:nvSpPr>
            <p:cNvPr id="42" name="文本框 41"/>
            <p:cNvSpPr txBox="1"/>
            <p:nvPr/>
          </p:nvSpPr>
          <p:spPr>
            <a:xfrm>
              <a:off x="6779140" y="3047062"/>
              <a:ext cx="4438947" cy="874407"/>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正文内容，本段适应大段文字章节。如果文字较多的内容描述比较适合放在这里</a:t>
              </a:r>
              <a:endParaRPr lang="en-US" altLang="zh-CN">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7233" y="2757466"/>
              <a:ext cx="1639534" cy="1639534"/>
            </a:xfrm>
            <a:prstGeom prst="rect">
              <a:avLst/>
            </a:prstGeom>
          </p:spPr>
        </p:pic>
      </p:grpSp>
      <p:grpSp>
        <p:nvGrpSpPr>
          <p:cNvPr id="44" name="组合 43"/>
          <p:cNvGrpSpPr/>
          <p:nvPr/>
        </p:nvGrpSpPr>
        <p:grpSpPr>
          <a:xfrm>
            <a:off x="5437233" y="4021890"/>
            <a:ext cx="5780854" cy="1639534"/>
            <a:chOff x="5437233" y="4021890"/>
            <a:chExt cx="5780854" cy="1639534"/>
          </a:xfrm>
        </p:grpSpPr>
        <p:sp>
          <p:nvSpPr>
            <p:cNvPr id="45" name="文本框 44"/>
            <p:cNvSpPr txBox="1"/>
            <p:nvPr/>
          </p:nvSpPr>
          <p:spPr>
            <a:xfrm>
              <a:off x="6779140" y="4235510"/>
              <a:ext cx="4438947" cy="874407"/>
            </a:xfrm>
            <a:prstGeom prst="rect">
              <a:avLst/>
            </a:prstGeom>
            <a:noFill/>
          </p:spPr>
          <p:txBody>
            <a:bodyPr wrap="square" rtlCol="0">
              <a:spAutoFit/>
            </a:bodyPr>
            <a:lstStyle/>
            <a:p>
              <a:pPr>
                <a:lnSpc>
                  <a:spcPct val="150000"/>
                </a:lnSpc>
              </a:pPr>
              <a:r>
                <a:rPr lang="zh-CN" altLang="en-US">
                  <a:solidFill>
                    <a:schemeClr val="tx1">
                      <a:lumMod val="75000"/>
                      <a:lumOff val="25000"/>
                    </a:schemeClr>
                  </a:solidFill>
                  <a:latin typeface="微软雅黑" panose="020B0503020204020204" pitchFamily="34" charset="-122"/>
                  <a:ea typeface="微软雅黑" panose="020B0503020204020204" pitchFamily="34" charset="-122"/>
                  <a:cs typeface="+mn-ea"/>
                  <a:sym typeface="+mn-lt"/>
                </a:rPr>
                <a:t>正文内容，本段适应大段文字章节。如果文字较多的内容描述比较适合放在这里</a:t>
              </a:r>
              <a:endParaRPr lang="en-US" altLang="zh-CN">
                <a:solidFill>
                  <a:schemeClr val="tx1">
                    <a:lumMod val="75000"/>
                    <a:lumOff val="25000"/>
                  </a:schemeClr>
                </a:solidFill>
                <a:latin typeface="微软雅黑" panose="020B0503020204020204" pitchFamily="34" charset="-122"/>
                <a:ea typeface="微软雅黑" panose="020B0503020204020204" pitchFamily="34" charset="-122"/>
                <a:cs typeface="+mn-ea"/>
                <a:sym typeface="+mn-lt"/>
              </a:endParaRPr>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37233" y="4021890"/>
              <a:ext cx="1639534" cy="1639534"/>
            </a:xfrm>
            <a:prstGeom prst="rect">
              <a:avLst/>
            </a:prstGeom>
          </p:spPr>
        </p:pic>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7" presetClass="entr" presetSubtype="0" dur="500"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anim calcmode="lin" valueType="num">
                                      <p:cBhvr>
                                        <p:cTn id="8" dur="500" fill="hold"/>
                                        <p:tgtEl>
                                          <p:spTgt spid="36"/>
                                        </p:tgtEl>
                                        <p:attrNameLst>
                                          <p:attrName>ppt_x</p:attrName>
                                        </p:attrNameLst>
                                      </p:cBhvr>
                                      <p:tavLst>
                                        <p:tav tm="0">
                                          <p:val>
                                            <p:strVal val="#ppt_x"/>
                                          </p:val>
                                        </p:tav>
                                        <p:tav tm="100000">
                                          <p:val>
                                            <p:strVal val="#ppt_x"/>
                                          </p:val>
                                        </p:tav>
                                      </p:tavLst>
                                    </p:anim>
                                    <p:anim calcmode="lin" valueType="num">
                                      <p:cBhvr>
                                        <p:cTn id="9" dur="500" fill="hold"/>
                                        <p:tgtEl>
                                          <p:spTgt spid="36"/>
                                        </p:tgtEl>
                                        <p:attrNameLst>
                                          <p:attrName>ppt_y</p:attrName>
                                        </p:attrNameLst>
                                      </p:cBhvr>
                                      <p:tavLst>
                                        <p:tav tm="0">
                                          <p:val>
                                            <p:strVal val="#ppt_y-.1"/>
                                          </p:val>
                                        </p:tav>
                                        <p:tav tm="100000">
                                          <p:val>
                                            <p:strVal val="#ppt_y"/>
                                          </p:val>
                                        </p:tav>
                                      </p:tavLst>
                                    </p:anim>
                                  </p:childTnLst>
                                </p:cTn>
                              </p:par>
                              <p:par>
                                <p:cTn id="10" presetID="47" presetClass="entr" presetSubtype="0" dur="500" fill="hold" grpId="0" nodeType="withEffect">
                                  <p:stCondLst>
                                    <p:cond delay="0"/>
                                  </p:stCondLst>
                                  <p:childTnLst>
                                    <p:set>
                                      <p:cBhvr>
                                        <p:cTn id="11" dur="1" fill="hold">
                                          <p:stCondLst>
                                            <p:cond delay="0"/>
                                          </p:stCondLst>
                                        </p:cTn>
                                        <p:tgtEl>
                                          <p:spTgt spid="37"/>
                                        </p:tgtEl>
                                        <p:attrNameLst>
                                          <p:attrName>style.visibility</p:attrName>
                                        </p:attrNameLst>
                                      </p:cBhvr>
                                      <p:to>
                                        <p:strVal val="visible"/>
                                      </p:to>
                                    </p:set>
                                    <p:animEffect transition="in" filter="fade">
                                      <p:cBhvr>
                                        <p:cTn id="12" dur="500"/>
                                        <p:tgtEl>
                                          <p:spTgt spid="37"/>
                                        </p:tgtEl>
                                      </p:cBhvr>
                                    </p:animEffect>
                                    <p:anim calcmode="lin" valueType="num">
                                      <p:cBhvr>
                                        <p:cTn id="13" dur="500" fill="hold"/>
                                        <p:tgtEl>
                                          <p:spTgt spid="37"/>
                                        </p:tgtEl>
                                        <p:attrNameLst>
                                          <p:attrName>ppt_x</p:attrName>
                                        </p:attrNameLst>
                                      </p:cBhvr>
                                      <p:tavLst>
                                        <p:tav tm="0">
                                          <p:val>
                                            <p:strVal val="#ppt_x"/>
                                          </p:val>
                                        </p:tav>
                                        <p:tav tm="100000">
                                          <p:val>
                                            <p:strVal val="#ppt_x"/>
                                          </p:val>
                                        </p:tav>
                                      </p:tavLst>
                                    </p:anim>
                                    <p:anim calcmode="lin" valueType="num">
                                      <p:cBhvr>
                                        <p:cTn id="14" dur="500" fill="hold"/>
                                        <p:tgtEl>
                                          <p:spTgt spid="37"/>
                                        </p:tgtEl>
                                        <p:attrNameLst>
                                          <p:attrName>ppt_y</p:attrName>
                                        </p:attrNameLst>
                                      </p:cBhvr>
                                      <p:tavLst>
                                        <p:tav tm="0">
                                          <p:val>
                                            <p:strVal val="#ppt_y-.1"/>
                                          </p:val>
                                        </p:tav>
                                        <p:tav tm="100000">
                                          <p:val>
                                            <p:strVal val="#ppt_y"/>
                                          </p:val>
                                        </p:tav>
                                      </p:tavLst>
                                    </p:anim>
                                  </p:childTnLst>
                                </p:cTn>
                              </p:par>
                            </p:childTnLst>
                          </p:cTn>
                        </p:par>
                        <p:par>
                          <p:cTn id="15" fill="hold" nodeType="afterGroup">
                            <p:stCondLst>
                              <p:cond delay="500"/>
                            </p:stCondLst>
                            <p:childTnLst>
                              <p:par>
                                <p:cTn id="16" presetID="53" presetClass="entr" presetSubtype="16" dur="500" fill="hold" nodeType="afterEffect">
                                  <p:stCondLst>
                                    <p:cond delay="0"/>
                                  </p:stCondLst>
                                  <p:childTnLst>
                                    <p:set>
                                      <p:cBhvr>
                                        <p:cTn id="17" dur="1" fill="hold">
                                          <p:stCondLst>
                                            <p:cond delay="0"/>
                                          </p:stCondLst>
                                        </p:cTn>
                                        <p:tgtEl>
                                          <p:spTgt spid="35"/>
                                        </p:tgtEl>
                                        <p:attrNameLst>
                                          <p:attrName>style.visibility</p:attrName>
                                        </p:attrNameLst>
                                      </p:cBhvr>
                                      <p:to>
                                        <p:strVal val="visible"/>
                                      </p:to>
                                    </p:set>
                                    <p:anim calcmode="lin" valueType="num">
                                      <p:cBhvr>
                                        <p:cTn id="18" dur="500" fill="hold"/>
                                        <p:tgtEl>
                                          <p:spTgt spid="35"/>
                                        </p:tgtEl>
                                        <p:attrNameLst>
                                          <p:attrName>ppt_w</p:attrName>
                                        </p:attrNameLst>
                                      </p:cBhvr>
                                      <p:tavLst>
                                        <p:tav tm="0">
                                          <p:val>
                                            <p:fltVal val="0"/>
                                          </p:val>
                                        </p:tav>
                                        <p:tav tm="100000">
                                          <p:val>
                                            <p:strVal val="#ppt_w"/>
                                          </p:val>
                                        </p:tav>
                                      </p:tavLst>
                                    </p:anim>
                                    <p:anim calcmode="lin" valueType="num">
                                      <p:cBhvr>
                                        <p:cTn id="19" dur="500" fill="hold"/>
                                        <p:tgtEl>
                                          <p:spTgt spid="35"/>
                                        </p:tgtEl>
                                        <p:attrNameLst>
                                          <p:attrName>ppt_h</p:attrName>
                                        </p:attrNameLst>
                                      </p:cBhvr>
                                      <p:tavLst>
                                        <p:tav tm="0">
                                          <p:val>
                                            <p:fltVal val="0"/>
                                          </p:val>
                                        </p:tav>
                                        <p:tav tm="100000">
                                          <p:val>
                                            <p:strVal val="#ppt_h"/>
                                          </p:val>
                                        </p:tav>
                                      </p:tavLst>
                                    </p:anim>
                                    <p:animEffect transition="in" filter="fade">
                                      <p:cBhvr>
                                        <p:cTn id="20" dur="500"/>
                                        <p:tgtEl>
                                          <p:spTgt spid="35"/>
                                        </p:tgtEl>
                                      </p:cBhvr>
                                    </p:animEffect>
                                  </p:childTnLst>
                                </p:cTn>
                              </p:par>
                            </p:childTnLst>
                          </p:cTn>
                        </p:par>
                        <p:par>
                          <p:cTn id="21" fill="hold" nodeType="afterGroup">
                            <p:stCondLst>
                              <p:cond delay="1000"/>
                            </p:stCondLst>
                            <p:childTnLst>
                              <p:par>
                                <p:cTn id="22" presetID="2" presetClass="entr" presetSubtype="2" dur="500" fill="hold" nodeType="afterEffect">
                                  <p:stCondLst>
                                    <p:cond delay="0"/>
                                  </p:stCondLst>
                                  <p:childTnLst>
                                    <p:set>
                                      <p:cBhvr>
                                        <p:cTn id="23" dur="1" fill="hold">
                                          <p:stCondLst>
                                            <p:cond delay="0"/>
                                          </p:stCondLst>
                                        </p:cTn>
                                        <p:tgtEl>
                                          <p:spTgt spid="38"/>
                                        </p:tgtEl>
                                        <p:attrNameLst>
                                          <p:attrName>style.visibility</p:attrName>
                                        </p:attrNameLst>
                                      </p:cBhvr>
                                      <p:to>
                                        <p:strVal val="visible"/>
                                      </p:to>
                                    </p:set>
                                    <p:anim calcmode="lin" valueType="num">
                                      <p:cBhvr additive="base">
                                        <p:cTn id="24" dur="500" fill="hold"/>
                                        <p:tgtEl>
                                          <p:spTgt spid="38"/>
                                        </p:tgtEl>
                                        <p:attrNameLst>
                                          <p:attrName>ppt_x</p:attrName>
                                        </p:attrNameLst>
                                      </p:cBhvr>
                                      <p:tavLst>
                                        <p:tav tm="0">
                                          <p:val>
                                            <p:strVal val="1+#ppt_w/2"/>
                                          </p:val>
                                        </p:tav>
                                        <p:tav tm="100000">
                                          <p:val>
                                            <p:strVal val="#ppt_x"/>
                                          </p:val>
                                        </p:tav>
                                      </p:tavLst>
                                    </p:anim>
                                    <p:anim calcmode="lin" valueType="num">
                                      <p:cBhvr additive="base">
                                        <p:cTn id="25" dur="500" fill="hold"/>
                                        <p:tgtEl>
                                          <p:spTgt spid="38"/>
                                        </p:tgtEl>
                                        <p:attrNameLst>
                                          <p:attrName>ppt_y</p:attrName>
                                        </p:attrNameLst>
                                      </p:cBhvr>
                                      <p:tavLst>
                                        <p:tav tm="0">
                                          <p:val>
                                            <p:strVal val="#ppt_y"/>
                                          </p:val>
                                        </p:tav>
                                        <p:tav tm="100000">
                                          <p:val>
                                            <p:strVal val="#ppt_y"/>
                                          </p:val>
                                        </p:tav>
                                      </p:tavLst>
                                    </p:anim>
                                  </p:childTnLst>
                                </p:cTn>
                              </p:par>
                            </p:childTnLst>
                          </p:cTn>
                        </p:par>
                        <p:par>
                          <p:cTn id="26" fill="hold" nodeType="afterGroup">
                            <p:stCondLst>
                              <p:cond delay="1500"/>
                            </p:stCondLst>
                            <p:childTnLst>
                              <p:par>
                                <p:cTn id="27" presetID="2" presetClass="entr" presetSubtype="2" dur="500" fill="hold"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1+#ppt_w/2"/>
                                          </p:val>
                                        </p:tav>
                                        <p:tav tm="100000">
                                          <p:val>
                                            <p:strVal val="#ppt_x"/>
                                          </p:val>
                                        </p:tav>
                                      </p:tavLst>
                                    </p:anim>
                                    <p:anim calcmode="lin" valueType="num">
                                      <p:cBhvr additive="base">
                                        <p:cTn id="30" dur="500" fill="hold"/>
                                        <p:tgtEl>
                                          <p:spTgt spid="41"/>
                                        </p:tgtEl>
                                        <p:attrNameLst>
                                          <p:attrName>ppt_y</p:attrName>
                                        </p:attrNameLst>
                                      </p:cBhvr>
                                      <p:tavLst>
                                        <p:tav tm="0">
                                          <p:val>
                                            <p:strVal val="#ppt_y"/>
                                          </p:val>
                                        </p:tav>
                                        <p:tav tm="100000">
                                          <p:val>
                                            <p:strVal val="#ppt_y"/>
                                          </p:val>
                                        </p:tav>
                                      </p:tavLst>
                                    </p:anim>
                                  </p:childTnLst>
                                </p:cTn>
                              </p:par>
                            </p:childTnLst>
                          </p:cTn>
                        </p:par>
                        <p:par>
                          <p:cTn id="31" fill="hold" nodeType="afterGroup">
                            <p:stCondLst>
                              <p:cond delay="2000"/>
                            </p:stCondLst>
                            <p:childTnLst>
                              <p:par>
                                <p:cTn id="32" presetID="2" presetClass="entr" presetSubtype="2" dur="500" fill="hold" nodeType="afterEffect">
                                  <p:stCondLst>
                                    <p:cond delay="0"/>
                                  </p:stCondLst>
                                  <p:childTnLst>
                                    <p:set>
                                      <p:cBhvr>
                                        <p:cTn id="33" dur="1" fill="hold">
                                          <p:stCondLst>
                                            <p:cond delay="0"/>
                                          </p:stCondLst>
                                        </p:cTn>
                                        <p:tgtEl>
                                          <p:spTgt spid="44"/>
                                        </p:tgtEl>
                                        <p:attrNameLst>
                                          <p:attrName>style.visibility</p:attrName>
                                        </p:attrNameLst>
                                      </p:cBhvr>
                                      <p:to>
                                        <p:strVal val="visible"/>
                                      </p:to>
                                    </p:set>
                                    <p:anim calcmode="lin" valueType="num">
                                      <p:cBhvr additive="base">
                                        <p:cTn id="34" dur="500" fill="hold"/>
                                        <p:tgtEl>
                                          <p:spTgt spid="44"/>
                                        </p:tgtEl>
                                        <p:attrNameLst>
                                          <p:attrName>ppt_x</p:attrName>
                                        </p:attrNameLst>
                                      </p:cBhvr>
                                      <p:tavLst>
                                        <p:tav tm="0">
                                          <p:val>
                                            <p:strVal val="1+#ppt_w/2"/>
                                          </p:val>
                                        </p:tav>
                                        <p:tav tm="100000">
                                          <p:val>
                                            <p:strVal val="#ppt_x"/>
                                          </p:val>
                                        </p:tav>
                                      </p:tavLst>
                                    </p:anim>
                                    <p:anim calcmode="lin" valueType="num">
                                      <p:cBhvr additive="base">
                                        <p:cTn id="35"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文本框 19"/>
          <p:cNvSpPr txBox="1"/>
          <p:nvPr>
            <p:custDataLst>
              <p:tags r:id="rId1"/>
            </p:custDataLst>
          </p:nvPr>
        </p:nvSpPr>
        <p:spPr>
          <a:xfrm>
            <a:off x="4556443" y="1006569"/>
            <a:ext cx="3368357" cy="517431"/>
          </a:xfrm>
          <a:prstGeom prst="rect">
            <a:avLst/>
          </a:prstGeom>
          <a:noFill/>
        </p:spPr>
        <p:txBody>
          <a:bodyPr wrap="square" lIns="90000" tIns="46800" rIns="90000" bIns="46800" rtlCol="0" anchor="ctr" anchorCtr="0">
            <a:noAutofit/>
          </a:bodyPr>
          <a:lstStyle>
            <a:defPPr>
              <a:defRPr lang="en-US"/>
            </a:defPPr>
            <a:lvl1pPr marL="342900" indent="-342900">
              <a:lnSpc>
                <a:spcPct val="140000"/>
              </a:lnSpc>
              <a:buFont typeface="Arial" panose="020B0604020202020204" pitchFamily="34" charset="0"/>
              <a:buAutoNum type="arabicPeriod"/>
              <a:defRPr kumimoji="1" sz="1400">
                <a:solidFill>
                  <a:sysClr val="windowText" lastClr="000000">
                    <a:lumMod val="75000"/>
                    <a:lumOff val="25000"/>
                  </a:sysClr>
                </a:solidFill>
              </a:defRPr>
            </a:lvl1pPr>
          </a:lstStyle>
          <a:p>
            <a:pPr marL="0" indent="0" fontAlgn="auto">
              <a:lnSpc>
                <a:spcPct val="150000"/>
              </a:lnSpc>
              <a:buNone/>
            </a:pPr>
            <a:r>
              <a:rPr lang="en-US" altLang="zh-CN" sz="2400" b="1" spc="300">
                <a:solidFill>
                  <a:srgbClr val="404040"/>
                </a:solidFill>
                <a:latin typeface="微软雅黑" panose="020B0503020204020204" pitchFamily="34" charset="-122"/>
                <a:ea typeface="微软雅黑" panose="020B0503020204020204" pitchFamily="34" charset="-122"/>
                <a:sym typeface="+mn-ea"/>
              </a:rPr>
              <a:t>202X</a:t>
            </a:r>
            <a:r>
              <a:rPr lang="zh-CN" altLang="en-US" sz="2400" b="1" spc="300">
                <a:solidFill>
                  <a:srgbClr val="404040"/>
                </a:solidFill>
                <a:latin typeface="微软雅黑" panose="020B0503020204020204" pitchFamily="34" charset="-122"/>
                <a:ea typeface="微软雅黑" panose="020B0503020204020204" pitchFamily="34" charset="-122"/>
                <a:sym typeface="+mn-ea"/>
              </a:rPr>
              <a:t>未来工作调整</a:t>
            </a:r>
          </a:p>
        </p:txBody>
      </p:sp>
      <p:sp>
        <p:nvSpPr>
          <p:cNvPr id="21" name="Title 6"/>
          <p:cNvSpPr txBox="1"/>
          <p:nvPr>
            <p:custDataLst>
              <p:tags r:id="rId2"/>
            </p:custDataLst>
          </p:nvPr>
        </p:nvSpPr>
        <p:spPr>
          <a:xfrm>
            <a:off x="1291560" y="1619527"/>
            <a:ext cx="9763760" cy="443198"/>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lvl="0" indent="0" algn="just" fontAlgn="ctr">
              <a:lnSpc>
                <a:spcPct val="180000"/>
              </a:lnSpc>
              <a:spcBef>
                <a:spcPct val="0"/>
              </a:spcBef>
              <a:spcAft>
                <a:spcPct val="0"/>
              </a:spcAft>
              <a:buSzTx/>
            </a:pPr>
            <a:r>
              <a:rPr lang="zh-CN" altLang="en-US" spc="160">
                <a:solidFill>
                  <a:srgbClr val="404040"/>
                </a:solidFill>
                <a:latin typeface="微软雅黑" panose="020B0503020204020204" pitchFamily="34" charset="-122"/>
                <a:ea typeface="微软雅黑" panose="020B0503020204020204" pitchFamily="34" charset="-122"/>
                <a:cs typeface="字魂58号-创中黑" panose="00000500000000000000" charset="-122"/>
                <a:sym typeface="+mn-ea"/>
              </a:rPr>
              <a:t>这里输入简单的文字概述里输入简单文字概述这里简单输入简单文字这里输入简单的文字概述</a:t>
            </a:r>
          </a:p>
        </p:txBody>
      </p:sp>
      <p:grpSp>
        <p:nvGrpSpPr>
          <p:cNvPr id="22" name="组合 21"/>
          <p:cNvGrpSpPr/>
          <p:nvPr/>
        </p:nvGrpSpPr>
        <p:grpSpPr>
          <a:xfrm>
            <a:off x="1007265" y="2655310"/>
            <a:ext cx="4314005" cy="3086100"/>
            <a:chOff x="873915" y="2636260"/>
            <a:chExt cx="4314005" cy="3086100"/>
          </a:xfrm>
        </p:grpSpPr>
        <p:sp>
          <p:nvSpPr>
            <p:cNvPr id="23" name="Aitds2"/>
            <p:cNvSpPr/>
            <p:nvPr/>
          </p:nvSpPr>
          <p:spPr>
            <a:xfrm>
              <a:off x="873915" y="2694469"/>
              <a:ext cx="4294955" cy="3027891"/>
            </a:xfrm>
            <a:prstGeom prst="rect">
              <a:avLst/>
            </a:prstGeom>
            <a:noFill/>
            <a:ln w="19050">
              <a:solidFill>
                <a:srgbClr val="A6A6A6"/>
              </a:solidFill>
              <a:prstDash val="dashDot"/>
            </a:ln>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id-ID" sz="146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Aitds3"/>
            <p:cNvSpPr txBox="1"/>
            <p:nvPr/>
          </p:nvSpPr>
          <p:spPr>
            <a:xfrm>
              <a:off x="951546" y="3496062"/>
              <a:ext cx="4139691" cy="1670754"/>
            </a:xfrm>
            <a:prstGeom prst="rect">
              <a:avLst/>
            </a:prstGeom>
            <a:noFill/>
          </p:spPr>
          <p:txBody>
            <a:bodyPr wrap="square" lIns="91416" tIns="45708" rIns="91416" bIns="45708" rtlCol="0">
              <a:spAutoFit/>
            </a:bodyPr>
            <a:lstStyle/>
            <a:p>
              <a:pPr lvl="0" algn="just">
                <a:lnSpc>
                  <a:spcPct val="200000"/>
                </a:lnSpc>
                <a:defRPr/>
              </a:pPr>
              <a:r>
                <a:rPr lang="zh-CN" altLang="en-US">
                  <a:solidFill>
                    <a:srgbClr val="404040"/>
                  </a:solidFill>
                  <a:latin typeface="微软雅黑" panose="020B0503020204020204" pitchFamily="34" charset="-122"/>
                  <a:ea typeface="微软雅黑" panose="020B0503020204020204" pitchFamily="34" charset="-122"/>
                </a:rPr>
                <a:t>这里输入简单的文字概述里输入简单文字概述这里简单输入简单文字这里输入简单的文字概述</a:t>
              </a:r>
            </a:p>
          </p:txBody>
        </p:sp>
        <p:sp>
          <p:nvSpPr>
            <p:cNvPr id="25" name="Aitds4"/>
            <p:cNvSpPr txBox="1"/>
            <p:nvPr/>
          </p:nvSpPr>
          <p:spPr>
            <a:xfrm>
              <a:off x="892966" y="2636260"/>
              <a:ext cx="4294954" cy="461641"/>
            </a:xfrm>
            <a:prstGeom prst="rect">
              <a:avLst/>
            </a:prstGeom>
            <a:solidFill>
              <a:srgbClr val="194D97"/>
            </a:solidFill>
            <a:ln>
              <a:noFill/>
            </a:ln>
            <a:effectLst/>
          </p:spPr>
          <p:txBody>
            <a:bodyPr wrap="square" lIns="91416" tIns="45708" rIns="91416" bIns="45708" rtlCol="0">
              <a:spAutoFit/>
            </a:bodyPr>
            <a:lstStyle/>
            <a:p>
              <a:pPr lvl="0" algn="ctr">
                <a:defRPr/>
              </a:pPr>
              <a:r>
                <a:rPr lang="zh-CN" altLang="en-US" sz="2400" b="1" spc="900">
                  <a:solidFill>
                    <a:srgbClr val="FEFDF8"/>
                  </a:solidFill>
                  <a:latin typeface="微软雅黑" panose="020B0503020204020204" pitchFamily="34" charset="-122"/>
                  <a:ea typeface="微软雅黑" panose="020B0503020204020204" pitchFamily="34" charset="-122"/>
                </a:rPr>
                <a:t>请您编辑标题</a:t>
              </a:r>
            </a:p>
          </p:txBody>
        </p:sp>
      </p:grpSp>
      <p:grpSp>
        <p:nvGrpSpPr>
          <p:cNvPr id="26" name="组合 25"/>
          <p:cNvGrpSpPr/>
          <p:nvPr/>
        </p:nvGrpSpPr>
        <p:grpSpPr>
          <a:xfrm>
            <a:off x="6741315" y="2655310"/>
            <a:ext cx="4314005" cy="3086100"/>
            <a:chOff x="873915" y="2636260"/>
            <a:chExt cx="4314005" cy="3086100"/>
          </a:xfrm>
        </p:grpSpPr>
        <p:sp>
          <p:nvSpPr>
            <p:cNvPr id="27" name="Aitds2"/>
            <p:cNvSpPr/>
            <p:nvPr/>
          </p:nvSpPr>
          <p:spPr>
            <a:xfrm>
              <a:off x="873915" y="2694469"/>
              <a:ext cx="4294955" cy="3027891"/>
            </a:xfrm>
            <a:prstGeom prst="rect">
              <a:avLst/>
            </a:prstGeom>
            <a:noFill/>
            <a:ln w="19050">
              <a:solidFill>
                <a:srgbClr val="A6A6A6"/>
              </a:solidFill>
              <a:prstDash val="dashDot"/>
            </a:ln>
            <a:effectLst/>
          </p:spPr>
          <p:style>
            <a:lnRef idx="2">
              <a:schemeClr val="accent1">
                <a:shade val="50000"/>
              </a:schemeClr>
            </a:lnRef>
            <a:fillRef idx="1">
              <a:schemeClr val="accent1"/>
            </a:fillRef>
            <a:effectRef idx="0">
              <a:schemeClr val="accent1"/>
            </a:effectRef>
            <a:fontRef idx="minor">
              <a:schemeClr val="lt1"/>
            </a:fontRef>
          </p:style>
          <p:txBody>
            <a:bodyPr lIns="91416" tIns="45708" rIns="91416" bIns="45708" rtlCol="0" anchor="ctr"/>
            <a:lstStyle/>
            <a:p>
              <a:pPr marL="0" marR="0" lvl="0" indent="0" algn="ctr" defTabSz="914400" rtl="0" eaLnBrk="1" fontAlgn="auto" latinLnBrk="0" hangingPunct="1">
                <a:lnSpc>
                  <a:spcPct val="100000"/>
                </a:lnSpc>
                <a:spcBef>
                  <a:spcPct val="0"/>
                </a:spcBef>
                <a:spcAft>
                  <a:spcPct val="0"/>
                </a:spcAft>
                <a:buClrTx/>
                <a:buSzTx/>
                <a:buFontTx/>
                <a:buNone/>
                <a:defRPr/>
              </a:pPr>
              <a:endParaRPr kumimoji="0" lang="id-ID" sz="1465"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8" name="Aitds3"/>
            <p:cNvSpPr txBox="1"/>
            <p:nvPr/>
          </p:nvSpPr>
          <p:spPr>
            <a:xfrm>
              <a:off x="1048229" y="3400812"/>
              <a:ext cx="3714272" cy="1670754"/>
            </a:xfrm>
            <a:prstGeom prst="rect">
              <a:avLst/>
            </a:prstGeom>
            <a:noFill/>
          </p:spPr>
          <p:txBody>
            <a:bodyPr wrap="square" lIns="91416" tIns="45708" rIns="91416" bIns="45708" rtlCol="0">
              <a:spAutoFit/>
            </a:bodyPr>
            <a:lstStyle/>
            <a:p>
              <a:pPr lvl="0" algn="just">
                <a:lnSpc>
                  <a:spcPct val="200000"/>
                </a:lnSpc>
                <a:defRPr/>
              </a:pPr>
              <a:r>
                <a:rPr lang="zh-CN" altLang="en-US">
                  <a:solidFill>
                    <a:srgbClr val="404040"/>
                  </a:solidFill>
                  <a:latin typeface="微软雅黑" panose="020B0503020204020204" pitchFamily="34" charset="-122"/>
                  <a:ea typeface="微软雅黑" panose="020B0503020204020204" pitchFamily="34" charset="-122"/>
                </a:rPr>
                <a:t>这里输入简单的文字概述里输入简单文字概述这里简单输入简单文字这里输入简单的文字概述</a:t>
              </a:r>
            </a:p>
          </p:txBody>
        </p:sp>
        <p:sp>
          <p:nvSpPr>
            <p:cNvPr id="29" name="Aitds4"/>
            <p:cNvSpPr txBox="1"/>
            <p:nvPr/>
          </p:nvSpPr>
          <p:spPr>
            <a:xfrm>
              <a:off x="892966" y="2636260"/>
              <a:ext cx="4294954" cy="461641"/>
            </a:xfrm>
            <a:prstGeom prst="rect">
              <a:avLst/>
            </a:prstGeom>
            <a:solidFill>
              <a:srgbClr val="EE9424"/>
            </a:solidFill>
            <a:ln>
              <a:noFill/>
            </a:ln>
            <a:effectLst/>
          </p:spPr>
          <p:txBody>
            <a:bodyPr wrap="square" lIns="91416" tIns="45708" rIns="91416" bIns="45708" rtlCol="0">
              <a:spAutoFit/>
            </a:bodyPr>
            <a:lstStyle/>
            <a:p>
              <a:pPr lvl="0" algn="ctr">
                <a:defRPr/>
              </a:pPr>
              <a:r>
                <a:rPr lang="zh-CN" altLang="en-US" sz="2400" b="1" spc="900">
                  <a:solidFill>
                    <a:schemeClr val="tx1">
                      <a:lumMod val="75000"/>
                      <a:lumOff val="25000"/>
                    </a:schemeClr>
                  </a:solidFill>
                  <a:latin typeface="微软雅黑" panose="020B0503020204020204" pitchFamily="34" charset="-122"/>
                  <a:ea typeface="微软雅黑" panose="020B0503020204020204" pitchFamily="34" charset="-122"/>
                </a:rPr>
                <a:t>请您编辑标题</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1"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p:cTn id="7" dur="500" fill="hold"/>
                                        <p:tgtEl>
                                          <p:spTgt spid="20"/>
                                        </p:tgtEl>
                                        <p:attrNameLst>
                                          <p:attrName>ppt_w</p:attrName>
                                        </p:attrNameLst>
                                      </p:cBhvr>
                                      <p:tavLst>
                                        <p:tav tm="0">
                                          <p:val>
                                            <p:fltVal val="0"/>
                                          </p:val>
                                        </p:tav>
                                        <p:tav tm="100000">
                                          <p:val>
                                            <p:strVal val="#ppt_w"/>
                                          </p:val>
                                        </p:tav>
                                      </p:tavLst>
                                    </p:anim>
                                    <p:anim calcmode="lin" valueType="num">
                                      <p:cBhvr>
                                        <p:cTn id="8" dur="500" fill="hold"/>
                                        <p:tgtEl>
                                          <p:spTgt spid="20"/>
                                        </p:tgtEl>
                                        <p:attrNameLst>
                                          <p:attrName>ppt_h</p:attrName>
                                        </p:attrNameLst>
                                      </p:cBhvr>
                                      <p:tavLst>
                                        <p:tav tm="0">
                                          <p:val>
                                            <p:fltVal val="0"/>
                                          </p:val>
                                        </p:tav>
                                        <p:tav tm="100000">
                                          <p:val>
                                            <p:strVal val="#ppt_h"/>
                                          </p:val>
                                        </p:tav>
                                      </p:tavLst>
                                    </p:anim>
                                    <p:animEffect transition="in" filter="fade">
                                      <p:cBhvr>
                                        <p:cTn id="9" dur="500"/>
                                        <p:tgtEl>
                                          <p:spTgt spid="20"/>
                                        </p:tgtEl>
                                      </p:cBhvr>
                                    </p:animEffect>
                                  </p:childTnLst>
                                </p:cTn>
                              </p:par>
                            </p:childTnLst>
                          </p:cTn>
                        </p:par>
                        <p:par>
                          <p:cTn id="10" fill="hold" nodeType="afterGroup">
                            <p:stCondLst>
                              <p:cond delay="500"/>
                            </p:stCondLst>
                            <p:childTnLst>
                              <p:par>
                                <p:cTn id="11" presetID="16" presetClass="entr" presetSubtype="21" dur="500" fill="hold" grpId="0"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barn(inVertical)">
                                      <p:cBhvr>
                                        <p:cTn id="13" dur="500"/>
                                        <p:tgtEl>
                                          <p:spTgt spid="21"/>
                                        </p:tgtEl>
                                      </p:cBhvr>
                                    </p:animEffect>
                                  </p:childTnLst>
                                </p:cTn>
                              </p:par>
                            </p:childTnLst>
                          </p:cTn>
                        </p:par>
                        <p:par>
                          <p:cTn id="14" fill="hold" nodeType="afterGroup">
                            <p:stCondLst>
                              <p:cond delay="1000"/>
                            </p:stCondLst>
                            <p:childTnLst>
                              <p:par>
                                <p:cTn id="15" presetID="42" presetClass="entr" presetSubtype="0" dur="500" fill="hold" nodeType="after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anim calcmode="lin" valueType="num">
                                      <p:cBhvr>
                                        <p:cTn id="18" dur="500" fill="hold"/>
                                        <p:tgtEl>
                                          <p:spTgt spid="22"/>
                                        </p:tgtEl>
                                        <p:attrNameLst>
                                          <p:attrName>ppt_x</p:attrName>
                                        </p:attrNameLst>
                                      </p:cBhvr>
                                      <p:tavLst>
                                        <p:tav tm="0">
                                          <p:val>
                                            <p:strVal val="#ppt_x"/>
                                          </p:val>
                                        </p:tav>
                                        <p:tav tm="100000">
                                          <p:val>
                                            <p:strVal val="#ppt_x"/>
                                          </p:val>
                                        </p:tav>
                                      </p:tavLst>
                                    </p:anim>
                                    <p:anim calcmode="lin" valueType="num">
                                      <p:cBhvr>
                                        <p:cTn id="19" dur="500" fill="hold"/>
                                        <p:tgtEl>
                                          <p:spTgt spid="22"/>
                                        </p:tgtEl>
                                        <p:attrNameLst>
                                          <p:attrName>ppt_y</p:attrName>
                                        </p:attrNameLst>
                                      </p:cBhvr>
                                      <p:tavLst>
                                        <p:tav tm="0">
                                          <p:val>
                                            <p:strVal val="#ppt_y+.1"/>
                                          </p:val>
                                        </p:tav>
                                        <p:tav tm="100000">
                                          <p:val>
                                            <p:strVal val="#ppt_y"/>
                                          </p:val>
                                        </p:tav>
                                      </p:tavLst>
                                    </p:anim>
                                  </p:childTnLst>
                                </p:cTn>
                              </p:par>
                            </p:childTnLst>
                          </p:cTn>
                        </p:par>
                        <p:par>
                          <p:cTn id="20" fill="hold" nodeType="afterGroup">
                            <p:stCondLst>
                              <p:cond delay="1500"/>
                            </p:stCondLst>
                            <p:childTnLst>
                              <p:par>
                                <p:cTn id="21" presetID="42" presetClass="entr" presetSubtype="0" dur="500"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Effect transition="in" filter="fade">
                                      <p:cBhvr>
                                        <p:cTn id="23" dur="500"/>
                                        <p:tgtEl>
                                          <p:spTgt spid="26"/>
                                        </p:tgtEl>
                                      </p:cBhvr>
                                    </p:animEffect>
                                    <p:anim calcmode="lin" valueType="num">
                                      <p:cBhvr>
                                        <p:cTn id="24" dur="500" fill="hold"/>
                                        <p:tgtEl>
                                          <p:spTgt spid="26"/>
                                        </p:tgtEl>
                                        <p:attrNameLst>
                                          <p:attrName>ppt_x</p:attrName>
                                        </p:attrNameLst>
                                      </p:cBhvr>
                                      <p:tavLst>
                                        <p:tav tm="0">
                                          <p:val>
                                            <p:strVal val="#ppt_x"/>
                                          </p:val>
                                        </p:tav>
                                        <p:tav tm="100000">
                                          <p:val>
                                            <p:strVal val="#ppt_x"/>
                                          </p:val>
                                        </p:tav>
                                      </p:tavLst>
                                    </p:anim>
                                    <p:anim calcmode="lin" valueType="num">
                                      <p:cBhvr>
                                        <p:cTn id="25" dur="5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1"/>
      <p:bldP spid="2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文本框 21"/>
          <p:cNvSpPr txBox="1"/>
          <p:nvPr/>
        </p:nvSpPr>
        <p:spPr>
          <a:xfrm>
            <a:off x="4991100" y="1348803"/>
            <a:ext cx="2228850" cy="523220"/>
          </a:xfrm>
          <a:prstGeom prst="rect">
            <a:avLst/>
          </a:prstGeom>
          <a:noFill/>
        </p:spPr>
        <p:txBody>
          <a:bodyPr wrap="square" rtlCol="0">
            <a:spAutoFit/>
          </a:bodyPr>
          <a:lstStyle/>
          <a:p>
            <a:pPr algn="dist"/>
            <a:r>
              <a:rPr lang="zh-CN" altLang="en-US" sz="2800" b="1">
                <a:solidFill>
                  <a:srgbClr val="404040"/>
                </a:solidFill>
                <a:latin typeface="微软雅黑" panose="020B0503020204020204" pitchFamily="34" charset="-122"/>
                <a:ea typeface="微软雅黑" panose="020B0503020204020204" pitchFamily="34" charset="-122"/>
                <a:cs typeface="阿里巴巴普惠体 B" panose="00020600040101010101" pitchFamily="18" charset="-122"/>
              </a:rPr>
              <a:t>输入小标题</a:t>
            </a:r>
          </a:p>
        </p:txBody>
      </p:sp>
      <p:pic>
        <p:nvPicPr>
          <p:cNvPr id="47" name="图片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2322" y="2241550"/>
            <a:ext cx="2835728" cy="2835728"/>
          </a:xfrm>
          <a:prstGeom prst="rect">
            <a:avLst/>
          </a:prstGeom>
        </p:spPr>
      </p:pic>
      <p:sp>
        <p:nvSpPr>
          <p:cNvPr id="24" name="椭圆 23"/>
          <p:cNvSpPr/>
          <p:nvPr/>
        </p:nvSpPr>
        <p:spPr>
          <a:xfrm>
            <a:off x="7946150" y="2716891"/>
            <a:ext cx="801014" cy="801014"/>
          </a:xfrm>
          <a:prstGeom prst="ellipse">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solidFill>
                  <a:schemeClr val="tx1">
                    <a:lumMod val="75000"/>
                    <a:lumOff val="25000"/>
                  </a:schemeClr>
                </a:solidFill>
                <a:latin typeface="微软雅黑" panose="020B0503020204020204" pitchFamily="34" charset="-122"/>
                <a:ea typeface="微软雅黑" panose="020B0503020204020204" pitchFamily="34" charset="-122"/>
                <a:cs typeface="阿里巴巴普惠体 B" panose="00020600040101010101" pitchFamily="18" charset="-122"/>
              </a:rPr>
              <a:t>03</a:t>
            </a: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cs typeface="阿里巴巴普惠体 B" panose="00020600040101010101" pitchFamily="18" charset="-122"/>
            </a:endParaRPr>
          </a:p>
        </p:txBody>
      </p:sp>
      <p:sp>
        <p:nvSpPr>
          <p:cNvPr id="25" name="椭圆 24"/>
          <p:cNvSpPr/>
          <p:nvPr/>
        </p:nvSpPr>
        <p:spPr>
          <a:xfrm>
            <a:off x="7946150" y="4194623"/>
            <a:ext cx="801014" cy="801014"/>
          </a:xfrm>
          <a:prstGeom prst="ellipse">
            <a:avLst/>
          </a:prstGeom>
          <a:gradFill flip="none" rotWithShape="1">
            <a:gsLst>
              <a:gs pos="0">
                <a:srgbClr val="194D97"/>
              </a:gs>
              <a:gs pos="100000">
                <a:srgbClr val="194D9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solidFill>
                  <a:srgbClr val="FFFFFF"/>
                </a:solidFill>
                <a:latin typeface="微软雅黑" panose="020B0503020204020204" pitchFamily="34" charset="-122"/>
                <a:ea typeface="微软雅黑" panose="020B0503020204020204" pitchFamily="34" charset="-122"/>
                <a:cs typeface="阿里巴巴普惠体 B" panose="00020600040101010101" pitchFamily="18" charset="-122"/>
              </a:rPr>
              <a:t>04</a:t>
            </a:r>
            <a:endParaRPr lang="zh-CN" altLang="en-US" sz="2400">
              <a:solidFill>
                <a:srgbClr val="FFFFFF"/>
              </a:solidFill>
              <a:latin typeface="微软雅黑" panose="020B0503020204020204" pitchFamily="34" charset="-122"/>
              <a:ea typeface="微软雅黑" panose="020B0503020204020204" pitchFamily="34" charset="-122"/>
              <a:cs typeface="阿里巴巴普惠体 B" panose="00020600040101010101" pitchFamily="18" charset="-122"/>
            </a:endParaRPr>
          </a:p>
        </p:txBody>
      </p:sp>
      <p:sp>
        <p:nvSpPr>
          <p:cNvPr id="26" name="椭圆 25"/>
          <p:cNvSpPr/>
          <p:nvPr/>
        </p:nvSpPr>
        <p:spPr>
          <a:xfrm>
            <a:off x="3254336" y="2716891"/>
            <a:ext cx="801014" cy="801014"/>
          </a:xfrm>
          <a:prstGeom prst="ellipse">
            <a:avLst/>
          </a:prstGeom>
          <a:gradFill flip="none" rotWithShape="1">
            <a:gsLst>
              <a:gs pos="0">
                <a:srgbClr val="194D97"/>
              </a:gs>
              <a:gs pos="100000">
                <a:srgbClr val="194D97"/>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solidFill>
                  <a:srgbClr val="FFFFFF"/>
                </a:solidFill>
                <a:latin typeface="微软雅黑" panose="020B0503020204020204" pitchFamily="34" charset="-122"/>
                <a:ea typeface="微软雅黑" panose="020B0503020204020204" pitchFamily="34" charset="-122"/>
                <a:cs typeface="阿里巴巴普惠体 B" panose="00020600040101010101" pitchFamily="18" charset="-122"/>
              </a:rPr>
              <a:t>01</a:t>
            </a:r>
            <a:endParaRPr lang="zh-CN" altLang="en-US" sz="2400">
              <a:solidFill>
                <a:srgbClr val="FFFFFF"/>
              </a:solidFill>
              <a:latin typeface="微软雅黑" panose="020B0503020204020204" pitchFamily="34" charset="-122"/>
              <a:ea typeface="微软雅黑" panose="020B0503020204020204" pitchFamily="34" charset="-122"/>
              <a:cs typeface="阿里巴巴普惠体 B" panose="00020600040101010101" pitchFamily="18" charset="-122"/>
            </a:endParaRPr>
          </a:p>
        </p:txBody>
      </p:sp>
      <p:sp>
        <p:nvSpPr>
          <p:cNvPr id="27" name="椭圆 26"/>
          <p:cNvSpPr/>
          <p:nvPr/>
        </p:nvSpPr>
        <p:spPr>
          <a:xfrm>
            <a:off x="3254336" y="4194623"/>
            <a:ext cx="801014" cy="801014"/>
          </a:xfrm>
          <a:prstGeom prst="ellipse">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solidFill>
                  <a:schemeClr val="tx1">
                    <a:lumMod val="75000"/>
                    <a:lumOff val="25000"/>
                  </a:schemeClr>
                </a:solidFill>
                <a:latin typeface="微软雅黑" panose="020B0503020204020204" pitchFamily="34" charset="-122"/>
                <a:ea typeface="微软雅黑" panose="020B0503020204020204" pitchFamily="34" charset="-122"/>
                <a:cs typeface="阿里巴巴普惠体 B" panose="00020600040101010101" pitchFamily="18" charset="-122"/>
              </a:rPr>
              <a:t>02</a:t>
            </a:r>
            <a:endParaRPr lang="zh-CN" altLang="en-US" sz="2400">
              <a:solidFill>
                <a:schemeClr val="tx1">
                  <a:lumMod val="75000"/>
                  <a:lumOff val="25000"/>
                </a:schemeClr>
              </a:solidFill>
              <a:latin typeface="微软雅黑" panose="020B0503020204020204" pitchFamily="34" charset="-122"/>
              <a:ea typeface="微软雅黑" panose="020B0503020204020204" pitchFamily="34" charset="-122"/>
              <a:cs typeface="阿里巴巴普惠体 B" panose="00020600040101010101" pitchFamily="18" charset="-122"/>
            </a:endParaRPr>
          </a:p>
        </p:txBody>
      </p:sp>
      <p:sp>
        <p:nvSpPr>
          <p:cNvPr id="28" name="文本框 27"/>
          <p:cNvSpPr txBox="1"/>
          <p:nvPr/>
        </p:nvSpPr>
        <p:spPr>
          <a:xfrm>
            <a:off x="9049261" y="2200436"/>
            <a:ext cx="2466407" cy="1350434"/>
          </a:xfrm>
          <a:prstGeom prst="rect">
            <a:avLst/>
          </a:prstGeom>
          <a:noFill/>
        </p:spPr>
        <p:txBody>
          <a:bodyPr wrap="square" rtlCol="0">
            <a:spAutoFit/>
          </a:bodyPr>
          <a:lstStyle/>
          <a:p>
            <a:pPr marL="342900" lvl="0" indent="-342900" defTabSz="914400">
              <a:lnSpc>
                <a:spcPct val="150000"/>
              </a:lnSpc>
              <a:buFont typeface="Wingdings" panose="05000000000000000000" pitchFamily="2" charset="2"/>
              <a:buChar char="u"/>
              <a:defRPr/>
            </a:pPr>
            <a:r>
              <a:rPr lang="zh-CN" altLang="en-US" sz="2400" b="1" kern="0" dirty="0">
                <a:solidFill>
                  <a:srgbClr val="404040"/>
                </a:solidFill>
                <a:latin typeface="微软雅黑" panose="020B0503020204020204" pitchFamily="34" charset="-122"/>
                <a:ea typeface="微软雅黑" panose="020B0503020204020204" pitchFamily="34" charset="-122"/>
                <a:cs typeface="阿里巴巴普惠体 B" panose="00020600040101010101" pitchFamily="18" charset="-122"/>
                <a:sym typeface="思源宋体 CN Heavy" panose="02020900000000000000" pitchFamily="18" charset="-122"/>
              </a:rPr>
              <a:t>标题</a:t>
            </a:r>
            <a:endParaRPr lang="en-US" altLang="zh-CN" sz="2400" kern="0" dirty="0">
              <a:solidFill>
                <a:srgbClr val="404040"/>
              </a:solidFill>
              <a:latin typeface="微软雅黑" panose="020B0503020204020204" pitchFamily="34" charset="-122"/>
              <a:ea typeface="微软雅黑" panose="020B0503020204020204" pitchFamily="34" charset="-122"/>
              <a:cs typeface="阿里巴巴普惠体 B" panose="00020600040101010101" pitchFamily="18" charset="-122"/>
              <a:sym typeface="字魂35号-经典雅黑" panose="02000000000000000000" pitchFamily="2" charset="-122"/>
            </a:endParaRPr>
          </a:p>
          <a:p>
            <a:pPr lvl="0" defTabSz="914400">
              <a:lnSpc>
                <a:spcPct val="150000"/>
              </a:lnSpc>
              <a:defRPr/>
            </a:pPr>
            <a:r>
              <a:rPr lang="zh-CN" altLang="en-US" sz="1600" dirty="0">
                <a:solidFill>
                  <a:srgbClr val="404040"/>
                </a:solidFill>
                <a:latin typeface="微软雅黑" panose="020B0503020204020204" pitchFamily="34" charset="-122"/>
                <a:ea typeface="微软雅黑" panose="020B0503020204020204" pitchFamily="34" charset="-122"/>
                <a:cs typeface="阿里巴巴普惠体 R" panose="00020600040101010101" pitchFamily="18" charset="-122"/>
                <a:sym typeface="思源黑体 CN Bold" panose="020B0800000000000000" pitchFamily="34" charset="-122"/>
              </a:rPr>
              <a:t>语言尽可能精炼，可根据实际情况调整文本框大小</a:t>
            </a:r>
          </a:p>
        </p:txBody>
      </p:sp>
      <p:sp>
        <p:nvSpPr>
          <p:cNvPr id="34" name="文本框 33"/>
          <p:cNvSpPr txBox="1"/>
          <p:nvPr/>
        </p:nvSpPr>
        <p:spPr>
          <a:xfrm>
            <a:off x="9049261" y="4058265"/>
            <a:ext cx="2466407" cy="1350434"/>
          </a:xfrm>
          <a:prstGeom prst="rect">
            <a:avLst/>
          </a:prstGeom>
          <a:noFill/>
        </p:spPr>
        <p:txBody>
          <a:bodyPr wrap="square" rtlCol="0">
            <a:spAutoFit/>
          </a:bodyPr>
          <a:lstStyle/>
          <a:p>
            <a:pPr marL="342900" lvl="0" indent="-342900" defTabSz="914400">
              <a:lnSpc>
                <a:spcPct val="150000"/>
              </a:lnSpc>
              <a:buFont typeface="Wingdings" panose="05000000000000000000" pitchFamily="2" charset="2"/>
              <a:buChar char="u"/>
              <a:defRPr/>
            </a:pPr>
            <a:r>
              <a:rPr lang="zh-CN" altLang="en-US" sz="2400" b="1" kern="0" dirty="0">
                <a:solidFill>
                  <a:srgbClr val="404040"/>
                </a:solidFill>
                <a:latin typeface="微软雅黑" panose="020B0503020204020204" pitchFamily="34" charset="-122"/>
                <a:ea typeface="微软雅黑" panose="020B0503020204020204" pitchFamily="34" charset="-122"/>
                <a:cs typeface="阿里巴巴普惠体 B" panose="00020600040101010101" pitchFamily="18" charset="-122"/>
                <a:sym typeface="思源宋体 CN Heavy" panose="02020900000000000000" pitchFamily="18" charset="-122"/>
              </a:rPr>
              <a:t>标题</a:t>
            </a:r>
            <a:endParaRPr lang="en-US" altLang="zh-CN" sz="2400" kern="0" dirty="0">
              <a:solidFill>
                <a:srgbClr val="404040"/>
              </a:solidFill>
              <a:latin typeface="微软雅黑" panose="020B0503020204020204" pitchFamily="34" charset="-122"/>
              <a:ea typeface="微软雅黑" panose="020B0503020204020204" pitchFamily="34" charset="-122"/>
              <a:cs typeface="阿里巴巴普惠体 B" panose="00020600040101010101" pitchFamily="18" charset="-122"/>
              <a:sym typeface="字魂35号-经典雅黑" panose="02000000000000000000" pitchFamily="2" charset="-122"/>
            </a:endParaRPr>
          </a:p>
          <a:p>
            <a:pPr lvl="0" defTabSz="914400">
              <a:lnSpc>
                <a:spcPct val="150000"/>
              </a:lnSpc>
              <a:defRPr/>
            </a:pPr>
            <a:r>
              <a:rPr lang="zh-CN" altLang="en-US" sz="1600" dirty="0">
                <a:solidFill>
                  <a:srgbClr val="404040"/>
                </a:solidFill>
                <a:latin typeface="微软雅黑" panose="020B0503020204020204" pitchFamily="34" charset="-122"/>
                <a:ea typeface="微软雅黑" panose="020B0503020204020204" pitchFamily="34" charset="-122"/>
                <a:cs typeface="阿里巴巴普惠体 R" panose="00020600040101010101" pitchFamily="18" charset="-122"/>
                <a:sym typeface="思源黑体 CN Bold" panose="020B0800000000000000" pitchFamily="34" charset="-122"/>
              </a:rPr>
              <a:t>语言尽可能精炼，可根据实际情况调整文本框大小</a:t>
            </a:r>
          </a:p>
        </p:txBody>
      </p:sp>
      <p:sp>
        <p:nvSpPr>
          <p:cNvPr id="35" name="文本框 34"/>
          <p:cNvSpPr txBox="1"/>
          <p:nvPr/>
        </p:nvSpPr>
        <p:spPr>
          <a:xfrm>
            <a:off x="485833" y="2200436"/>
            <a:ext cx="2466407" cy="1350434"/>
          </a:xfrm>
          <a:prstGeom prst="rect">
            <a:avLst/>
          </a:prstGeom>
          <a:noFill/>
        </p:spPr>
        <p:txBody>
          <a:bodyPr wrap="square" rtlCol="0">
            <a:spAutoFit/>
          </a:bodyPr>
          <a:lstStyle/>
          <a:p>
            <a:pPr marL="342900" lvl="0" indent="-342900" algn="r" defTabSz="914400">
              <a:lnSpc>
                <a:spcPct val="150000"/>
              </a:lnSpc>
              <a:buFont typeface="Wingdings" panose="05000000000000000000" pitchFamily="2" charset="2"/>
              <a:buChar char="u"/>
              <a:defRPr/>
            </a:pPr>
            <a:r>
              <a:rPr lang="zh-CN" altLang="en-US" sz="2400" b="1" kern="0" dirty="0">
                <a:solidFill>
                  <a:srgbClr val="404040"/>
                </a:solidFill>
                <a:latin typeface="微软雅黑" panose="020B0503020204020204" pitchFamily="34" charset="-122"/>
                <a:ea typeface="微软雅黑" panose="020B0503020204020204" pitchFamily="34" charset="-122"/>
                <a:cs typeface="阿里巴巴普惠体 B" panose="00020600040101010101" pitchFamily="18" charset="-122"/>
                <a:sym typeface="思源宋体 CN Heavy" panose="02020900000000000000" pitchFamily="18" charset="-122"/>
              </a:rPr>
              <a:t>标题</a:t>
            </a:r>
            <a:endParaRPr lang="en-US" altLang="zh-CN" sz="2400" kern="0" dirty="0">
              <a:solidFill>
                <a:srgbClr val="404040"/>
              </a:solidFill>
              <a:latin typeface="微软雅黑" panose="020B0503020204020204" pitchFamily="34" charset="-122"/>
              <a:ea typeface="微软雅黑" panose="020B0503020204020204" pitchFamily="34" charset="-122"/>
              <a:cs typeface="阿里巴巴普惠体 B" panose="00020600040101010101" pitchFamily="18" charset="-122"/>
              <a:sym typeface="字魂35号-经典雅黑" panose="02000000000000000000" pitchFamily="2" charset="-122"/>
            </a:endParaRPr>
          </a:p>
          <a:p>
            <a:pPr lvl="0" algn="r" defTabSz="914400">
              <a:lnSpc>
                <a:spcPct val="150000"/>
              </a:lnSpc>
              <a:defRPr/>
            </a:pPr>
            <a:r>
              <a:rPr lang="zh-CN" altLang="en-US" sz="1600" dirty="0">
                <a:solidFill>
                  <a:srgbClr val="404040"/>
                </a:solidFill>
                <a:latin typeface="微软雅黑" panose="020B0503020204020204" pitchFamily="34" charset="-122"/>
                <a:ea typeface="微软雅黑" panose="020B0503020204020204" pitchFamily="34" charset="-122"/>
                <a:cs typeface="阿里巴巴普惠体 R" panose="00020600040101010101" pitchFamily="18" charset="-122"/>
                <a:sym typeface="思源黑体 CN Bold" panose="020B0800000000000000" pitchFamily="34" charset="-122"/>
              </a:rPr>
              <a:t>语言尽可能精炼，可根据实际情况调整文本框大小</a:t>
            </a:r>
          </a:p>
        </p:txBody>
      </p:sp>
      <p:sp>
        <p:nvSpPr>
          <p:cNvPr id="36" name="文本框 35"/>
          <p:cNvSpPr txBox="1"/>
          <p:nvPr/>
        </p:nvSpPr>
        <p:spPr>
          <a:xfrm>
            <a:off x="485833" y="4058265"/>
            <a:ext cx="2466407" cy="1350434"/>
          </a:xfrm>
          <a:prstGeom prst="rect">
            <a:avLst/>
          </a:prstGeom>
          <a:noFill/>
        </p:spPr>
        <p:txBody>
          <a:bodyPr wrap="square" rtlCol="0">
            <a:spAutoFit/>
          </a:bodyPr>
          <a:lstStyle/>
          <a:p>
            <a:pPr marL="342900" lvl="0" indent="-342900" algn="r" defTabSz="914400">
              <a:lnSpc>
                <a:spcPct val="150000"/>
              </a:lnSpc>
              <a:buFont typeface="Wingdings" panose="05000000000000000000" pitchFamily="2" charset="2"/>
              <a:buChar char="u"/>
              <a:defRPr/>
            </a:pPr>
            <a:r>
              <a:rPr lang="zh-CN" altLang="en-US" sz="2400" b="1" kern="0" dirty="0">
                <a:solidFill>
                  <a:srgbClr val="404040"/>
                </a:solidFill>
                <a:latin typeface="微软雅黑" panose="020B0503020204020204" pitchFamily="34" charset="-122"/>
                <a:ea typeface="微软雅黑" panose="020B0503020204020204" pitchFamily="34" charset="-122"/>
                <a:cs typeface="阿里巴巴普惠体 B" panose="00020600040101010101" pitchFamily="18" charset="-122"/>
                <a:sym typeface="思源宋体 CN Heavy" panose="02020900000000000000" pitchFamily="18" charset="-122"/>
              </a:rPr>
              <a:t>标题</a:t>
            </a:r>
            <a:endParaRPr lang="en-US" altLang="zh-CN" sz="2400" kern="0" dirty="0">
              <a:solidFill>
                <a:srgbClr val="404040"/>
              </a:solidFill>
              <a:latin typeface="微软雅黑" panose="020B0503020204020204" pitchFamily="34" charset="-122"/>
              <a:ea typeface="微软雅黑" panose="020B0503020204020204" pitchFamily="34" charset="-122"/>
              <a:cs typeface="阿里巴巴普惠体 B" panose="00020600040101010101" pitchFamily="18" charset="-122"/>
              <a:sym typeface="字魂35号-经典雅黑" panose="02000000000000000000" pitchFamily="2" charset="-122"/>
            </a:endParaRPr>
          </a:p>
          <a:p>
            <a:pPr lvl="0" algn="r" defTabSz="914400">
              <a:lnSpc>
                <a:spcPct val="150000"/>
              </a:lnSpc>
              <a:defRPr/>
            </a:pPr>
            <a:r>
              <a:rPr lang="zh-CN" altLang="en-US" sz="1600" dirty="0">
                <a:solidFill>
                  <a:srgbClr val="404040"/>
                </a:solidFill>
                <a:latin typeface="微软雅黑" panose="020B0503020204020204" pitchFamily="34" charset="-122"/>
                <a:ea typeface="微软雅黑" panose="020B0503020204020204" pitchFamily="34" charset="-122"/>
                <a:cs typeface="阿里巴巴普惠体 R" panose="00020600040101010101" pitchFamily="18" charset="-122"/>
                <a:sym typeface="思源黑体 CN Bold" panose="020B0800000000000000" pitchFamily="34" charset="-122"/>
              </a:rPr>
              <a:t>语言尽可能精炼，可根据实际情况调整文本框大小</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53" presetClass="entr" presetSubtype="16" dur="50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fltVal val="0"/>
                                          </p:val>
                                        </p:tav>
                                        <p:tav tm="100000">
                                          <p:val>
                                            <p:strVal val="#ppt_h"/>
                                          </p:val>
                                        </p:tav>
                                      </p:tavLst>
                                    </p:anim>
                                    <p:animEffect transition="in" filter="fade">
                                      <p:cBhvr>
                                        <p:cTn id="9" dur="500"/>
                                        <p:tgtEl>
                                          <p:spTgt spid="22"/>
                                        </p:tgtEl>
                                      </p:cBhvr>
                                    </p:animEffect>
                                  </p:childTnLst>
                                </p:cTn>
                              </p:par>
                            </p:childTnLst>
                          </p:cTn>
                        </p:par>
                      </p:childTnLst>
                    </p:cTn>
                  </p:par>
                  <p:par>
                    <p:cTn id="10" fill="hold" nodeType="clickPar">
                      <p:stCondLst>
                        <p:cond delay="indefinite"/>
                      </p:stCondLst>
                      <p:childTnLst>
                        <p:par>
                          <p:cTn id="11" fill="hold">
                            <p:stCondLst>
                              <p:cond delay="0"/>
                            </p:stCondLst>
                            <p:childTnLst>
                              <p:par>
                                <p:cTn id="12" presetID="53" presetClass="entr" presetSubtype="16" dur="500" fill="hold" nodeType="clickEffect">
                                  <p:stCondLst>
                                    <p:cond delay="0"/>
                                  </p:stCondLst>
                                  <p:childTnLst>
                                    <p:set>
                                      <p:cBhvr>
                                        <p:cTn id="13" dur="1" fill="hold">
                                          <p:stCondLst>
                                            <p:cond delay="0"/>
                                          </p:stCondLst>
                                        </p:cTn>
                                        <p:tgtEl>
                                          <p:spTgt spid="47"/>
                                        </p:tgtEl>
                                        <p:attrNameLst>
                                          <p:attrName>style.visibility</p:attrName>
                                        </p:attrNameLst>
                                      </p:cBhvr>
                                      <p:to>
                                        <p:strVal val="visible"/>
                                      </p:to>
                                    </p:set>
                                    <p:anim calcmode="lin" valueType="num">
                                      <p:cBhvr>
                                        <p:cTn id="14" dur="500" fill="hold"/>
                                        <p:tgtEl>
                                          <p:spTgt spid="47"/>
                                        </p:tgtEl>
                                        <p:attrNameLst>
                                          <p:attrName>ppt_w</p:attrName>
                                        </p:attrNameLst>
                                      </p:cBhvr>
                                      <p:tavLst>
                                        <p:tav tm="0">
                                          <p:val>
                                            <p:fltVal val="0"/>
                                          </p:val>
                                        </p:tav>
                                        <p:tav tm="100000">
                                          <p:val>
                                            <p:strVal val="#ppt_w"/>
                                          </p:val>
                                        </p:tav>
                                      </p:tavLst>
                                    </p:anim>
                                    <p:anim calcmode="lin" valueType="num">
                                      <p:cBhvr>
                                        <p:cTn id="15" dur="500" fill="hold"/>
                                        <p:tgtEl>
                                          <p:spTgt spid="47"/>
                                        </p:tgtEl>
                                        <p:attrNameLst>
                                          <p:attrName>ppt_h</p:attrName>
                                        </p:attrNameLst>
                                      </p:cBhvr>
                                      <p:tavLst>
                                        <p:tav tm="0">
                                          <p:val>
                                            <p:fltVal val="0"/>
                                          </p:val>
                                        </p:tav>
                                        <p:tav tm="100000">
                                          <p:val>
                                            <p:strVal val="#ppt_h"/>
                                          </p:val>
                                        </p:tav>
                                      </p:tavLst>
                                    </p:anim>
                                    <p:animEffect transition="in" filter="fade">
                                      <p:cBhvr>
                                        <p:cTn id="16" dur="500"/>
                                        <p:tgtEl>
                                          <p:spTgt spid="47"/>
                                        </p:tgtEl>
                                      </p:cBhvr>
                                    </p:animEffect>
                                  </p:childTnLst>
                                </p:cTn>
                              </p:par>
                              <p:par>
                                <p:cTn id="17" presetID="53" presetClass="entr" presetSubtype="16" dur="500" fill="hold" grpId="0" nodeType="withEffect">
                                  <p:stCondLst>
                                    <p:cond delay="0"/>
                                  </p:stCondLst>
                                  <p:childTnLst>
                                    <p:set>
                                      <p:cBhvr>
                                        <p:cTn id="18" dur="1" fill="hold">
                                          <p:stCondLst>
                                            <p:cond delay="0"/>
                                          </p:stCondLst>
                                        </p:cTn>
                                        <p:tgtEl>
                                          <p:spTgt spid="24"/>
                                        </p:tgtEl>
                                        <p:attrNameLst>
                                          <p:attrName>style.visibility</p:attrName>
                                        </p:attrNameLst>
                                      </p:cBhvr>
                                      <p:to>
                                        <p:strVal val="visible"/>
                                      </p:to>
                                    </p:set>
                                    <p:anim calcmode="lin" valueType="num">
                                      <p:cBhvr>
                                        <p:cTn id="19" dur="500" fill="hold"/>
                                        <p:tgtEl>
                                          <p:spTgt spid="24"/>
                                        </p:tgtEl>
                                        <p:attrNameLst>
                                          <p:attrName>ppt_w</p:attrName>
                                        </p:attrNameLst>
                                      </p:cBhvr>
                                      <p:tavLst>
                                        <p:tav tm="0">
                                          <p:val>
                                            <p:fltVal val="0"/>
                                          </p:val>
                                        </p:tav>
                                        <p:tav tm="100000">
                                          <p:val>
                                            <p:strVal val="#ppt_w"/>
                                          </p:val>
                                        </p:tav>
                                      </p:tavLst>
                                    </p:anim>
                                    <p:anim calcmode="lin" valueType="num">
                                      <p:cBhvr>
                                        <p:cTn id="20" dur="500" fill="hold"/>
                                        <p:tgtEl>
                                          <p:spTgt spid="24"/>
                                        </p:tgtEl>
                                        <p:attrNameLst>
                                          <p:attrName>ppt_h</p:attrName>
                                        </p:attrNameLst>
                                      </p:cBhvr>
                                      <p:tavLst>
                                        <p:tav tm="0">
                                          <p:val>
                                            <p:fltVal val="0"/>
                                          </p:val>
                                        </p:tav>
                                        <p:tav tm="100000">
                                          <p:val>
                                            <p:strVal val="#ppt_h"/>
                                          </p:val>
                                        </p:tav>
                                      </p:tavLst>
                                    </p:anim>
                                    <p:animEffect transition="in" filter="fade">
                                      <p:cBhvr>
                                        <p:cTn id="21" dur="500"/>
                                        <p:tgtEl>
                                          <p:spTgt spid="24"/>
                                        </p:tgtEl>
                                      </p:cBhvr>
                                    </p:animEffect>
                                  </p:childTnLst>
                                </p:cTn>
                              </p:par>
                              <p:par>
                                <p:cTn id="22" presetID="53" presetClass="entr" presetSubtype="16" dur="50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p:cTn id="24" dur="500" fill="hold"/>
                                        <p:tgtEl>
                                          <p:spTgt spid="25"/>
                                        </p:tgtEl>
                                        <p:attrNameLst>
                                          <p:attrName>ppt_w</p:attrName>
                                        </p:attrNameLst>
                                      </p:cBhvr>
                                      <p:tavLst>
                                        <p:tav tm="0">
                                          <p:val>
                                            <p:fltVal val="0"/>
                                          </p:val>
                                        </p:tav>
                                        <p:tav tm="100000">
                                          <p:val>
                                            <p:strVal val="#ppt_w"/>
                                          </p:val>
                                        </p:tav>
                                      </p:tavLst>
                                    </p:anim>
                                    <p:anim calcmode="lin" valueType="num">
                                      <p:cBhvr>
                                        <p:cTn id="25" dur="500" fill="hold"/>
                                        <p:tgtEl>
                                          <p:spTgt spid="25"/>
                                        </p:tgtEl>
                                        <p:attrNameLst>
                                          <p:attrName>ppt_h</p:attrName>
                                        </p:attrNameLst>
                                      </p:cBhvr>
                                      <p:tavLst>
                                        <p:tav tm="0">
                                          <p:val>
                                            <p:fltVal val="0"/>
                                          </p:val>
                                        </p:tav>
                                        <p:tav tm="100000">
                                          <p:val>
                                            <p:strVal val="#ppt_h"/>
                                          </p:val>
                                        </p:tav>
                                      </p:tavLst>
                                    </p:anim>
                                    <p:animEffect transition="in" filter="fade">
                                      <p:cBhvr>
                                        <p:cTn id="26" dur="500"/>
                                        <p:tgtEl>
                                          <p:spTgt spid="25"/>
                                        </p:tgtEl>
                                      </p:cBhvr>
                                    </p:animEffect>
                                  </p:childTnLst>
                                </p:cTn>
                              </p:par>
                              <p:par>
                                <p:cTn id="27" presetID="53" presetClass="entr" presetSubtype="16" dur="500" fill="hold" grpId="0" nodeType="withEffect">
                                  <p:stCondLst>
                                    <p:cond delay="0"/>
                                  </p:stCondLst>
                                  <p:childTnLst>
                                    <p:set>
                                      <p:cBhvr>
                                        <p:cTn id="28" dur="1" fill="hold">
                                          <p:stCondLst>
                                            <p:cond delay="0"/>
                                          </p:stCondLst>
                                        </p:cTn>
                                        <p:tgtEl>
                                          <p:spTgt spid="26"/>
                                        </p:tgtEl>
                                        <p:attrNameLst>
                                          <p:attrName>style.visibility</p:attrName>
                                        </p:attrNameLst>
                                      </p:cBhvr>
                                      <p:to>
                                        <p:strVal val="visible"/>
                                      </p:to>
                                    </p:set>
                                    <p:anim calcmode="lin" valueType="num">
                                      <p:cBhvr>
                                        <p:cTn id="29" dur="500" fill="hold"/>
                                        <p:tgtEl>
                                          <p:spTgt spid="26"/>
                                        </p:tgtEl>
                                        <p:attrNameLst>
                                          <p:attrName>ppt_w</p:attrName>
                                        </p:attrNameLst>
                                      </p:cBhvr>
                                      <p:tavLst>
                                        <p:tav tm="0">
                                          <p:val>
                                            <p:fltVal val="0"/>
                                          </p:val>
                                        </p:tav>
                                        <p:tav tm="100000">
                                          <p:val>
                                            <p:strVal val="#ppt_w"/>
                                          </p:val>
                                        </p:tav>
                                      </p:tavLst>
                                    </p:anim>
                                    <p:anim calcmode="lin" valueType="num">
                                      <p:cBhvr>
                                        <p:cTn id="30" dur="500" fill="hold"/>
                                        <p:tgtEl>
                                          <p:spTgt spid="26"/>
                                        </p:tgtEl>
                                        <p:attrNameLst>
                                          <p:attrName>ppt_h</p:attrName>
                                        </p:attrNameLst>
                                      </p:cBhvr>
                                      <p:tavLst>
                                        <p:tav tm="0">
                                          <p:val>
                                            <p:fltVal val="0"/>
                                          </p:val>
                                        </p:tav>
                                        <p:tav tm="100000">
                                          <p:val>
                                            <p:strVal val="#ppt_h"/>
                                          </p:val>
                                        </p:tav>
                                      </p:tavLst>
                                    </p:anim>
                                    <p:animEffect transition="in" filter="fade">
                                      <p:cBhvr>
                                        <p:cTn id="31" dur="500"/>
                                        <p:tgtEl>
                                          <p:spTgt spid="26"/>
                                        </p:tgtEl>
                                      </p:cBhvr>
                                    </p:animEffect>
                                  </p:childTnLst>
                                </p:cTn>
                              </p:par>
                              <p:par>
                                <p:cTn id="32" presetID="53" presetClass="entr" presetSubtype="16" dur="500" fill="hold" grpId="0" nodeType="withEffect">
                                  <p:stCondLst>
                                    <p:cond delay="0"/>
                                  </p:stCondLst>
                                  <p:childTnLst>
                                    <p:set>
                                      <p:cBhvr>
                                        <p:cTn id="33" dur="1" fill="hold">
                                          <p:stCondLst>
                                            <p:cond delay="0"/>
                                          </p:stCondLst>
                                        </p:cTn>
                                        <p:tgtEl>
                                          <p:spTgt spid="27"/>
                                        </p:tgtEl>
                                        <p:attrNameLst>
                                          <p:attrName>style.visibility</p:attrName>
                                        </p:attrNameLst>
                                      </p:cBhvr>
                                      <p:to>
                                        <p:strVal val="visible"/>
                                      </p:to>
                                    </p:set>
                                    <p:anim calcmode="lin" valueType="num">
                                      <p:cBhvr>
                                        <p:cTn id="34" dur="500" fill="hold"/>
                                        <p:tgtEl>
                                          <p:spTgt spid="27"/>
                                        </p:tgtEl>
                                        <p:attrNameLst>
                                          <p:attrName>ppt_w</p:attrName>
                                        </p:attrNameLst>
                                      </p:cBhvr>
                                      <p:tavLst>
                                        <p:tav tm="0">
                                          <p:val>
                                            <p:fltVal val="0"/>
                                          </p:val>
                                        </p:tav>
                                        <p:tav tm="100000">
                                          <p:val>
                                            <p:strVal val="#ppt_w"/>
                                          </p:val>
                                        </p:tav>
                                      </p:tavLst>
                                    </p:anim>
                                    <p:anim calcmode="lin" valueType="num">
                                      <p:cBhvr>
                                        <p:cTn id="35" dur="500" fill="hold"/>
                                        <p:tgtEl>
                                          <p:spTgt spid="27"/>
                                        </p:tgtEl>
                                        <p:attrNameLst>
                                          <p:attrName>ppt_h</p:attrName>
                                        </p:attrNameLst>
                                      </p:cBhvr>
                                      <p:tavLst>
                                        <p:tav tm="0">
                                          <p:val>
                                            <p:fltVal val="0"/>
                                          </p:val>
                                        </p:tav>
                                        <p:tav tm="100000">
                                          <p:val>
                                            <p:strVal val="#ppt_h"/>
                                          </p:val>
                                        </p:tav>
                                      </p:tavLst>
                                    </p:anim>
                                    <p:animEffect transition="in" filter="fade">
                                      <p:cBhvr>
                                        <p:cTn id="36" dur="500"/>
                                        <p:tgtEl>
                                          <p:spTgt spid="27"/>
                                        </p:tgtEl>
                                      </p:cBhvr>
                                    </p:animEffect>
                                  </p:childTnLst>
                                </p:cTn>
                              </p:par>
                            </p:childTnLst>
                          </p:cTn>
                        </p:par>
                        <p:par>
                          <p:cTn id="37" fill="hold" nodeType="afterGroup">
                            <p:stCondLst>
                              <p:cond delay="500"/>
                            </p:stCondLst>
                            <p:childTnLst>
                              <p:par>
                                <p:cTn id="38" presetID="53" presetClass="entr" presetSubtype="16" dur="500" fill="hold" grpId="0" nodeType="afterEffect">
                                  <p:stCondLst>
                                    <p:cond delay="0"/>
                                  </p:stCondLst>
                                  <p:childTnLst>
                                    <p:set>
                                      <p:cBhvr>
                                        <p:cTn id="39" dur="1" fill="hold">
                                          <p:stCondLst>
                                            <p:cond delay="0"/>
                                          </p:stCondLst>
                                        </p:cTn>
                                        <p:tgtEl>
                                          <p:spTgt spid="35"/>
                                        </p:tgtEl>
                                        <p:attrNameLst>
                                          <p:attrName>style.visibility</p:attrName>
                                        </p:attrNameLst>
                                      </p:cBhvr>
                                      <p:to>
                                        <p:strVal val="visible"/>
                                      </p:to>
                                    </p:set>
                                    <p:anim calcmode="lin" valueType="num">
                                      <p:cBhvr>
                                        <p:cTn id="40" dur="500" fill="hold"/>
                                        <p:tgtEl>
                                          <p:spTgt spid="35"/>
                                        </p:tgtEl>
                                        <p:attrNameLst>
                                          <p:attrName>ppt_w</p:attrName>
                                        </p:attrNameLst>
                                      </p:cBhvr>
                                      <p:tavLst>
                                        <p:tav tm="0">
                                          <p:val>
                                            <p:fltVal val="0"/>
                                          </p:val>
                                        </p:tav>
                                        <p:tav tm="100000">
                                          <p:val>
                                            <p:strVal val="#ppt_w"/>
                                          </p:val>
                                        </p:tav>
                                      </p:tavLst>
                                    </p:anim>
                                    <p:anim calcmode="lin" valueType="num">
                                      <p:cBhvr>
                                        <p:cTn id="41" dur="500" fill="hold"/>
                                        <p:tgtEl>
                                          <p:spTgt spid="35"/>
                                        </p:tgtEl>
                                        <p:attrNameLst>
                                          <p:attrName>ppt_h</p:attrName>
                                        </p:attrNameLst>
                                      </p:cBhvr>
                                      <p:tavLst>
                                        <p:tav tm="0">
                                          <p:val>
                                            <p:fltVal val="0"/>
                                          </p:val>
                                        </p:tav>
                                        <p:tav tm="100000">
                                          <p:val>
                                            <p:strVal val="#ppt_h"/>
                                          </p:val>
                                        </p:tav>
                                      </p:tavLst>
                                    </p:anim>
                                    <p:animEffect transition="in" filter="fade">
                                      <p:cBhvr>
                                        <p:cTn id="42" dur="500"/>
                                        <p:tgtEl>
                                          <p:spTgt spid="35"/>
                                        </p:tgtEl>
                                      </p:cBhvr>
                                    </p:animEffect>
                                  </p:childTnLst>
                                </p:cTn>
                              </p:par>
                            </p:childTnLst>
                          </p:cTn>
                        </p:par>
                        <p:par>
                          <p:cTn id="43" fill="hold" nodeType="afterGroup">
                            <p:stCondLst>
                              <p:cond delay="1000"/>
                            </p:stCondLst>
                            <p:childTnLst>
                              <p:par>
                                <p:cTn id="44" presetID="53" presetClass="entr" presetSubtype="16" dur="500" fill="hold" grpId="0" nodeType="afterEffect">
                                  <p:stCondLst>
                                    <p:cond delay="0"/>
                                  </p:stCondLst>
                                  <p:childTnLst>
                                    <p:set>
                                      <p:cBhvr>
                                        <p:cTn id="45" dur="1" fill="hold">
                                          <p:stCondLst>
                                            <p:cond delay="0"/>
                                          </p:stCondLst>
                                        </p:cTn>
                                        <p:tgtEl>
                                          <p:spTgt spid="36"/>
                                        </p:tgtEl>
                                        <p:attrNameLst>
                                          <p:attrName>style.visibility</p:attrName>
                                        </p:attrNameLst>
                                      </p:cBhvr>
                                      <p:to>
                                        <p:strVal val="visible"/>
                                      </p:to>
                                    </p:set>
                                    <p:anim calcmode="lin" valueType="num">
                                      <p:cBhvr>
                                        <p:cTn id="46" dur="500" fill="hold"/>
                                        <p:tgtEl>
                                          <p:spTgt spid="36"/>
                                        </p:tgtEl>
                                        <p:attrNameLst>
                                          <p:attrName>ppt_w</p:attrName>
                                        </p:attrNameLst>
                                      </p:cBhvr>
                                      <p:tavLst>
                                        <p:tav tm="0">
                                          <p:val>
                                            <p:fltVal val="0"/>
                                          </p:val>
                                        </p:tav>
                                        <p:tav tm="100000">
                                          <p:val>
                                            <p:strVal val="#ppt_w"/>
                                          </p:val>
                                        </p:tav>
                                      </p:tavLst>
                                    </p:anim>
                                    <p:anim calcmode="lin" valueType="num">
                                      <p:cBhvr>
                                        <p:cTn id="47" dur="500" fill="hold"/>
                                        <p:tgtEl>
                                          <p:spTgt spid="36"/>
                                        </p:tgtEl>
                                        <p:attrNameLst>
                                          <p:attrName>ppt_h</p:attrName>
                                        </p:attrNameLst>
                                      </p:cBhvr>
                                      <p:tavLst>
                                        <p:tav tm="0">
                                          <p:val>
                                            <p:fltVal val="0"/>
                                          </p:val>
                                        </p:tav>
                                        <p:tav tm="100000">
                                          <p:val>
                                            <p:strVal val="#ppt_h"/>
                                          </p:val>
                                        </p:tav>
                                      </p:tavLst>
                                    </p:anim>
                                    <p:animEffect transition="in" filter="fade">
                                      <p:cBhvr>
                                        <p:cTn id="48" dur="500"/>
                                        <p:tgtEl>
                                          <p:spTgt spid="36"/>
                                        </p:tgtEl>
                                      </p:cBhvr>
                                    </p:animEffect>
                                  </p:childTnLst>
                                </p:cTn>
                              </p:par>
                            </p:childTnLst>
                          </p:cTn>
                        </p:par>
                        <p:par>
                          <p:cTn id="49" fill="hold" nodeType="afterGroup">
                            <p:stCondLst>
                              <p:cond delay="1500"/>
                            </p:stCondLst>
                            <p:childTnLst>
                              <p:par>
                                <p:cTn id="50" presetID="53" presetClass="entr" presetSubtype="16" dur="500"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 calcmode="lin" valueType="num">
                                      <p:cBhvr>
                                        <p:cTn id="52" dur="500" fill="hold"/>
                                        <p:tgtEl>
                                          <p:spTgt spid="28"/>
                                        </p:tgtEl>
                                        <p:attrNameLst>
                                          <p:attrName>ppt_w</p:attrName>
                                        </p:attrNameLst>
                                      </p:cBhvr>
                                      <p:tavLst>
                                        <p:tav tm="0">
                                          <p:val>
                                            <p:fltVal val="0"/>
                                          </p:val>
                                        </p:tav>
                                        <p:tav tm="100000">
                                          <p:val>
                                            <p:strVal val="#ppt_w"/>
                                          </p:val>
                                        </p:tav>
                                      </p:tavLst>
                                    </p:anim>
                                    <p:anim calcmode="lin" valueType="num">
                                      <p:cBhvr>
                                        <p:cTn id="53" dur="500" fill="hold"/>
                                        <p:tgtEl>
                                          <p:spTgt spid="28"/>
                                        </p:tgtEl>
                                        <p:attrNameLst>
                                          <p:attrName>ppt_h</p:attrName>
                                        </p:attrNameLst>
                                      </p:cBhvr>
                                      <p:tavLst>
                                        <p:tav tm="0">
                                          <p:val>
                                            <p:fltVal val="0"/>
                                          </p:val>
                                        </p:tav>
                                        <p:tav tm="100000">
                                          <p:val>
                                            <p:strVal val="#ppt_h"/>
                                          </p:val>
                                        </p:tav>
                                      </p:tavLst>
                                    </p:anim>
                                    <p:animEffect transition="in" filter="fade">
                                      <p:cBhvr>
                                        <p:cTn id="54" dur="500"/>
                                        <p:tgtEl>
                                          <p:spTgt spid="28"/>
                                        </p:tgtEl>
                                      </p:cBhvr>
                                    </p:animEffect>
                                  </p:childTnLst>
                                </p:cTn>
                              </p:par>
                            </p:childTnLst>
                          </p:cTn>
                        </p:par>
                        <p:par>
                          <p:cTn id="55" fill="hold" nodeType="afterGroup">
                            <p:stCondLst>
                              <p:cond delay="2000"/>
                            </p:stCondLst>
                            <p:childTnLst>
                              <p:par>
                                <p:cTn id="56" presetID="53" presetClass="entr" presetSubtype="16" dur="500" fill="hold" grpId="0"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p:cTn id="58" dur="500" fill="hold"/>
                                        <p:tgtEl>
                                          <p:spTgt spid="34"/>
                                        </p:tgtEl>
                                        <p:attrNameLst>
                                          <p:attrName>ppt_w</p:attrName>
                                        </p:attrNameLst>
                                      </p:cBhvr>
                                      <p:tavLst>
                                        <p:tav tm="0">
                                          <p:val>
                                            <p:fltVal val="0"/>
                                          </p:val>
                                        </p:tav>
                                        <p:tav tm="100000">
                                          <p:val>
                                            <p:strVal val="#ppt_w"/>
                                          </p:val>
                                        </p:tav>
                                      </p:tavLst>
                                    </p:anim>
                                    <p:anim calcmode="lin" valueType="num">
                                      <p:cBhvr>
                                        <p:cTn id="59" dur="500" fill="hold"/>
                                        <p:tgtEl>
                                          <p:spTgt spid="34"/>
                                        </p:tgtEl>
                                        <p:attrNameLst>
                                          <p:attrName>ppt_h</p:attrName>
                                        </p:attrNameLst>
                                      </p:cBhvr>
                                      <p:tavLst>
                                        <p:tav tm="0">
                                          <p:val>
                                            <p:fltVal val="0"/>
                                          </p:val>
                                        </p:tav>
                                        <p:tav tm="100000">
                                          <p:val>
                                            <p:strVal val="#ppt_h"/>
                                          </p:val>
                                        </p:tav>
                                      </p:tavLst>
                                    </p:anim>
                                    <p:animEffect transition="in" filter="fade">
                                      <p:cBhvr>
                                        <p:cTn id="6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animBg="1"/>
      <p:bldP spid="25" grpId="0" animBg="1"/>
      <p:bldP spid="26" grpId="0" animBg="1"/>
      <p:bldP spid="27" grpId="0" animBg="1"/>
      <p:bldP spid="28" grpId="0"/>
      <p:bldP spid="34" grpId="0"/>
      <p:bldP spid="35"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30"/>
          <p:cNvSpPr txBox="1"/>
          <p:nvPr/>
        </p:nvSpPr>
        <p:spPr>
          <a:xfrm>
            <a:off x="941543" y="1445289"/>
            <a:ext cx="1946277" cy="523220"/>
          </a:xfrm>
          <a:prstGeom prst="rect">
            <a:avLst/>
          </a:prstGeom>
          <a:noFill/>
        </p:spPr>
        <p:txBody>
          <a:bodyPr wrap="square">
            <a:spAutoFit/>
          </a:bodyPr>
          <a:lstStyle/>
          <a:p>
            <a:r>
              <a:rPr lang="zh-CN" altLang="en-US" sz="2800" b="1" dirty="0">
                <a:solidFill>
                  <a:srgbClr val="404040"/>
                </a:solidFill>
                <a:latin typeface="微软雅黑" panose="020B0503020204020204" pitchFamily="34" charset="-122"/>
                <a:ea typeface="微软雅黑" panose="020B0503020204020204" pitchFamily="34" charset="-122"/>
                <a:cs typeface="字魂59号-创粗黑" panose="00000500000000000000" charset="-122"/>
              </a:rPr>
              <a:t>愿景</a:t>
            </a:r>
          </a:p>
        </p:txBody>
      </p:sp>
      <p:grpSp>
        <p:nvGrpSpPr>
          <p:cNvPr id="13" name="组合 12"/>
          <p:cNvGrpSpPr/>
          <p:nvPr/>
        </p:nvGrpSpPr>
        <p:grpSpPr>
          <a:xfrm>
            <a:off x="1047750" y="2146259"/>
            <a:ext cx="3143249" cy="1288042"/>
            <a:chOff x="4819650" y="3270209"/>
            <a:chExt cx="3143249" cy="1288042"/>
          </a:xfrm>
        </p:grpSpPr>
        <p:grpSp>
          <p:nvGrpSpPr>
            <p:cNvPr id="39" name="Group 14"/>
            <p:cNvGrpSpPr/>
            <p:nvPr/>
          </p:nvGrpSpPr>
          <p:grpSpPr>
            <a:xfrm>
              <a:off x="5100894" y="3514141"/>
              <a:ext cx="26204" cy="38097"/>
              <a:chOff x="139700" y="244475"/>
              <a:chExt cx="52388" cy="76201"/>
            </a:xfrm>
            <a:solidFill>
              <a:srgbClr val="2243AE"/>
            </a:solidFill>
          </p:grpSpPr>
          <p:sp>
            <p:nvSpPr>
              <p:cNvPr id="51" name="Freeform 7"/>
              <p:cNvSpPr>
                <a:spLocks noChangeArrowheads="1"/>
              </p:cNvSpPr>
              <p:nvPr/>
            </p:nvSpPr>
            <p:spPr bwMode="auto">
              <a:xfrm>
                <a:off x="139700" y="244475"/>
                <a:ext cx="52388" cy="26988"/>
              </a:xfrm>
              <a:custGeom>
                <a:avLst/>
                <a:gdLst>
                  <a:gd name="T0" fmla="*/ 2147483646 w 14"/>
                  <a:gd name="T1" fmla="*/ 0 h 7"/>
                  <a:gd name="T2" fmla="*/ 0 w 14"/>
                  <a:gd name="T3" fmla="*/ 2147483646 h 7"/>
                  <a:gd name="T4" fmla="*/ 0 w 14"/>
                  <a:gd name="T5" fmla="*/ 2147483646 h 7"/>
                  <a:gd name="T6" fmla="*/ 2147483646 w 14"/>
                  <a:gd name="T7" fmla="*/ 2147483646 h 7"/>
                  <a:gd name="T8" fmla="*/ 2147483646 w 14"/>
                  <a:gd name="T9" fmla="*/ 2147483646 h 7"/>
                  <a:gd name="T10" fmla="*/ 2147483646 w 14"/>
                  <a:gd name="T11" fmla="*/ 2147483646 h 7"/>
                  <a:gd name="T12" fmla="*/ 2147483646 w 14"/>
                  <a:gd name="T13" fmla="*/ 2147483646 h 7"/>
                  <a:gd name="T14" fmla="*/ 2147483646 w 14"/>
                  <a:gd name="T15" fmla="*/ 0 h 7"/>
                  <a:gd name="T16" fmla="*/ 2147483646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4"/>
                      <a:pt x="0" y="4"/>
                      <a:pt x="0" y="4"/>
                    </a:cubicBezTo>
                    <a:cubicBezTo>
                      <a:pt x="0" y="6"/>
                      <a:pt x="1" y="7"/>
                      <a:pt x="3" y="7"/>
                    </a:cubicBezTo>
                    <a:cubicBezTo>
                      <a:pt x="11" y="7"/>
                      <a:pt x="11" y="7"/>
                      <a:pt x="11" y="7"/>
                    </a:cubicBezTo>
                    <a:cubicBezTo>
                      <a:pt x="13" y="7"/>
                      <a:pt x="14" y="6"/>
                      <a:pt x="14" y="4"/>
                    </a:cubicBezTo>
                    <a:cubicBezTo>
                      <a:pt x="14" y="3"/>
                      <a:pt x="14" y="3"/>
                      <a:pt x="14" y="3"/>
                    </a:cubicBezTo>
                    <a:cubicBezTo>
                      <a:pt x="14" y="1"/>
                      <a:pt x="13" y="0"/>
                      <a:pt x="11" y="0"/>
                    </a:cubicBezTo>
                    <a:lnTo>
                      <a:pt x="3" y="0"/>
                    </a:lnTo>
                    <a:close/>
                  </a:path>
                </a:pathLst>
              </a:custGeom>
              <a:grpFill/>
              <a:ln w="9525">
                <a:solidFill>
                  <a:srgbClr val="72A2ED"/>
                </a:solidFill>
                <a:beve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404040"/>
                  </a:solidFill>
                  <a:latin typeface="微软雅黑" panose="020B0503020204020204" pitchFamily="34" charset="-122"/>
                  <a:ea typeface="微软雅黑" panose="020B0503020204020204" pitchFamily="34" charset="-122"/>
                  <a:cs typeface="字魂59号-创粗黑" panose="00000500000000000000" charset="-122"/>
                </a:endParaRPr>
              </a:p>
            </p:txBody>
          </p:sp>
          <p:sp>
            <p:nvSpPr>
              <p:cNvPr id="52" name="Freeform 8"/>
              <p:cNvSpPr>
                <a:spLocks noChangeArrowheads="1"/>
              </p:cNvSpPr>
              <p:nvPr/>
            </p:nvSpPr>
            <p:spPr bwMode="auto">
              <a:xfrm>
                <a:off x="139700" y="290513"/>
                <a:ext cx="52388" cy="30163"/>
              </a:xfrm>
              <a:custGeom>
                <a:avLst/>
                <a:gdLst>
                  <a:gd name="T0" fmla="*/ 2147483646 w 14"/>
                  <a:gd name="T1" fmla="*/ 0 h 8"/>
                  <a:gd name="T2" fmla="*/ 0 w 14"/>
                  <a:gd name="T3" fmla="*/ 2147483646 h 8"/>
                  <a:gd name="T4" fmla="*/ 0 w 14"/>
                  <a:gd name="T5" fmla="*/ 2147483646 h 8"/>
                  <a:gd name="T6" fmla="*/ 2147483646 w 14"/>
                  <a:gd name="T7" fmla="*/ 2147483646 h 8"/>
                  <a:gd name="T8" fmla="*/ 2147483646 w 14"/>
                  <a:gd name="T9" fmla="*/ 2147483646 h 8"/>
                  <a:gd name="T10" fmla="*/ 2147483646 w 14"/>
                  <a:gd name="T11" fmla="*/ 2147483646 h 8"/>
                  <a:gd name="T12" fmla="*/ 2147483646 w 14"/>
                  <a:gd name="T13" fmla="*/ 2147483646 h 8"/>
                  <a:gd name="T14" fmla="*/ 2147483646 w 14"/>
                  <a:gd name="T15" fmla="*/ 0 h 8"/>
                  <a:gd name="T16" fmla="*/ 2147483646 w 14"/>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8"/>
                  <a:gd name="T29" fmla="*/ 14 w 14"/>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8">
                    <a:moveTo>
                      <a:pt x="3" y="0"/>
                    </a:moveTo>
                    <a:cubicBezTo>
                      <a:pt x="1" y="0"/>
                      <a:pt x="0" y="2"/>
                      <a:pt x="0" y="3"/>
                    </a:cubicBezTo>
                    <a:cubicBezTo>
                      <a:pt x="0" y="5"/>
                      <a:pt x="0" y="5"/>
                      <a:pt x="0" y="5"/>
                    </a:cubicBezTo>
                    <a:cubicBezTo>
                      <a:pt x="0" y="6"/>
                      <a:pt x="1" y="8"/>
                      <a:pt x="3" y="8"/>
                    </a:cubicBezTo>
                    <a:cubicBezTo>
                      <a:pt x="11" y="8"/>
                      <a:pt x="11" y="8"/>
                      <a:pt x="11" y="8"/>
                    </a:cubicBezTo>
                    <a:cubicBezTo>
                      <a:pt x="13" y="8"/>
                      <a:pt x="14" y="6"/>
                      <a:pt x="14" y="5"/>
                    </a:cubicBezTo>
                    <a:cubicBezTo>
                      <a:pt x="14" y="3"/>
                      <a:pt x="14" y="3"/>
                      <a:pt x="14" y="3"/>
                    </a:cubicBezTo>
                    <a:cubicBezTo>
                      <a:pt x="14" y="2"/>
                      <a:pt x="13" y="0"/>
                      <a:pt x="11" y="0"/>
                    </a:cubicBezTo>
                    <a:lnTo>
                      <a:pt x="3" y="0"/>
                    </a:lnTo>
                    <a:close/>
                  </a:path>
                </a:pathLst>
              </a:custGeom>
              <a:grpFill/>
              <a:ln w="9525">
                <a:solidFill>
                  <a:srgbClr val="72A2ED"/>
                </a:solidFill>
                <a:beve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404040"/>
                  </a:solidFill>
                  <a:latin typeface="微软雅黑" panose="020B0503020204020204" pitchFamily="34" charset="-122"/>
                  <a:ea typeface="微软雅黑" panose="020B0503020204020204" pitchFamily="34" charset="-122"/>
                  <a:cs typeface="字魂59号-创粗黑" panose="00000500000000000000" charset="-122"/>
                </a:endParaRPr>
              </a:p>
            </p:txBody>
          </p:sp>
        </p:grpSp>
        <p:sp>
          <p:nvSpPr>
            <p:cNvPr id="40" name="矩形 39"/>
            <p:cNvSpPr/>
            <p:nvPr/>
          </p:nvSpPr>
          <p:spPr>
            <a:xfrm>
              <a:off x="5327753" y="3270209"/>
              <a:ext cx="2383832" cy="525657"/>
            </a:xfrm>
            <a:prstGeom prst="rect">
              <a:avLst/>
            </a:prstGeom>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pPr>
              <a:r>
                <a:rPr lang="zh-CN" altLang="en-US" sz="2400" b="1">
                  <a:solidFill>
                    <a:srgbClr val="404040"/>
                  </a:solidFill>
                  <a:latin typeface="微软雅黑" panose="020B0503020204020204" pitchFamily="34" charset="-122"/>
                  <a:ea typeface="微软雅黑" panose="020B0503020204020204" pitchFamily="34" charset="-122"/>
                  <a:cs typeface="字魂59号-创粗黑" panose="00000500000000000000" charset="-122"/>
                </a:rPr>
                <a:t>为客户</a:t>
              </a:r>
            </a:p>
          </p:txBody>
        </p:sp>
        <p:sp>
          <p:nvSpPr>
            <p:cNvPr id="35" name="箭头: 虚尾 34"/>
            <p:cNvSpPr/>
            <p:nvPr/>
          </p:nvSpPr>
          <p:spPr>
            <a:xfrm>
              <a:off x="4819650" y="3326867"/>
              <a:ext cx="484343" cy="521233"/>
            </a:xfrm>
            <a:prstGeom prst="stripedRightArrow">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5318306" y="3770728"/>
              <a:ext cx="2644593" cy="787523"/>
            </a:xfrm>
            <a:prstGeom prst="rect">
              <a:avLst/>
            </a:prstGeom>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pPr>
              <a:r>
                <a:rPr lang="zh-CN" altLang="en-US" sz="1600">
                  <a:solidFill>
                    <a:srgbClr val="404040"/>
                  </a:solidFill>
                  <a:latin typeface="微软雅黑" panose="020B0503020204020204" pitchFamily="34" charset="-122"/>
                  <a:ea typeface="微软雅黑" panose="020B0503020204020204" pitchFamily="34" charset="-122"/>
                  <a:cs typeface="字魂59号-创粗黑" panose="00000500000000000000" charset="-122"/>
                </a:rPr>
                <a:t>实现易用、安全、通畅、遍布网上之路</a:t>
              </a:r>
            </a:p>
          </p:txBody>
        </p:sp>
      </p:grpSp>
      <p:grpSp>
        <p:nvGrpSpPr>
          <p:cNvPr id="54" name="组合 53"/>
          <p:cNvGrpSpPr/>
          <p:nvPr/>
        </p:nvGrpSpPr>
        <p:grpSpPr>
          <a:xfrm>
            <a:off x="4889656" y="2146259"/>
            <a:ext cx="3143249" cy="1288042"/>
            <a:chOff x="4819650" y="3270209"/>
            <a:chExt cx="3143249" cy="1288042"/>
          </a:xfrm>
        </p:grpSpPr>
        <p:grpSp>
          <p:nvGrpSpPr>
            <p:cNvPr id="55" name="Group 14"/>
            <p:cNvGrpSpPr/>
            <p:nvPr/>
          </p:nvGrpSpPr>
          <p:grpSpPr>
            <a:xfrm>
              <a:off x="5100894" y="3514141"/>
              <a:ext cx="26204" cy="38097"/>
              <a:chOff x="139700" y="244475"/>
              <a:chExt cx="52388" cy="76201"/>
            </a:xfrm>
            <a:solidFill>
              <a:srgbClr val="2243AE"/>
            </a:solidFill>
          </p:grpSpPr>
          <p:sp>
            <p:nvSpPr>
              <p:cNvPr id="59" name="Freeform 7"/>
              <p:cNvSpPr>
                <a:spLocks noChangeArrowheads="1"/>
              </p:cNvSpPr>
              <p:nvPr/>
            </p:nvSpPr>
            <p:spPr bwMode="auto">
              <a:xfrm>
                <a:off x="139700" y="244475"/>
                <a:ext cx="52388" cy="26988"/>
              </a:xfrm>
              <a:custGeom>
                <a:avLst/>
                <a:gdLst>
                  <a:gd name="T0" fmla="*/ 2147483646 w 14"/>
                  <a:gd name="T1" fmla="*/ 0 h 7"/>
                  <a:gd name="T2" fmla="*/ 0 w 14"/>
                  <a:gd name="T3" fmla="*/ 2147483646 h 7"/>
                  <a:gd name="T4" fmla="*/ 0 w 14"/>
                  <a:gd name="T5" fmla="*/ 2147483646 h 7"/>
                  <a:gd name="T6" fmla="*/ 2147483646 w 14"/>
                  <a:gd name="T7" fmla="*/ 2147483646 h 7"/>
                  <a:gd name="T8" fmla="*/ 2147483646 w 14"/>
                  <a:gd name="T9" fmla="*/ 2147483646 h 7"/>
                  <a:gd name="T10" fmla="*/ 2147483646 w 14"/>
                  <a:gd name="T11" fmla="*/ 2147483646 h 7"/>
                  <a:gd name="T12" fmla="*/ 2147483646 w 14"/>
                  <a:gd name="T13" fmla="*/ 2147483646 h 7"/>
                  <a:gd name="T14" fmla="*/ 2147483646 w 14"/>
                  <a:gd name="T15" fmla="*/ 0 h 7"/>
                  <a:gd name="T16" fmla="*/ 2147483646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4"/>
                      <a:pt x="0" y="4"/>
                      <a:pt x="0" y="4"/>
                    </a:cubicBezTo>
                    <a:cubicBezTo>
                      <a:pt x="0" y="6"/>
                      <a:pt x="1" y="7"/>
                      <a:pt x="3" y="7"/>
                    </a:cubicBezTo>
                    <a:cubicBezTo>
                      <a:pt x="11" y="7"/>
                      <a:pt x="11" y="7"/>
                      <a:pt x="11" y="7"/>
                    </a:cubicBezTo>
                    <a:cubicBezTo>
                      <a:pt x="13" y="7"/>
                      <a:pt x="14" y="6"/>
                      <a:pt x="14" y="4"/>
                    </a:cubicBezTo>
                    <a:cubicBezTo>
                      <a:pt x="14" y="3"/>
                      <a:pt x="14" y="3"/>
                      <a:pt x="14" y="3"/>
                    </a:cubicBezTo>
                    <a:cubicBezTo>
                      <a:pt x="14" y="1"/>
                      <a:pt x="13" y="0"/>
                      <a:pt x="11" y="0"/>
                    </a:cubicBezTo>
                    <a:lnTo>
                      <a:pt x="3" y="0"/>
                    </a:lnTo>
                    <a:close/>
                  </a:path>
                </a:pathLst>
              </a:custGeom>
              <a:grpFill/>
              <a:ln w="9525">
                <a:solidFill>
                  <a:srgbClr val="72A2ED"/>
                </a:solidFill>
                <a:beve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404040"/>
                  </a:solidFill>
                  <a:latin typeface="微软雅黑" panose="020B0503020204020204" pitchFamily="34" charset="-122"/>
                  <a:ea typeface="微软雅黑" panose="020B0503020204020204" pitchFamily="34" charset="-122"/>
                  <a:cs typeface="字魂59号-创粗黑" panose="00000500000000000000" charset="-122"/>
                </a:endParaRPr>
              </a:p>
            </p:txBody>
          </p:sp>
          <p:sp>
            <p:nvSpPr>
              <p:cNvPr id="60" name="Freeform 8"/>
              <p:cNvSpPr>
                <a:spLocks noChangeArrowheads="1"/>
              </p:cNvSpPr>
              <p:nvPr/>
            </p:nvSpPr>
            <p:spPr bwMode="auto">
              <a:xfrm>
                <a:off x="139700" y="290513"/>
                <a:ext cx="52388" cy="30163"/>
              </a:xfrm>
              <a:custGeom>
                <a:avLst/>
                <a:gdLst>
                  <a:gd name="T0" fmla="*/ 2147483646 w 14"/>
                  <a:gd name="T1" fmla="*/ 0 h 8"/>
                  <a:gd name="T2" fmla="*/ 0 w 14"/>
                  <a:gd name="T3" fmla="*/ 2147483646 h 8"/>
                  <a:gd name="T4" fmla="*/ 0 w 14"/>
                  <a:gd name="T5" fmla="*/ 2147483646 h 8"/>
                  <a:gd name="T6" fmla="*/ 2147483646 w 14"/>
                  <a:gd name="T7" fmla="*/ 2147483646 h 8"/>
                  <a:gd name="T8" fmla="*/ 2147483646 w 14"/>
                  <a:gd name="T9" fmla="*/ 2147483646 h 8"/>
                  <a:gd name="T10" fmla="*/ 2147483646 w 14"/>
                  <a:gd name="T11" fmla="*/ 2147483646 h 8"/>
                  <a:gd name="T12" fmla="*/ 2147483646 w 14"/>
                  <a:gd name="T13" fmla="*/ 2147483646 h 8"/>
                  <a:gd name="T14" fmla="*/ 2147483646 w 14"/>
                  <a:gd name="T15" fmla="*/ 0 h 8"/>
                  <a:gd name="T16" fmla="*/ 2147483646 w 14"/>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8"/>
                  <a:gd name="T29" fmla="*/ 14 w 14"/>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8">
                    <a:moveTo>
                      <a:pt x="3" y="0"/>
                    </a:moveTo>
                    <a:cubicBezTo>
                      <a:pt x="1" y="0"/>
                      <a:pt x="0" y="2"/>
                      <a:pt x="0" y="3"/>
                    </a:cubicBezTo>
                    <a:cubicBezTo>
                      <a:pt x="0" y="5"/>
                      <a:pt x="0" y="5"/>
                      <a:pt x="0" y="5"/>
                    </a:cubicBezTo>
                    <a:cubicBezTo>
                      <a:pt x="0" y="6"/>
                      <a:pt x="1" y="8"/>
                      <a:pt x="3" y="8"/>
                    </a:cubicBezTo>
                    <a:cubicBezTo>
                      <a:pt x="11" y="8"/>
                      <a:pt x="11" y="8"/>
                      <a:pt x="11" y="8"/>
                    </a:cubicBezTo>
                    <a:cubicBezTo>
                      <a:pt x="13" y="8"/>
                      <a:pt x="14" y="6"/>
                      <a:pt x="14" y="5"/>
                    </a:cubicBezTo>
                    <a:cubicBezTo>
                      <a:pt x="14" y="3"/>
                      <a:pt x="14" y="3"/>
                      <a:pt x="14" y="3"/>
                    </a:cubicBezTo>
                    <a:cubicBezTo>
                      <a:pt x="14" y="2"/>
                      <a:pt x="13" y="0"/>
                      <a:pt x="11" y="0"/>
                    </a:cubicBezTo>
                    <a:lnTo>
                      <a:pt x="3" y="0"/>
                    </a:lnTo>
                    <a:close/>
                  </a:path>
                </a:pathLst>
              </a:custGeom>
              <a:grpFill/>
              <a:ln w="9525">
                <a:solidFill>
                  <a:srgbClr val="72A2ED"/>
                </a:solidFill>
                <a:beve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404040"/>
                  </a:solidFill>
                  <a:latin typeface="微软雅黑" panose="020B0503020204020204" pitchFamily="34" charset="-122"/>
                  <a:ea typeface="微软雅黑" panose="020B0503020204020204" pitchFamily="34" charset="-122"/>
                  <a:cs typeface="字魂59号-创粗黑" panose="00000500000000000000" charset="-122"/>
                </a:endParaRPr>
              </a:p>
            </p:txBody>
          </p:sp>
        </p:grpSp>
        <p:sp>
          <p:nvSpPr>
            <p:cNvPr id="56" name="矩形 55"/>
            <p:cNvSpPr/>
            <p:nvPr/>
          </p:nvSpPr>
          <p:spPr>
            <a:xfrm>
              <a:off x="5327753" y="3270209"/>
              <a:ext cx="2383832" cy="525657"/>
            </a:xfrm>
            <a:prstGeom prst="rect">
              <a:avLst/>
            </a:prstGeom>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pPr>
              <a:r>
                <a:rPr lang="zh-CN" altLang="en-US" sz="2400" b="1">
                  <a:solidFill>
                    <a:srgbClr val="404040"/>
                  </a:solidFill>
                  <a:latin typeface="微软雅黑" panose="020B0503020204020204" pitchFamily="34" charset="-122"/>
                  <a:ea typeface="微软雅黑" panose="020B0503020204020204" pitchFamily="34" charset="-122"/>
                  <a:cs typeface="字魂59号-创粗黑" panose="00000500000000000000" charset="-122"/>
                </a:rPr>
                <a:t>为伙伴</a:t>
              </a:r>
            </a:p>
          </p:txBody>
        </p:sp>
        <p:sp>
          <p:nvSpPr>
            <p:cNvPr id="57" name="箭头: 虚尾 56"/>
            <p:cNvSpPr/>
            <p:nvPr/>
          </p:nvSpPr>
          <p:spPr>
            <a:xfrm>
              <a:off x="4819650" y="3326867"/>
              <a:ext cx="484343" cy="521233"/>
            </a:xfrm>
            <a:prstGeom prst="stripedRightArrow">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矩形 57"/>
            <p:cNvSpPr/>
            <p:nvPr/>
          </p:nvSpPr>
          <p:spPr>
            <a:xfrm>
              <a:off x="5318306" y="3770728"/>
              <a:ext cx="2644593" cy="787523"/>
            </a:xfrm>
            <a:prstGeom prst="rect">
              <a:avLst/>
            </a:prstGeom>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pPr>
              <a:r>
                <a:rPr lang="zh-CN" altLang="en-US" sz="1600">
                  <a:solidFill>
                    <a:srgbClr val="404040"/>
                  </a:solidFill>
                  <a:latin typeface="微软雅黑" panose="020B0503020204020204" pitchFamily="34" charset="-122"/>
                  <a:ea typeface="微软雅黑" panose="020B0503020204020204" pitchFamily="34" charset="-122"/>
                  <a:cs typeface="字魂59号-创粗黑" panose="00000500000000000000" charset="-122"/>
                </a:rPr>
                <a:t>创造参与全球贸易和创业成功的平台</a:t>
              </a:r>
            </a:p>
          </p:txBody>
        </p:sp>
      </p:grpSp>
      <p:grpSp>
        <p:nvGrpSpPr>
          <p:cNvPr id="61" name="组合 60"/>
          <p:cNvGrpSpPr/>
          <p:nvPr/>
        </p:nvGrpSpPr>
        <p:grpSpPr>
          <a:xfrm>
            <a:off x="1047750" y="4072064"/>
            <a:ext cx="3143249" cy="1288042"/>
            <a:chOff x="4819650" y="3270209"/>
            <a:chExt cx="3143249" cy="1288042"/>
          </a:xfrm>
        </p:grpSpPr>
        <p:grpSp>
          <p:nvGrpSpPr>
            <p:cNvPr id="62" name="Group 14"/>
            <p:cNvGrpSpPr/>
            <p:nvPr/>
          </p:nvGrpSpPr>
          <p:grpSpPr>
            <a:xfrm>
              <a:off x="5100894" y="3514141"/>
              <a:ext cx="26204" cy="38097"/>
              <a:chOff x="139700" y="244475"/>
              <a:chExt cx="52388" cy="76201"/>
            </a:xfrm>
            <a:solidFill>
              <a:srgbClr val="2243AE"/>
            </a:solidFill>
          </p:grpSpPr>
          <p:sp>
            <p:nvSpPr>
              <p:cNvPr id="66" name="Freeform 7"/>
              <p:cNvSpPr>
                <a:spLocks noChangeArrowheads="1"/>
              </p:cNvSpPr>
              <p:nvPr/>
            </p:nvSpPr>
            <p:spPr bwMode="auto">
              <a:xfrm>
                <a:off x="139700" y="244475"/>
                <a:ext cx="52388" cy="26988"/>
              </a:xfrm>
              <a:custGeom>
                <a:avLst/>
                <a:gdLst>
                  <a:gd name="T0" fmla="*/ 2147483646 w 14"/>
                  <a:gd name="T1" fmla="*/ 0 h 7"/>
                  <a:gd name="T2" fmla="*/ 0 w 14"/>
                  <a:gd name="T3" fmla="*/ 2147483646 h 7"/>
                  <a:gd name="T4" fmla="*/ 0 w 14"/>
                  <a:gd name="T5" fmla="*/ 2147483646 h 7"/>
                  <a:gd name="T6" fmla="*/ 2147483646 w 14"/>
                  <a:gd name="T7" fmla="*/ 2147483646 h 7"/>
                  <a:gd name="T8" fmla="*/ 2147483646 w 14"/>
                  <a:gd name="T9" fmla="*/ 2147483646 h 7"/>
                  <a:gd name="T10" fmla="*/ 2147483646 w 14"/>
                  <a:gd name="T11" fmla="*/ 2147483646 h 7"/>
                  <a:gd name="T12" fmla="*/ 2147483646 w 14"/>
                  <a:gd name="T13" fmla="*/ 2147483646 h 7"/>
                  <a:gd name="T14" fmla="*/ 2147483646 w 14"/>
                  <a:gd name="T15" fmla="*/ 0 h 7"/>
                  <a:gd name="T16" fmla="*/ 2147483646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4"/>
                      <a:pt x="0" y="4"/>
                      <a:pt x="0" y="4"/>
                    </a:cubicBezTo>
                    <a:cubicBezTo>
                      <a:pt x="0" y="6"/>
                      <a:pt x="1" y="7"/>
                      <a:pt x="3" y="7"/>
                    </a:cubicBezTo>
                    <a:cubicBezTo>
                      <a:pt x="11" y="7"/>
                      <a:pt x="11" y="7"/>
                      <a:pt x="11" y="7"/>
                    </a:cubicBezTo>
                    <a:cubicBezTo>
                      <a:pt x="13" y="7"/>
                      <a:pt x="14" y="6"/>
                      <a:pt x="14" y="4"/>
                    </a:cubicBezTo>
                    <a:cubicBezTo>
                      <a:pt x="14" y="3"/>
                      <a:pt x="14" y="3"/>
                      <a:pt x="14" y="3"/>
                    </a:cubicBezTo>
                    <a:cubicBezTo>
                      <a:pt x="14" y="1"/>
                      <a:pt x="13" y="0"/>
                      <a:pt x="11" y="0"/>
                    </a:cubicBezTo>
                    <a:lnTo>
                      <a:pt x="3" y="0"/>
                    </a:lnTo>
                    <a:close/>
                  </a:path>
                </a:pathLst>
              </a:custGeom>
              <a:grpFill/>
              <a:ln w="9525">
                <a:solidFill>
                  <a:srgbClr val="72A2ED"/>
                </a:solidFill>
                <a:beve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404040"/>
                  </a:solidFill>
                  <a:latin typeface="微软雅黑" panose="020B0503020204020204" pitchFamily="34" charset="-122"/>
                  <a:ea typeface="微软雅黑" panose="020B0503020204020204" pitchFamily="34" charset="-122"/>
                  <a:cs typeface="字魂59号-创粗黑" panose="00000500000000000000" charset="-122"/>
                </a:endParaRPr>
              </a:p>
            </p:txBody>
          </p:sp>
          <p:sp>
            <p:nvSpPr>
              <p:cNvPr id="67" name="Freeform 8"/>
              <p:cNvSpPr>
                <a:spLocks noChangeArrowheads="1"/>
              </p:cNvSpPr>
              <p:nvPr/>
            </p:nvSpPr>
            <p:spPr bwMode="auto">
              <a:xfrm>
                <a:off x="139700" y="290513"/>
                <a:ext cx="52388" cy="30163"/>
              </a:xfrm>
              <a:custGeom>
                <a:avLst/>
                <a:gdLst>
                  <a:gd name="T0" fmla="*/ 2147483646 w 14"/>
                  <a:gd name="T1" fmla="*/ 0 h 8"/>
                  <a:gd name="T2" fmla="*/ 0 w 14"/>
                  <a:gd name="T3" fmla="*/ 2147483646 h 8"/>
                  <a:gd name="T4" fmla="*/ 0 w 14"/>
                  <a:gd name="T5" fmla="*/ 2147483646 h 8"/>
                  <a:gd name="T6" fmla="*/ 2147483646 w 14"/>
                  <a:gd name="T7" fmla="*/ 2147483646 h 8"/>
                  <a:gd name="T8" fmla="*/ 2147483646 w 14"/>
                  <a:gd name="T9" fmla="*/ 2147483646 h 8"/>
                  <a:gd name="T10" fmla="*/ 2147483646 w 14"/>
                  <a:gd name="T11" fmla="*/ 2147483646 h 8"/>
                  <a:gd name="T12" fmla="*/ 2147483646 w 14"/>
                  <a:gd name="T13" fmla="*/ 2147483646 h 8"/>
                  <a:gd name="T14" fmla="*/ 2147483646 w 14"/>
                  <a:gd name="T15" fmla="*/ 0 h 8"/>
                  <a:gd name="T16" fmla="*/ 2147483646 w 14"/>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8"/>
                  <a:gd name="T29" fmla="*/ 14 w 14"/>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8">
                    <a:moveTo>
                      <a:pt x="3" y="0"/>
                    </a:moveTo>
                    <a:cubicBezTo>
                      <a:pt x="1" y="0"/>
                      <a:pt x="0" y="2"/>
                      <a:pt x="0" y="3"/>
                    </a:cubicBezTo>
                    <a:cubicBezTo>
                      <a:pt x="0" y="5"/>
                      <a:pt x="0" y="5"/>
                      <a:pt x="0" y="5"/>
                    </a:cubicBezTo>
                    <a:cubicBezTo>
                      <a:pt x="0" y="6"/>
                      <a:pt x="1" y="8"/>
                      <a:pt x="3" y="8"/>
                    </a:cubicBezTo>
                    <a:cubicBezTo>
                      <a:pt x="11" y="8"/>
                      <a:pt x="11" y="8"/>
                      <a:pt x="11" y="8"/>
                    </a:cubicBezTo>
                    <a:cubicBezTo>
                      <a:pt x="13" y="8"/>
                      <a:pt x="14" y="6"/>
                      <a:pt x="14" y="5"/>
                    </a:cubicBezTo>
                    <a:cubicBezTo>
                      <a:pt x="14" y="3"/>
                      <a:pt x="14" y="3"/>
                      <a:pt x="14" y="3"/>
                    </a:cubicBezTo>
                    <a:cubicBezTo>
                      <a:pt x="14" y="2"/>
                      <a:pt x="13" y="0"/>
                      <a:pt x="11" y="0"/>
                    </a:cubicBezTo>
                    <a:lnTo>
                      <a:pt x="3" y="0"/>
                    </a:lnTo>
                    <a:close/>
                  </a:path>
                </a:pathLst>
              </a:custGeom>
              <a:grpFill/>
              <a:ln w="9525">
                <a:solidFill>
                  <a:srgbClr val="72A2ED"/>
                </a:solidFill>
                <a:beve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404040"/>
                  </a:solidFill>
                  <a:latin typeface="微软雅黑" panose="020B0503020204020204" pitchFamily="34" charset="-122"/>
                  <a:ea typeface="微软雅黑" panose="020B0503020204020204" pitchFamily="34" charset="-122"/>
                  <a:cs typeface="字魂59号-创粗黑" panose="00000500000000000000" charset="-122"/>
                </a:endParaRPr>
              </a:p>
            </p:txBody>
          </p:sp>
        </p:grpSp>
        <p:sp>
          <p:nvSpPr>
            <p:cNvPr id="63" name="矩形 62"/>
            <p:cNvSpPr/>
            <p:nvPr/>
          </p:nvSpPr>
          <p:spPr>
            <a:xfrm>
              <a:off x="5327753" y="3270209"/>
              <a:ext cx="2383832" cy="525657"/>
            </a:xfrm>
            <a:prstGeom prst="rect">
              <a:avLst/>
            </a:prstGeom>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pPr>
              <a:r>
                <a:rPr lang="zh-CN" altLang="en-US" sz="2400" b="1">
                  <a:solidFill>
                    <a:srgbClr val="404040"/>
                  </a:solidFill>
                  <a:latin typeface="微软雅黑" panose="020B0503020204020204" pitchFamily="34" charset="-122"/>
                  <a:ea typeface="微软雅黑" panose="020B0503020204020204" pitchFamily="34" charset="-122"/>
                  <a:cs typeface="字魂59号-创粗黑" panose="00000500000000000000" charset="-122"/>
                </a:rPr>
                <a:t>为员工</a:t>
              </a:r>
            </a:p>
          </p:txBody>
        </p:sp>
        <p:sp>
          <p:nvSpPr>
            <p:cNvPr id="64" name="箭头: 虚尾 63"/>
            <p:cNvSpPr/>
            <p:nvPr/>
          </p:nvSpPr>
          <p:spPr>
            <a:xfrm>
              <a:off x="4819650" y="3326867"/>
              <a:ext cx="484343" cy="521233"/>
            </a:xfrm>
            <a:prstGeom prst="stripedRightArrow">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a:off x="5318306" y="3770728"/>
              <a:ext cx="2644593" cy="787523"/>
            </a:xfrm>
            <a:prstGeom prst="rect">
              <a:avLst/>
            </a:prstGeom>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pPr>
              <a:r>
                <a:rPr lang="zh-CN" altLang="en-US" sz="1600">
                  <a:solidFill>
                    <a:srgbClr val="404040"/>
                  </a:solidFill>
                  <a:latin typeface="微软雅黑" panose="020B0503020204020204" pitchFamily="34" charset="-122"/>
                  <a:ea typeface="微软雅黑" panose="020B0503020204020204" pitchFamily="34" charset="-122"/>
                  <a:cs typeface="字魂59号-创粗黑" panose="00000500000000000000" charset="-122"/>
                </a:rPr>
                <a:t>创造能够发挥所长、共创事业的舞台</a:t>
              </a:r>
            </a:p>
          </p:txBody>
        </p:sp>
      </p:grpSp>
      <p:grpSp>
        <p:nvGrpSpPr>
          <p:cNvPr id="68" name="组合 67"/>
          <p:cNvGrpSpPr/>
          <p:nvPr/>
        </p:nvGrpSpPr>
        <p:grpSpPr>
          <a:xfrm>
            <a:off x="4889656" y="4072064"/>
            <a:ext cx="3143249" cy="1288042"/>
            <a:chOff x="4819650" y="3270209"/>
            <a:chExt cx="3143249" cy="1288042"/>
          </a:xfrm>
        </p:grpSpPr>
        <p:grpSp>
          <p:nvGrpSpPr>
            <p:cNvPr id="69" name="Group 14"/>
            <p:cNvGrpSpPr/>
            <p:nvPr/>
          </p:nvGrpSpPr>
          <p:grpSpPr>
            <a:xfrm>
              <a:off x="5100894" y="3514141"/>
              <a:ext cx="26204" cy="38097"/>
              <a:chOff x="139700" y="244475"/>
              <a:chExt cx="52388" cy="76201"/>
            </a:xfrm>
            <a:solidFill>
              <a:srgbClr val="2243AE"/>
            </a:solidFill>
          </p:grpSpPr>
          <p:sp>
            <p:nvSpPr>
              <p:cNvPr id="73" name="Freeform 7"/>
              <p:cNvSpPr>
                <a:spLocks noChangeArrowheads="1"/>
              </p:cNvSpPr>
              <p:nvPr/>
            </p:nvSpPr>
            <p:spPr bwMode="auto">
              <a:xfrm>
                <a:off x="139700" y="244475"/>
                <a:ext cx="52388" cy="26988"/>
              </a:xfrm>
              <a:custGeom>
                <a:avLst/>
                <a:gdLst>
                  <a:gd name="T0" fmla="*/ 2147483646 w 14"/>
                  <a:gd name="T1" fmla="*/ 0 h 7"/>
                  <a:gd name="T2" fmla="*/ 0 w 14"/>
                  <a:gd name="T3" fmla="*/ 2147483646 h 7"/>
                  <a:gd name="T4" fmla="*/ 0 w 14"/>
                  <a:gd name="T5" fmla="*/ 2147483646 h 7"/>
                  <a:gd name="T6" fmla="*/ 2147483646 w 14"/>
                  <a:gd name="T7" fmla="*/ 2147483646 h 7"/>
                  <a:gd name="T8" fmla="*/ 2147483646 w 14"/>
                  <a:gd name="T9" fmla="*/ 2147483646 h 7"/>
                  <a:gd name="T10" fmla="*/ 2147483646 w 14"/>
                  <a:gd name="T11" fmla="*/ 2147483646 h 7"/>
                  <a:gd name="T12" fmla="*/ 2147483646 w 14"/>
                  <a:gd name="T13" fmla="*/ 2147483646 h 7"/>
                  <a:gd name="T14" fmla="*/ 2147483646 w 14"/>
                  <a:gd name="T15" fmla="*/ 0 h 7"/>
                  <a:gd name="T16" fmla="*/ 2147483646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4"/>
                      <a:pt x="0" y="4"/>
                      <a:pt x="0" y="4"/>
                    </a:cubicBezTo>
                    <a:cubicBezTo>
                      <a:pt x="0" y="6"/>
                      <a:pt x="1" y="7"/>
                      <a:pt x="3" y="7"/>
                    </a:cubicBezTo>
                    <a:cubicBezTo>
                      <a:pt x="11" y="7"/>
                      <a:pt x="11" y="7"/>
                      <a:pt x="11" y="7"/>
                    </a:cubicBezTo>
                    <a:cubicBezTo>
                      <a:pt x="13" y="7"/>
                      <a:pt x="14" y="6"/>
                      <a:pt x="14" y="4"/>
                    </a:cubicBezTo>
                    <a:cubicBezTo>
                      <a:pt x="14" y="3"/>
                      <a:pt x="14" y="3"/>
                      <a:pt x="14" y="3"/>
                    </a:cubicBezTo>
                    <a:cubicBezTo>
                      <a:pt x="14" y="1"/>
                      <a:pt x="13" y="0"/>
                      <a:pt x="11" y="0"/>
                    </a:cubicBezTo>
                    <a:lnTo>
                      <a:pt x="3" y="0"/>
                    </a:lnTo>
                    <a:close/>
                  </a:path>
                </a:pathLst>
              </a:custGeom>
              <a:grpFill/>
              <a:ln w="9525">
                <a:solidFill>
                  <a:srgbClr val="72A2ED"/>
                </a:solidFill>
                <a:beve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404040"/>
                  </a:solidFill>
                  <a:latin typeface="微软雅黑" panose="020B0503020204020204" pitchFamily="34" charset="-122"/>
                  <a:ea typeface="微软雅黑" panose="020B0503020204020204" pitchFamily="34" charset="-122"/>
                  <a:cs typeface="字魂59号-创粗黑" panose="00000500000000000000" charset="-122"/>
                </a:endParaRPr>
              </a:p>
            </p:txBody>
          </p:sp>
          <p:sp>
            <p:nvSpPr>
              <p:cNvPr id="74" name="Freeform 8"/>
              <p:cNvSpPr>
                <a:spLocks noChangeArrowheads="1"/>
              </p:cNvSpPr>
              <p:nvPr/>
            </p:nvSpPr>
            <p:spPr bwMode="auto">
              <a:xfrm>
                <a:off x="139700" y="290513"/>
                <a:ext cx="52388" cy="30163"/>
              </a:xfrm>
              <a:custGeom>
                <a:avLst/>
                <a:gdLst>
                  <a:gd name="T0" fmla="*/ 2147483646 w 14"/>
                  <a:gd name="T1" fmla="*/ 0 h 8"/>
                  <a:gd name="T2" fmla="*/ 0 w 14"/>
                  <a:gd name="T3" fmla="*/ 2147483646 h 8"/>
                  <a:gd name="T4" fmla="*/ 0 w 14"/>
                  <a:gd name="T5" fmla="*/ 2147483646 h 8"/>
                  <a:gd name="T6" fmla="*/ 2147483646 w 14"/>
                  <a:gd name="T7" fmla="*/ 2147483646 h 8"/>
                  <a:gd name="T8" fmla="*/ 2147483646 w 14"/>
                  <a:gd name="T9" fmla="*/ 2147483646 h 8"/>
                  <a:gd name="T10" fmla="*/ 2147483646 w 14"/>
                  <a:gd name="T11" fmla="*/ 2147483646 h 8"/>
                  <a:gd name="T12" fmla="*/ 2147483646 w 14"/>
                  <a:gd name="T13" fmla="*/ 2147483646 h 8"/>
                  <a:gd name="T14" fmla="*/ 2147483646 w 14"/>
                  <a:gd name="T15" fmla="*/ 0 h 8"/>
                  <a:gd name="T16" fmla="*/ 2147483646 w 14"/>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8"/>
                  <a:gd name="T29" fmla="*/ 14 w 14"/>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8">
                    <a:moveTo>
                      <a:pt x="3" y="0"/>
                    </a:moveTo>
                    <a:cubicBezTo>
                      <a:pt x="1" y="0"/>
                      <a:pt x="0" y="2"/>
                      <a:pt x="0" y="3"/>
                    </a:cubicBezTo>
                    <a:cubicBezTo>
                      <a:pt x="0" y="5"/>
                      <a:pt x="0" y="5"/>
                      <a:pt x="0" y="5"/>
                    </a:cubicBezTo>
                    <a:cubicBezTo>
                      <a:pt x="0" y="6"/>
                      <a:pt x="1" y="8"/>
                      <a:pt x="3" y="8"/>
                    </a:cubicBezTo>
                    <a:cubicBezTo>
                      <a:pt x="11" y="8"/>
                      <a:pt x="11" y="8"/>
                      <a:pt x="11" y="8"/>
                    </a:cubicBezTo>
                    <a:cubicBezTo>
                      <a:pt x="13" y="8"/>
                      <a:pt x="14" y="6"/>
                      <a:pt x="14" y="5"/>
                    </a:cubicBezTo>
                    <a:cubicBezTo>
                      <a:pt x="14" y="3"/>
                      <a:pt x="14" y="3"/>
                      <a:pt x="14" y="3"/>
                    </a:cubicBezTo>
                    <a:cubicBezTo>
                      <a:pt x="14" y="2"/>
                      <a:pt x="13" y="0"/>
                      <a:pt x="11" y="0"/>
                    </a:cubicBezTo>
                    <a:lnTo>
                      <a:pt x="3" y="0"/>
                    </a:lnTo>
                    <a:close/>
                  </a:path>
                </a:pathLst>
              </a:custGeom>
              <a:grpFill/>
              <a:ln w="9525">
                <a:solidFill>
                  <a:srgbClr val="72A2ED"/>
                </a:solidFill>
                <a:bevel/>
              </a:ln>
            </p:spPr>
            <p:txBody>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rgbClr val="404040"/>
                  </a:solidFill>
                  <a:latin typeface="微软雅黑" panose="020B0503020204020204" pitchFamily="34" charset="-122"/>
                  <a:ea typeface="微软雅黑" panose="020B0503020204020204" pitchFamily="34" charset="-122"/>
                  <a:cs typeface="字魂59号-创粗黑" panose="00000500000000000000" charset="-122"/>
                </a:endParaRPr>
              </a:p>
            </p:txBody>
          </p:sp>
        </p:grpSp>
        <p:sp>
          <p:nvSpPr>
            <p:cNvPr id="70" name="矩形 69"/>
            <p:cNvSpPr/>
            <p:nvPr/>
          </p:nvSpPr>
          <p:spPr>
            <a:xfrm>
              <a:off x="5327753" y="3270209"/>
              <a:ext cx="2383832" cy="525657"/>
            </a:xfrm>
            <a:prstGeom prst="rect">
              <a:avLst/>
            </a:prstGeom>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30000"/>
                </a:lnSpc>
              </a:pPr>
              <a:r>
                <a:rPr lang="zh-CN" altLang="en-US" sz="2400" b="1">
                  <a:solidFill>
                    <a:srgbClr val="404040"/>
                  </a:solidFill>
                  <a:latin typeface="微软雅黑" panose="020B0503020204020204" pitchFamily="34" charset="-122"/>
                  <a:ea typeface="微软雅黑" panose="020B0503020204020204" pitchFamily="34" charset="-122"/>
                  <a:cs typeface="字魂59号-创粗黑" panose="00000500000000000000" charset="-122"/>
                </a:rPr>
                <a:t>为社会</a:t>
              </a:r>
            </a:p>
          </p:txBody>
        </p:sp>
        <p:sp>
          <p:nvSpPr>
            <p:cNvPr id="71" name="箭头: 虚尾 70"/>
            <p:cNvSpPr/>
            <p:nvPr/>
          </p:nvSpPr>
          <p:spPr>
            <a:xfrm>
              <a:off x="4819650" y="3326867"/>
              <a:ext cx="484343" cy="521233"/>
            </a:xfrm>
            <a:prstGeom prst="stripedRightArrow">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矩形 71"/>
            <p:cNvSpPr/>
            <p:nvPr/>
          </p:nvSpPr>
          <p:spPr>
            <a:xfrm>
              <a:off x="5318306" y="3770728"/>
              <a:ext cx="2644593" cy="787523"/>
            </a:xfrm>
            <a:prstGeom prst="rect">
              <a:avLst/>
            </a:prstGeom>
          </p:spPr>
          <p:txBody>
            <a:bodyPr vert="horz"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nSpc>
                  <a:spcPct val="150000"/>
                </a:lnSpc>
              </a:pPr>
              <a:r>
                <a:rPr lang="zh-CN" altLang="en-US" sz="1600">
                  <a:solidFill>
                    <a:srgbClr val="404040"/>
                  </a:solidFill>
                  <a:latin typeface="微软雅黑" panose="020B0503020204020204" pitchFamily="34" charset="-122"/>
                  <a:ea typeface="微软雅黑" panose="020B0503020204020204" pitchFamily="34" charset="-122"/>
                  <a:cs typeface="字魂59号-创粗黑" panose="00000500000000000000" charset="-122"/>
                </a:rPr>
                <a:t>创造更多就业机会，共享新商业文明</a:t>
              </a:r>
            </a:p>
          </p:txBody>
        </p:sp>
      </p:grpSp>
      <p:pic>
        <p:nvPicPr>
          <p:cNvPr id="15" name="图片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7588750" y="1402644"/>
            <a:ext cx="4412749" cy="441274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53" presetClass="entr" presetSubtype="16" dur="50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childTnLst>
                          </p:cTn>
                        </p:par>
                        <p:par>
                          <p:cTn id="10" fill="hold" nodeType="afterGroup">
                            <p:stCondLst>
                              <p:cond delay="500"/>
                            </p:stCondLst>
                            <p:childTnLst>
                              <p:par>
                                <p:cTn id="11" presetID="55" presetClass="entr" presetSubtype="0" dur="500" fill="hold"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strVal val="#ppt_w*0.70"/>
                                          </p:val>
                                        </p:tav>
                                        <p:tav tm="100000">
                                          <p:val>
                                            <p:strVal val="#ppt_w"/>
                                          </p:val>
                                        </p:tav>
                                      </p:tavLst>
                                    </p:anim>
                                    <p:anim calcmode="lin" valueType="num">
                                      <p:cBhvr>
                                        <p:cTn id="14" dur="500" fill="hold"/>
                                        <p:tgtEl>
                                          <p:spTgt spid="13"/>
                                        </p:tgtEl>
                                        <p:attrNameLst>
                                          <p:attrName>ppt_h</p:attrName>
                                        </p:attrNameLst>
                                      </p:cBhvr>
                                      <p:tavLst>
                                        <p:tav tm="0">
                                          <p:val>
                                            <p:strVal val="#ppt_h"/>
                                          </p:val>
                                        </p:tav>
                                        <p:tav tm="100000">
                                          <p:val>
                                            <p:strVal val="#ppt_h"/>
                                          </p:val>
                                        </p:tav>
                                      </p:tavLst>
                                    </p:anim>
                                    <p:animEffect transition="in" filter="fade">
                                      <p:cBhvr>
                                        <p:cTn id="15" dur="500"/>
                                        <p:tgtEl>
                                          <p:spTgt spid="13"/>
                                        </p:tgtEl>
                                      </p:cBhvr>
                                    </p:animEffect>
                                  </p:childTnLst>
                                </p:cTn>
                              </p:par>
                            </p:childTnLst>
                          </p:cTn>
                        </p:par>
                        <p:par>
                          <p:cTn id="16" fill="hold" nodeType="afterGroup">
                            <p:stCondLst>
                              <p:cond delay="1000"/>
                            </p:stCondLst>
                            <p:childTnLst>
                              <p:par>
                                <p:cTn id="17" presetID="55" presetClass="entr" presetSubtype="0" dur="500" fill="hold" nodeType="afterEffect">
                                  <p:stCondLst>
                                    <p:cond delay="0"/>
                                  </p:stCondLst>
                                  <p:childTnLst>
                                    <p:set>
                                      <p:cBhvr>
                                        <p:cTn id="18" dur="1" fill="hold">
                                          <p:stCondLst>
                                            <p:cond delay="0"/>
                                          </p:stCondLst>
                                        </p:cTn>
                                        <p:tgtEl>
                                          <p:spTgt spid="54"/>
                                        </p:tgtEl>
                                        <p:attrNameLst>
                                          <p:attrName>style.visibility</p:attrName>
                                        </p:attrNameLst>
                                      </p:cBhvr>
                                      <p:to>
                                        <p:strVal val="visible"/>
                                      </p:to>
                                    </p:set>
                                    <p:anim calcmode="lin" valueType="num">
                                      <p:cBhvr>
                                        <p:cTn id="19" dur="500" fill="hold"/>
                                        <p:tgtEl>
                                          <p:spTgt spid="54"/>
                                        </p:tgtEl>
                                        <p:attrNameLst>
                                          <p:attrName>ppt_w</p:attrName>
                                        </p:attrNameLst>
                                      </p:cBhvr>
                                      <p:tavLst>
                                        <p:tav tm="0">
                                          <p:val>
                                            <p:strVal val="#ppt_w*0.70"/>
                                          </p:val>
                                        </p:tav>
                                        <p:tav tm="100000">
                                          <p:val>
                                            <p:strVal val="#ppt_w"/>
                                          </p:val>
                                        </p:tav>
                                      </p:tavLst>
                                    </p:anim>
                                    <p:anim calcmode="lin" valueType="num">
                                      <p:cBhvr>
                                        <p:cTn id="20" dur="500" fill="hold"/>
                                        <p:tgtEl>
                                          <p:spTgt spid="54"/>
                                        </p:tgtEl>
                                        <p:attrNameLst>
                                          <p:attrName>ppt_h</p:attrName>
                                        </p:attrNameLst>
                                      </p:cBhvr>
                                      <p:tavLst>
                                        <p:tav tm="0">
                                          <p:val>
                                            <p:strVal val="#ppt_h"/>
                                          </p:val>
                                        </p:tav>
                                        <p:tav tm="100000">
                                          <p:val>
                                            <p:strVal val="#ppt_h"/>
                                          </p:val>
                                        </p:tav>
                                      </p:tavLst>
                                    </p:anim>
                                    <p:animEffect transition="in" filter="fade">
                                      <p:cBhvr>
                                        <p:cTn id="21" dur="500"/>
                                        <p:tgtEl>
                                          <p:spTgt spid="54"/>
                                        </p:tgtEl>
                                      </p:cBhvr>
                                    </p:animEffect>
                                  </p:childTnLst>
                                </p:cTn>
                              </p:par>
                            </p:childTnLst>
                          </p:cTn>
                        </p:par>
                        <p:par>
                          <p:cTn id="22" fill="hold" nodeType="afterGroup">
                            <p:stCondLst>
                              <p:cond delay="1500"/>
                            </p:stCondLst>
                            <p:childTnLst>
                              <p:par>
                                <p:cTn id="23" presetID="55" presetClass="entr" presetSubtype="0" dur="500" fill="hold" nodeType="afterEffect">
                                  <p:stCondLst>
                                    <p:cond delay="0"/>
                                  </p:stCondLst>
                                  <p:childTnLst>
                                    <p:set>
                                      <p:cBhvr>
                                        <p:cTn id="24" dur="1" fill="hold">
                                          <p:stCondLst>
                                            <p:cond delay="0"/>
                                          </p:stCondLst>
                                        </p:cTn>
                                        <p:tgtEl>
                                          <p:spTgt spid="61"/>
                                        </p:tgtEl>
                                        <p:attrNameLst>
                                          <p:attrName>style.visibility</p:attrName>
                                        </p:attrNameLst>
                                      </p:cBhvr>
                                      <p:to>
                                        <p:strVal val="visible"/>
                                      </p:to>
                                    </p:set>
                                    <p:anim calcmode="lin" valueType="num">
                                      <p:cBhvr>
                                        <p:cTn id="25" dur="500" fill="hold"/>
                                        <p:tgtEl>
                                          <p:spTgt spid="61"/>
                                        </p:tgtEl>
                                        <p:attrNameLst>
                                          <p:attrName>ppt_w</p:attrName>
                                        </p:attrNameLst>
                                      </p:cBhvr>
                                      <p:tavLst>
                                        <p:tav tm="0">
                                          <p:val>
                                            <p:strVal val="#ppt_w*0.70"/>
                                          </p:val>
                                        </p:tav>
                                        <p:tav tm="100000">
                                          <p:val>
                                            <p:strVal val="#ppt_w"/>
                                          </p:val>
                                        </p:tav>
                                      </p:tavLst>
                                    </p:anim>
                                    <p:anim calcmode="lin" valueType="num">
                                      <p:cBhvr>
                                        <p:cTn id="26" dur="500" fill="hold"/>
                                        <p:tgtEl>
                                          <p:spTgt spid="61"/>
                                        </p:tgtEl>
                                        <p:attrNameLst>
                                          <p:attrName>ppt_h</p:attrName>
                                        </p:attrNameLst>
                                      </p:cBhvr>
                                      <p:tavLst>
                                        <p:tav tm="0">
                                          <p:val>
                                            <p:strVal val="#ppt_h"/>
                                          </p:val>
                                        </p:tav>
                                        <p:tav tm="100000">
                                          <p:val>
                                            <p:strVal val="#ppt_h"/>
                                          </p:val>
                                        </p:tav>
                                      </p:tavLst>
                                    </p:anim>
                                    <p:animEffect transition="in" filter="fade">
                                      <p:cBhvr>
                                        <p:cTn id="27" dur="500"/>
                                        <p:tgtEl>
                                          <p:spTgt spid="61"/>
                                        </p:tgtEl>
                                      </p:cBhvr>
                                    </p:animEffect>
                                  </p:childTnLst>
                                </p:cTn>
                              </p:par>
                            </p:childTnLst>
                          </p:cTn>
                        </p:par>
                        <p:par>
                          <p:cTn id="28" fill="hold" nodeType="afterGroup">
                            <p:stCondLst>
                              <p:cond delay="2000"/>
                            </p:stCondLst>
                            <p:childTnLst>
                              <p:par>
                                <p:cTn id="29" presetID="55" presetClass="entr" presetSubtype="0" dur="500" fill="hold" nodeType="afterEffect">
                                  <p:stCondLst>
                                    <p:cond delay="0"/>
                                  </p:stCondLst>
                                  <p:childTnLst>
                                    <p:set>
                                      <p:cBhvr>
                                        <p:cTn id="30" dur="1" fill="hold">
                                          <p:stCondLst>
                                            <p:cond delay="0"/>
                                          </p:stCondLst>
                                        </p:cTn>
                                        <p:tgtEl>
                                          <p:spTgt spid="68"/>
                                        </p:tgtEl>
                                        <p:attrNameLst>
                                          <p:attrName>style.visibility</p:attrName>
                                        </p:attrNameLst>
                                      </p:cBhvr>
                                      <p:to>
                                        <p:strVal val="visible"/>
                                      </p:to>
                                    </p:set>
                                    <p:anim calcmode="lin" valueType="num">
                                      <p:cBhvr>
                                        <p:cTn id="31" dur="500" fill="hold"/>
                                        <p:tgtEl>
                                          <p:spTgt spid="68"/>
                                        </p:tgtEl>
                                        <p:attrNameLst>
                                          <p:attrName>ppt_w</p:attrName>
                                        </p:attrNameLst>
                                      </p:cBhvr>
                                      <p:tavLst>
                                        <p:tav tm="0">
                                          <p:val>
                                            <p:strVal val="#ppt_w*0.70"/>
                                          </p:val>
                                        </p:tav>
                                        <p:tav tm="100000">
                                          <p:val>
                                            <p:strVal val="#ppt_w"/>
                                          </p:val>
                                        </p:tav>
                                      </p:tavLst>
                                    </p:anim>
                                    <p:anim calcmode="lin" valueType="num">
                                      <p:cBhvr>
                                        <p:cTn id="32" dur="500" fill="hold"/>
                                        <p:tgtEl>
                                          <p:spTgt spid="68"/>
                                        </p:tgtEl>
                                        <p:attrNameLst>
                                          <p:attrName>ppt_h</p:attrName>
                                        </p:attrNameLst>
                                      </p:cBhvr>
                                      <p:tavLst>
                                        <p:tav tm="0">
                                          <p:val>
                                            <p:strVal val="#ppt_h"/>
                                          </p:val>
                                        </p:tav>
                                        <p:tav tm="100000">
                                          <p:val>
                                            <p:strVal val="#ppt_h"/>
                                          </p:val>
                                        </p:tav>
                                      </p:tavLst>
                                    </p:anim>
                                    <p:animEffect transition="in" filter="fade">
                                      <p:cBhvr>
                                        <p:cTn id="33" dur="500"/>
                                        <p:tgtEl>
                                          <p:spTgt spid="68"/>
                                        </p:tgtEl>
                                      </p:cBhvr>
                                    </p:animEffect>
                                  </p:childTnLst>
                                </p:cTn>
                              </p:par>
                            </p:childTnLst>
                          </p:cTn>
                        </p:par>
                        <p:par>
                          <p:cTn id="34" fill="hold" nodeType="afterGroup">
                            <p:stCondLst>
                              <p:cond delay="2500"/>
                            </p:stCondLst>
                            <p:childTnLst>
                              <p:par>
                                <p:cTn id="35" presetID="2" presetClass="entr" presetSubtype="2" dur="50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additive="base">
                                        <p:cTn id="37" dur="500" fill="hold"/>
                                        <p:tgtEl>
                                          <p:spTgt spid="15"/>
                                        </p:tgtEl>
                                        <p:attrNameLst>
                                          <p:attrName>ppt_x</p:attrName>
                                        </p:attrNameLst>
                                      </p:cBhvr>
                                      <p:tavLst>
                                        <p:tav tm="0">
                                          <p:val>
                                            <p:strVal val="1+#ppt_w/2"/>
                                          </p:val>
                                        </p:tav>
                                        <p:tav tm="100000">
                                          <p:val>
                                            <p:strVal val="#ppt_x"/>
                                          </p:val>
                                        </p:tav>
                                      </p:tavLst>
                                    </p:anim>
                                    <p:anim calcmode="lin" valueType="num">
                                      <p:cBhvr additive="base">
                                        <p:cTn id="38"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任意多边形: 形状 3"/>
          <p:cNvSpPr/>
          <p:nvPr/>
        </p:nvSpPr>
        <p:spPr>
          <a:xfrm rot="20476132">
            <a:off x="-329382" y="-1850019"/>
            <a:ext cx="12624967" cy="6393258"/>
          </a:xfrm>
          <a:custGeom>
            <a:avLst/>
            <a:gdLst>
              <a:gd name="connsiteX0" fmla="*/ 1078707 w 12624967"/>
              <a:gd name="connsiteY0" fmla="*/ 0 h 6393258"/>
              <a:gd name="connsiteX1" fmla="*/ 12624967 w 12624967"/>
              <a:gd name="connsiteY1" fmla="*/ 3915192 h 6393258"/>
              <a:gd name="connsiteX2" fmla="*/ 11784686 w 12624967"/>
              <a:gd name="connsiteY2" fmla="*/ 6393258 h 6393258"/>
              <a:gd name="connsiteX3" fmla="*/ 1248280 w 12624967"/>
              <a:gd name="connsiteY3" fmla="*/ 6393258 h 6393258"/>
              <a:gd name="connsiteX4" fmla="*/ 0 w 12624967"/>
              <a:gd name="connsiteY4" fmla="*/ 5144978 h 6393258"/>
              <a:gd name="connsiteX5" fmla="*/ 0 w 12624967"/>
              <a:gd name="connsiteY5" fmla="*/ 3181206 h 6393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624967" h="6393258">
                <a:moveTo>
                  <a:pt x="1078707" y="0"/>
                </a:moveTo>
                <a:lnTo>
                  <a:pt x="12624967" y="3915192"/>
                </a:lnTo>
                <a:lnTo>
                  <a:pt x="11784686" y="6393258"/>
                </a:lnTo>
                <a:lnTo>
                  <a:pt x="1248280" y="6393258"/>
                </a:lnTo>
                <a:cubicBezTo>
                  <a:pt x="558874" y="6393258"/>
                  <a:pt x="0" y="5834384"/>
                  <a:pt x="0" y="5144978"/>
                </a:cubicBezTo>
                <a:lnTo>
                  <a:pt x="0" y="3181206"/>
                </a:lnTo>
                <a:close/>
              </a:path>
            </a:pathLst>
          </a:cu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8" name="圆: 空心 7"/>
          <p:cNvSpPr/>
          <p:nvPr/>
        </p:nvSpPr>
        <p:spPr>
          <a:xfrm>
            <a:off x="10416026" y="5305671"/>
            <a:ext cx="2861824" cy="2923929"/>
          </a:xfrm>
          <a:prstGeom prst="donut">
            <a:avLst>
              <a:gd name="adj" fmla="val 19545"/>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12" name="图片 1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267450" y="2236020"/>
            <a:ext cx="5695950" cy="5695950"/>
          </a:xfrm>
          <a:prstGeom prst="rect">
            <a:avLst/>
          </a:prstGeom>
        </p:spPr>
      </p:pic>
      <p:sp>
        <p:nvSpPr>
          <p:cNvPr id="19" name="TextBox 74"/>
          <p:cNvSpPr txBox="1"/>
          <p:nvPr/>
        </p:nvSpPr>
        <p:spPr>
          <a:xfrm>
            <a:off x="10135310" y="343558"/>
            <a:ext cx="1751890" cy="700576"/>
          </a:xfrm>
          <a:prstGeom prst="rect">
            <a:avLst/>
          </a:prstGeom>
          <a:noFill/>
        </p:spPr>
        <p:txBody>
          <a:bodyPr wrap="square" rtlCol="0">
            <a:spAutoFit/>
          </a:bodyPr>
          <a:lstStyle/>
          <a:p>
            <a:pPr>
              <a:lnSpc>
                <a:spcPct val="150000"/>
              </a:lnSpc>
            </a:pPr>
            <a:r>
              <a:rPr lang="zh-CN" altLang="en-US" sz="1400" cap="all">
                <a:solidFill>
                  <a:schemeClr val="bg1">
                    <a:alpha val="43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物流管理  仓储管理  货运快递  管理报告</a:t>
            </a:r>
            <a:r>
              <a:rPr lang="en-US" altLang="zh-CN" sz="1400" cap="all">
                <a:solidFill>
                  <a:schemeClr val="bg1">
                    <a:alpha val="43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 </a:t>
            </a:r>
          </a:p>
        </p:txBody>
      </p:sp>
      <p:grpSp>
        <p:nvGrpSpPr>
          <p:cNvPr id="24" name="组合 23"/>
          <p:cNvGrpSpPr/>
          <p:nvPr/>
        </p:nvGrpSpPr>
        <p:grpSpPr>
          <a:xfrm>
            <a:off x="5133333" y="5880108"/>
            <a:ext cx="1154687" cy="330192"/>
            <a:chOff x="5285733" y="5803908"/>
            <a:chExt cx="1154687" cy="266700"/>
          </a:xfrm>
        </p:grpSpPr>
        <p:sp>
          <p:nvSpPr>
            <p:cNvPr id="20" name="箭头: V 形 19"/>
            <p:cNvSpPr/>
            <p:nvPr/>
          </p:nvSpPr>
          <p:spPr>
            <a:xfrm flipH="1">
              <a:off x="6173720"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1" name="箭头: V 形 20"/>
            <p:cNvSpPr/>
            <p:nvPr/>
          </p:nvSpPr>
          <p:spPr>
            <a:xfrm flipH="1">
              <a:off x="5729726"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箭头: V 形 21"/>
            <p:cNvSpPr/>
            <p:nvPr/>
          </p:nvSpPr>
          <p:spPr>
            <a:xfrm flipH="1">
              <a:off x="5285733"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28" name="组合 27"/>
          <p:cNvGrpSpPr/>
          <p:nvPr/>
        </p:nvGrpSpPr>
        <p:grpSpPr>
          <a:xfrm>
            <a:off x="2009338" y="4337653"/>
            <a:ext cx="3201733" cy="341888"/>
            <a:chOff x="2318443" y="4268212"/>
            <a:chExt cx="3201733" cy="341888"/>
          </a:xfrm>
        </p:grpSpPr>
        <p:sp>
          <p:nvSpPr>
            <p:cNvPr id="26" name="TextBox 77"/>
            <p:cNvSpPr txBox="1"/>
            <p:nvPr/>
          </p:nvSpPr>
          <p:spPr>
            <a:xfrm>
              <a:off x="2318443" y="4268212"/>
              <a:ext cx="1767326" cy="338554"/>
            </a:xfrm>
            <a:prstGeom prst="rect">
              <a:avLst/>
            </a:prstGeom>
            <a:noFill/>
          </p:spPr>
          <p:txBody>
            <a:bodyPr wrap="square" rtlCol="0">
              <a:spAutoFit/>
            </a:bodyPr>
            <a:lstStyle/>
            <a:p>
              <a:r>
                <a:rPr lang="zh-CN" altLang="en-US" sz="1600" dirty="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主讲：第一</a:t>
              </a:r>
              <a:r>
                <a:rPr lang="en-US" altLang="zh-CN" sz="1600" dirty="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PPT</a:t>
              </a:r>
              <a:endParaRPr lang="zh-CN" altLang="en-US" sz="1600" dirty="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27" name="TextBox 77"/>
            <p:cNvSpPr txBox="1"/>
            <p:nvPr/>
          </p:nvSpPr>
          <p:spPr>
            <a:xfrm>
              <a:off x="4085769" y="4268212"/>
              <a:ext cx="1434407" cy="341888"/>
            </a:xfrm>
            <a:prstGeom prst="rect">
              <a:avLst/>
            </a:prstGeom>
            <a:noFill/>
          </p:spPr>
          <p:txBody>
            <a:bodyPr wrap="square" rtlCol="0">
              <a:spAutoFit/>
            </a:bodyPr>
            <a:lstStyle/>
            <a:p>
              <a:r>
                <a:rPr lang="zh-CN" altLang="en-US" sz="160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时间：</a:t>
              </a:r>
              <a:r>
                <a:rPr lang="en-US" altLang="zh-CN" sz="160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202X</a:t>
              </a:r>
              <a:endParaRPr lang="zh-CN" altLang="en-US" sz="1600">
                <a:solidFill>
                  <a:schemeClr val="bg1"/>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grpSp>
      <p:sp>
        <p:nvSpPr>
          <p:cNvPr id="32" name="TextBox 77"/>
          <p:cNvSpPr txBox="1"/>
          <p:nvPr/>
        </p:nvSpPr>
        <p:spPr>
          <a:xfrm>
            <a:off x="89593" y="6381750"/>
            <a:ext cx="3777557" cy="418191"/>
          </a:xfrm>
          <a:prstGeom prst="rect">
            <a:avLst/>
          </a:prstGeom>
          <a:noFill/>
        </p:spPr>
        <p:txBody>
          <a:bodyPr wrap="square" rtlCol="0">
            <a:spAutoFit/>
          </a:bodyPr>
          <a:lstStyle/>
          <a:p>
            <a:pPr algn="dist">
              <a:lnSpc>
                <a:spcPct val="150000"/>
              </a:lnSpc>
            </a:pPr>
            <a:r>
              <a:rPr lang="en-US" altLang="zh-CN" sz="1600">
                <a:solidFill>
                  <a:schemeClr val="tx1">
                    <a:lumMod val="50000"/>
                    <a:lumOff val="50000"/>
                    <a:alpha val="6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TRANSPORTATION MANAGEMENT</a:t>
            </a:r>
          </a:p>
        </p:txBody>
      </p:sp>
      <p:sp>
        <p:nvSpPr>
          <p:cNvPr id="17" name="文本框 16">
            <a:extLst>
              <a:ext uri="{FF2B5EF4-FFF2-40B4-BE49-F238E27FC236}">
                <a16:creationId xmlns:a16="http://schemas.microsoft.com/office/drawing/2014/main" xmlns="" id="{48FAA058-4603-4840-923B-7D533AA26503}"/>
              </a:ext>
            </a:extLst>
          </p:cNvPr>
          <p:cNvSpPr txBox="1"/>
          <p:nvPr/>
        </p:nvSpPr>
        <p:spPr>
          <a:xfrm>
            <a:off x="116700" y="576475"/>
            <a:ext cx="8285150" cy="3770263"/>
          </a:xfrm>
          <a:prstGeom prst="rect">
            <a:avLst/>
          </a:prstGeom>
          <a:noFill/>
        </p:spPr>
        <p:txBody>
          <a:bodyPr wrap="square" rtlCol="0">
            <a:spAutoFit/>
          </a:bodyPr>
          <a:lstStyle/>
          <a:p>
            <a:pPr algn="dist"/>
            <a:r>
              <a:rPr lang="en-US" altLang="zh-CN" sz="23900" b="1" dirty="0">
                <a:solidFill>
                  <a:schemeClr val="bg1">
                    <a:alpha val="19000"/>
                  </a:schemeClr>
                </a:solidFill>
                <a:latin typeface="微软雅黑" panose="020B0503020204020204" pitchFamily="34" charset="-122"/>
                <a:ea typeface="微软雅黑" panose="020B0503020204020204" pitchFamily="34" charset="-122"/>
              </a:rPr>
              <a:t>202X</a:t>
            </a:r>
            <a:endParaRPr lang="zh-CN" altLang="en-US" sz="23900" b="1" dirty="0">
              <a:solidFill>
                <a:schemeClr val="bg1">
                  <a:alpha val="19000"/>
                </a:schemeClr>
              </a:solidFill>
              <a:latin typeface="微软雅黑" panose="020B0503020204020204" pitchFamily="34" charset="-122"/>
              <a:ea typeface="微软雅黑" panose="020B0503020204020204" pitchFamily="34" charset="-122"/>
            </a:endParaRPr>
          </a:p>
        </p:txBody>
      </p:sp>
      <p:sp>
        <p:nvSpPr>
          <p:cNvPr id="16" name="TextBox 77"/>
          <p:cNvSpPr txBox="1"/>
          <p:nvPr/>
        </p:nvSpPr>
        <p:spPr>
          <a:xfrm>
            <a:off x="877768" y="895751"/>
            <a:ext cx="5913002" cy="3323987"/>
          </a:xfrm>
          <a:prstGeom prst="rect">
            <a:avLst/>
          </a:prstGeom>
          <a:noFill/>
        </p:spPr>
        <p:txBody>
          <a:bodyPr wrap="square" rtlCol="0">
            <a:spAutoFit/>
          </a:bodyPr>
          <a:lstStyle/>
          <a:p>
            <a:r>
              <a:rPr lang="zh-CN" altLang="en-US" sz="10500" dirty="0">
                <a:solidFill>
                  <a:srgbClr val="EE9424"/>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演示完毕</a:t>
            </a:r>
            <a:r>
              <a:rPr lang="zh-CN" altLang="en-US" sz="10500" dirty="0">
                <a:solidFill>
                  <a:schemeClr val="bg1"/>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感谢欣赏</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0">
        <p15:prstTrans prst="wind"/>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8" dur="75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50"/>
                                        <p:tgtEl>
                                          <p:spTgt spid="4"/>
                                        </p:tgtEl>
                                      </p:cBhvr>
                                    </p:animEffect>
                                  </p:childTnLst>
                                </p:cTn>
                              </p:par>
                            </p:childTnLst>
                          </p:cTn>
                        </p:par>
                        <p:par>
                          <p:cTn id="8" fill="hold" nodeType="afterGroup">
                            <p:stCondLst>
                              <p:cond delay="750"/>
                            </p:stCondLst>
                            <p:childTnLst>
                              <p:par>
                                <p:cTn id="9" presetID="42" presetClass="entr" presetSubtype="0" dur="75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750"/>
                                        <p:tgtEl>
                                          <p:spTgt spid="8"/>
                                        </p:tgtEl>
                                      </p:cBhvr>
                                    </p:animEffect>
                                    <p:anim calcmode="lin" valueType="num">
                                      <p:cBhvr>
                                        <p:cTn id="12" dur="750" fill="hold"/>
                                        <p:tgtEl>
                                          <p:spTgt spid="8"/>
                                        </p:tgtEl>
                                        <p:attrNameLst>
                                          <p:attrName>ppt_x</p:attrName>
                                        </p:attrNameLst>
                                      </p:cBhvr>
                                      <p:tavLst>
                                        <p:tav tm="0">
                                          <p:val>
                                            <p:strVal val="#ppt_x"/>
                                          </p:val>
                                        </p:tav>
                                        <p:tav tm="100000">
                                          <p:val>
                                            <p:strVal val="#ppt_x"/>
                                          </p:val>
                                        </p:tav>
                                      </p:tavLst>
                                    </p:anim>
                                    <p:anim calcmode="lin" valueType="num">
                                      <p:cBhvr>
                                        <p:cTn id="13" dur="750" fill="hold"/>
                                        <p:tgtEl>
                                          <p:spTgt spid="8"/>
                                        </p:tgtEl>
                                        <p:attrNameLst>
                                          <p:attrName>ppt_y</p:attrName>
                                        </p:attrNameLst>
                                      </p:cBhvr>
                                      <p:tavLst>
                                        <p:tav tm="0">
                                          <p:val>
                                            <p:strVal val="#ppt_y+.1"/>
                                          </p:val>
                                        </p:tav>
                                        <p:tav tm="100000">
                                          <p:val>
                                            <p:strVal val="#ppt_y"/>
                                          </p:val>
                                        </p:tav>
                                      </p:tavLst>
                                    </p:anim>
                                  </p:childTnLst>
                                </p:cTn>
                              </p:par>
                            </p:childTnLst>
                          </p:cTn>
                        </p:par>
                        <p:par>
                          <p:cTn id="14" fill="hold" nodeType="afterGroup">
                            <p:stCondLst>
                              <p:cond delay="1500"/>
                            </p:stCondLst>
                            <p:childTnLst>
                              <p:par>
                                <p:cTn id="15" presetID="2" presetClass="entr" presetSubtype="2" dur="750" fill="hold" grpId="0" nodeType="after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additive="base">
                                        <p:cTn id="17" dur="750" fill="hold"/>
                                        <p:tgtEl>
                                          <p:spTgt spid="19"/>
                                        </p:tgtEl>
                                        <p:attrNameLst>
                                          <p:attrName>ppt_x</p:attrName>
                                        </p:attrNameLst>
                                      </p:cBhvr>
                                      <p:tavLst>
                                        <p:tav tm="0">
                                          <p:val>
                                            <p:strVal val="1+#ppt_w/2"/>
                                          </p:val>
                                        </p:tav>
                                        <p:tav tm="100000">
                                          <p:val>
                                            <p:strVal val="#ppt_x"/>
                                          </p:val>
                                        </p:tav>
                                      </p:tavLst>
                                    </p:anim>
                                    <p:anim calcmode="lin" valueType="num">
                                      <p:cBhvr additive="base">
                                        <p:cTn id="18" dur="750" fill="hold"/>
                                        <p:tgtEl>
                                          <p:spTgt spid="19"/>
                                        </p:tgtEl>
                                        <p:attrNameLst>
                                          <p:attrName>ppt_y</p:attrName>
                                        </p:attrNameLst>
                                      </p:cBhvr>
                                      <p:tavLst>
                                        <p:tav tm="0">
                                          <p:val>
                                            <p:strVal val="#ppt_y"/>
                                          </p:val>
                                        </p:tav>
                                        <p:tav tm="100000">
                                          <p:val>
                                            <p:strVal val="#ppt_y"/>
                                          </p:val>
                                        </p:tav>
                                      </p:tavLst>
                                    </p:anim>
                                  </p:childTnLst>
                                </p:cTn>
                              </p:par>
                              <p:par>
                                <p:cTn id="19" presetID="2" presetClass="entr" presetSubtype="8" dur="750" fill="hold" grpId="0" nodeType="withEffect">
                                  <p:stCondLst>
                                    <p:cond delay="0"/>
                                  </p:stCondLst>
                                  <p:childTnLst>
                                    <p:set>
                                      <p:cBhvr>
                                        <p:cTn id="20" dur="1" fill="hold">
                                          <p:stCondLst>
                                            <p:cond delay="0"/>
                                          </p:stCondLst>
                                        </p:cTn>
                                        <p:tgtEl>
                                          <p:spTgt spid="32"/>
                                        </p:tgtEl>
                                        <p:attrNameLst>
                                          <p:attrName>style.visibility</p:attrName>
                                        </p:attrNameLst>
                                      </p:cBhvr>
                                      <p:to>
                                        <p:strVal val="visible"/>
                                      </p:to>
                                    </p:set>
                                    <p:anim calcmode="lin" valueType="num">
                                      <p:cBhvr additive="base">
                                        <p:cTn id="21" dur="750" fill="hold"/>
                                        <p:tgtEl>
                                          <p:spTgt spid="32"/>
                                        </p:tgtEl>
                                        <p:attrNameLst>
                                          <p:attrName>ppt_x</p:attrName>
                                        </p:attrNameLst>
                                      </p:cBhvr>
                                      <p:tavLst>
                                        <p:tav tm="0">
                                          <p:val>
                                            <p:strVal val="0-#ppt_w/2"/>
                                          </p:val>
                                        </p:tav>
                                        <p:tav tm="100000">
                                          <p:val>
                                            <p:strVal val="#ppt_x"/>
                                          </p:val>
                                        </p:tav>
                                      </p:tavLst>
                                    </p:anim>
                                    <p:anim calcmode="lin" valueType="num">
                                      <p:cBhvr additive="base">
                                        <p:cTn id="22" dur="750" fill="hold"/>
                                        <p:tgtEl>
                                          <p:spTgt spid="32"/>
                                        </p:tgtEl>
                                        <p:attrNameLst>
                                          <p:attrName>ppt_y</p:attrName>
                                        </p:attrNameLst>
                                      </p:cBhvr>
                                      <p:tavLst>
                                        <p:tav tm="0">
                                          <p:val>
                                            <p:strVal val="#ppt_y"/>
                                          </p:val>
                                        </p:tav>
                                        <p:tav tm="100000">
                                          <p:val>
                                            <p:strVal val="#ppt_y"/>
                                          </p:val>
                                        </p:tav>
                                      </p:tavLst>
                                    </p:anim>
                                  </p:childTnLst>
                                </p:cTn>
                              </p:par>
                            </p:childTnLst>
                          </p:cTn>
                        </p:par>
                        <p:par>
                          <p:cTn id="23" fill="hold" nodeType="afterGroup">
                            <p:stCondLst>
                              <p:cond delay="2250"/>
                            </p:stCondLst>
                            <p:childTnLst>
                              <p:par>
                                <p:cTn id="24" presetID="53" presetClass="entr" presetSubtype="16" dur="750" fill="hold"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750" fill="hold"/>
                                        <p:tgtEl>
                                          <p:spTgt spid="12"/>
                                        </p:tgtEl>
                                        <p:attrNameLst>
                                          <p:attrName>ppt_w</p:attrName>
                                        </p:attrNameLst>
                                      </p:cBhvr>
                                      <p:tavLst>
                                        <p:tav tm="0">
                                          <p:val>
                                            <p:fltVal val="0"/>
                                          </p:val>
                                        </p:tav>
                                        <p:tav tm="100000">
                                          <p:val>
                                            <p:strVal val="#ppt_w"/>
                                          </p:val>
                                        </p:tav>
                                      </p:tavLst>
                                    </p:anim>
                                    <p:anim calcmode="lin" valueType="num">
                                      <p:cBhvr>
                                        <p:cTn id="27" dur="750" fill="hold"/>
                                        <p:tgtEl>
                                          <p:spTgt spid="12"/>
                                        </p:tgtEl>
                                        <p:attrNameLst>
                                          <p:attrName>ppt_h</p:attrName>
                                        </p:attrNameLst>
                                      </p:cBhvr>
                                      <p:tavLst>
                                        <p:tav tm="0">
                                          <p:val>
                                            <p:fltVal val="0"/>
                                          </p:val>
                                        </p:tav>
                                        <p:tav tm="100000">
                                          <p:val>
                                            <p:strVal val="#ppt_h"/>
                                          </p:val>
                                        </p:tav>
                                      </p:tavLst>
                                    </p:anim>
                                    <p:animEffect transition="in" filter="fade">
                                      <p:cBhvr>
                                        <p:cTn id="28" dur="750"/>
                                        <p:tgtEl>
                                          <p:spTgt spid="12"/>
                                        </p:tgtEl>
                                      </p:cBhvr>
                                    </p:animEffect>
                                  </p:childTnLst>
                                </p:cTn>
                              </p:par>
                            </p:childTnLst>
                          </p:cTn>
                        </p:par>
                        <p:par>
                          <p:cTn id="29" fill="hold" nodeType="afterGroup">
                            <p:stCondLst>
                              <p:cond delay="3000"/>
                            </p:stCondLst>
                            <p:childTnLst>
                              <p:par>
                                <p:cTn id="30" presetID="22" presetClass="entr" presetSubtype="2" dur="750" fill="hold" nodeType="after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wipe(right)">
                                      <p:cBhvr>
                                        <p:cTn id="32" dur="750"/>
                                        <p:tgtEl>
                                          <p:spTgt spid="24"/>
                                        </p:tgtEl>
                                      </p:cBhvr>
                                    </p:animEffect>
                                  </p:childTnLst>
                                </p:cTn>
                              </p:par>
                            </p:childTnLst>
                          </p:cTn>
                        </p:par>
                        <p:par>
                          <p:cTn id="33" fill="hold" nodeType="afterGroup">
                            <p:stCondLst>
                              <p:cond delay="3750"/>
                            </p:stCondLst>
                            <p:childTnLst>
                              <p:par>
                                <p:cTn id="34" presetID="47" presetClass="entr" presetSubtype="0" dur="750" fill="hold" grpId="0" nodeType="afterEffect">
                                  <p:stCondLst>
                                    <p:cond delay="0"/>
                                  </p:stCondLst>
                                  <p:childTnLst>
                                    <p:set>
                                      <p:cBhvr>
                                        <p:cTn id="35" dur="1" fill="hold">
                                          <p:stCondLst>
                                            <p:cond delay="0"/>
                                          </p:stCondLst>
                                        </p:cTn>
                                        <p:tgtEl>
                                          <p:spTgt spid="16"/>
                                        </p:tgtEl>
                                        <p:attrNameLst>
                                          <p:attrName>style.visibility</p:attrName>
                                        </p:attrNameLst>
                                      </p:cBhvr>
                                      <p:to>
                                        <p:strVal val="visible"/>
                                      </p:to>
                                    </p:set>
                                    <p:animEffect transition="in" filter="fade">
                                      <p:cBhvr>
                                        <p:cTn id="36" dur="750"/>
                                        <p:tgtEl>
                                          <p:spTgt spid="16"/>
                                        </p:tgtEl>
                                      </p:cBhvr>
                                    </p:animEffect>
                                    <p:anim calcmode="lin" valueType="num">
                                      <p:cBhvr>
                                        <p:cTn id="37" dur="750" fill="hold"/>
                                        <p:tgtEl>
                                          <p:spTgt spid="16"/>
                                        </p:tgtEl>
                                        <p:attrNameLst>
                                          <p:attrName>ppt_x</p:attrName>
                                        </p:attrNameLst>
                                      </p:cBhvr>
                                      <p:tavLst>
                                        <p:tav tm="0">
                                          <p:val>
                                            <p:strVal val="#ppt_x"/>
                                          </p:val>
                                        </p:tav>
                                        <p:tav tm="100000">
                                          <p:val>
                                            <p:strVal val="#ppt_x"/>
                                          </p:val>
                                        </p:tav>
                                      </p:tavLst>
                                    </p:anim>
                                    <p:anim calcmode="lin" valueType="num">
                                      <p:cBhvr>
                                        <p:cTn id="38" dur="750" fill="hold"/>
                                        <p:tgtEl>
                                          <p:spTgt spid="16"/>
                                        </p:tgtEl>
                                        <p:attrNameLst>
                                          <p:attrName>ppt_y</p:attrName>
                                        </p:attrNameLst>
                                      </p:cBhvr>
                                      <p:tavLst>
                                        <p:tav tm="0">
                                          <p:val>
                                            <p:strVal val="#ppt_y-.1"/>
                                          </p:val>
                                        </p:tav>
                                        <p:tav tm="100000">
                                          <p:val>
                                            <p:strVal val="#ppt_y"/>
                                          </p:val>
                                        </p:tav>
                                      </p:tavLst>
                                    </p:anim>
                                  </p:childTnLst>
                                </p:cTn>
                              </p:par>
                            </p:childTnLst>
                          </p:cTn>
                        </p:par>
                        <p:par>
                          <p:cTn id="39" fill="hold" nodeType="afterGroup">
                            <p:stCondLst>
                              <p:cond delay="4500"/>
                            </p:stCondLst>
                            <p:childTnLst>
                              <p:par>
                                <p:cTn id="40" presetID="42" presetClass="entr" presetSubtype="0" dur="750" fill="hold" nodeType="after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750"/>
                                        <p:tgtEl>
                                          <p:spTgt spid="28"/>
                                        </p:tgtEl>
                                      </p:cBhvr>
                                    </p:animEffect>
                                    <p:anim calcmode="lin" valueType="num">
                                      <p:cBhvr>
                                        <p:cTn id="43" dur="750" fill="hold"/>
                                        <p:tgtEl>
                                          <p:spTgt spid="28"/>
                                        </p:tgtEl>
                                        <p:attrNameLst>
                                          <p:attrName>ppt_x</p:attrName>
                                        </p:attrNameLst>
                                      </p:cBhvr>
                                      <p:tavLst>
                                        <p:tav tm="0">
                                          <p:val>
                                            <p:strVal val="#ppt_x"/>
                                          </p:val>
                                        </p:tav>
                                        <p:tav tm="100000">
                                          <p:val>
                                            <p:strVal val="#ppt_x"/>
                                          </p:val>
                                        </p:tav>
                                      </p:tavLst>
                                    </p:anim>
                                    <p:anim calcmode="lin" valueType="num">
                                      <p:cBhvr>
                                        <p:cTn id="44" dur="75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9" grpId="0"/>
      <p:bldP spid="32"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95506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295275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77"/>
          <p:cNvSpPr txBox="1"/>
          <p:nvPr/>
        </p:nvSpPr>
        <p:spPr>
          <a:xfrm>
            <a:off x="905242" y="460713"/>
            <a:ext cx="10381516" cy="2031325"/>
          </a:xfrm>
          <a:prstGeom prst="rect">
            <a:avLst/>
          </a:prstGeom>
          <a:noFill/>
        </p:spPr>
        <p:txBody>
          <a:bodyPr wrap="square" rtlCol="0">
            <a:spAutoFit/>
          </a:bodyPr>
          <a:lstStyle/>
          <a:p>
            <a:pPr algn="dist"/>
            <a:r>
              <a:rPr lang="en-US" altLang="zh-CN" sz="12600" b="1" dirty="0">
                <a:solidFill>
                  <a:schemeClr val="bg1">
                    <a:lumMod val="95000"/>
                    <a:alpha val="1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PART ONE </a:t>
            </a:r>
            <a:endParaRPr lang="zh-CN" altLang="en-US" sz="12600" b="1" dirty="0">
              <a:solidFill>
                <a:schemeClr val="bg1">
                  <a:lumMod val="95000"/>
                  <a:alpha val="1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5" name="TextBox 77"/>
          <p:cNvSpPr txBox="1"/>
          <p:nvPr/>
        </p:nvSpPr>
        <p:spPr>
          <a:xfrm>
            <a:off x="820618" y="3703026"/>
            <a:ext cx="7885232" cy="1446550"/>
          </a:xfrm>
          <a:prstGeom prst="rect">
            <a:avLst/>
          </a:prstGeom>
          <a:noFill/>
        </p:spPr>
        <p:txBody>
          <a:bodyPr wrap="square" rtlCol="0">
            <a:spAutoFit/>
          </a:bodyPr>
          <a:lstStyle/>
          <a:p>
            <a:pPr algn="dist"/>
            <a:r>
              <a:rPr lang="zh-CN" altLang="en-US" sz="8800" dirty="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物流运营状况</a:t>
            </a:r>
          </a:p>
        </p:txBody>
      </p:sp>
      <p:sp>
        <p:nvSpPr>
          <p:cNvPr id="6" name="文本框 5"/>
          <p:cNvSpPr txBox="1"/>
          <p:nvPr/>
        </p:nvSpPr>
        <p:spPr>
          <a:xfrm>
            <a:off x="879473" y="4971474"/>
            <a:ext cx="8302627" cy="831318"/>
          </a:xfrm>
          <a:prstGeom prst="rect">
            <a:avLst/>
          </a:prstGeom>
          <a:noFill/>
        </p:spPr>
        <p:txBody>
          <a:bodyPr wrap="square" rtlCol="0">
            <a:spAutoFit/>
          </a:bodyPr>
          <a:lstStyle/>
          <a:p>
            <a:pPr>
              <a:lnSpc>
                <a:spcPct val="250000"/>
              </a:lnSpc>
            </a:pP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sym typeface="思源黑体" panose="020B0500000000000000" pitchFamily="34" charset="-122"/>
              </a:rPr>
              <a:t>The average person is always waiting for an opportunity to come The average person is always waiting for an The average person is always waiting for an opportunity to come The</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思源黑体" panose="020B0500000000000000" pitchFamily="34" charset="-122"/>
            </a:endParaRPr>
          </a:p>
        </p:txBody>
      </p:sp>
      <p:grpSp>
        <p:nvGrpSpPr>
          <p:cNvPr id="20" name="组合 19"/>
          <p:cNvGrpSpPr/>
          <p:nvPr/>
        </p:nvGrpSpPr>
        <p:grpSpPr>
          <a:xfrm>
            <a:off x="838200" y="2377738"/>
            <a:ext cx="3829050" cy="1072068"/>
            <a:chOff x="838200" y="2377738"/>
            <a:chExt cx="3829050" cy="1072068"/>
          </a:xfrm>
        </p:grpSpPr>
        <p:sp>
          <p:nvSpPr>
            <p:cNvPr id="4" name="矩形: 圆角 3"/>
            <p:cNvSpPr/>
            <p:nvPr/>
          </p:nvSpPr>
          <p:spPr>
            <a:xfrm>
              <a:off x="838200" y="2377738"/>
              <a:ext cx="3829050" cy="1072068"/>
            </a:xfrm>
            <a:prstGeom prst="roundRect">
              <a:avLst>
                <a:gd name="adj" fmla="val 50000"/>
              </a:avLst>
            </a:prstGeom>
            <a:solidFill>
              <a:schemeClr val="bg1"/>
            </a:solidFill>
            <a:ln w="19050">
              <a:solidFill>
                <a:srgbClr val="194D97"/>
              </a:solidFill>
            </a:ln>
            <a:effectLst>
              <a:outerShdw blurRad="3302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77"/>
            <p:cNvSpPr txBox="1"/>
            <p:nvPr/>
          </p:nvSpPr>
          <p:spPr>
            <a:xfrm>
              <a:off x="1506418" y="2529326"/>
              <a:ext cx="2398832" cy="830997"/>
            </a:xfrm>
            <a:prstGeom prst="rect">
              <a:avLst/>
            </a:prstGeom>
            <a:noFill/>
          </p:spPr>
          <p:txBody>
            <a:bodyPr wrap="square" rtlCol="0">
              <a:spAutoFit/>
            </a:bodyPr>
            <a:lstStyle/>
            <a:p>
              <a:pPr algn="dist"/>
              <a:r>
                <a:rPr lang="zh-CN" altLang="en-US" sz="4800" dirty="0">
                  <a:solidFill>
                    <a:srgbClr val="EE9424"/>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第一章</a:t>
              </a:r>
            </a:p>
          </p:txBody>
        </p:sp>
      </p:grpSp>
      <p:grpSp>
        <p:nvGrpSpPr>
          <p:cNvPr id="8" name="组合 7"/>
          <p:cNvGrpSpPr/>
          <p:nvPr/>
        </p:nvGrpSpPr>
        <p:grpSpPr>
          <a:xfrm>
            <a:off x="10600683" y="6280158"/>
            <a:ext cx="1154687" cy="330192"/>
            <a:chOff x="5285733" y="5803908"/>
            <a:chExt cx="1154687" cy="266700"/>
          </a:xfrm>
        </p:grpSpPr>
        <p:sp>
          <p:nvSpPr>
            <p:cNvPr id="9" name="箭头: V 形 8"/>
            <p:cNvSpPr/>
            <p:nvPr/>
          </p:nvSpPr>
          <p:spPr>
            <a:xfrm flipH="1">
              <a:off x="6173720"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箭头: V 形 9"/>
            <p:cNvSpPr/>
            <p:nvPr/>
          </p:nvSpPr>
          <p:spPr>
            <a:xfrm flipH="1">
              <a:off x="5729726"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箭头: V 形 10"/>
            <p:cNvSpPr/>
            <p:nvPr/>
          </p:nvSpPr>
          <p:spPr>
            <a:xfrm flipH="1">
              <a:off x="5285733"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rcRect t="29810" b="24565"/>
          <a:stretch>
            <a:fillRect/>
          </a:stretch>
        </p:blipFill>
        <p:spPr>
          <a:xfrm flipH="1">
            <a:off x="6258133" y="1638300"/>
            <a:ext cx="5469710" cy="2495550"/>
          </a:xfrm>
          <a:prstGeom prst="rect">
            <a:avLst/>
          </a:prstGeom>
          <a:effectLst>
            <a:outerShdw blurRad="114300" dist="38100" dir="2700000" algn="tl" rotWithShape="0">
              <a:prstClr val="black">
                <a:alpha val="34000"/>
              </a:prstClr>
            </a:outerShdw>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75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750"/>
                                        <p:tgtEl>
                                          <p:spTgt spid="2"/>
                                        </p:tgtEl>
                                      </p:cBhvr>
                                    </p:animEffect>
                                  </p:childTnLst>
                                </p:cTn>
                              </p:par>
                            </p:childTnLst>
                          </p:cTn>
                        </p:par>
                        <p:par>
                          <p:cTn id="8" fill="hold" nodeType="afterGroup">
                            <p:stCondLst>
                              <p:cond delay="750"/>
                            </p:stCondLst>
                            <p:childTnLst>
                              <p:par>
                                <p:cTn id="9" presetID="2" presetClass="entr" presetSubtype="2" dur="75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500"/>
                            </p:stCondLst>
                            <p:childTnLst>
                              <p:par>
                                <p:cTn id="14" presetID="16" presetClass="entr" presetSubtype="21" dur="75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750"/>
                                        <p:tgtEl>
                                          <p:spTgt spid="3"/>
                                        </p:tgtEl>
                                      </p:cBhvr>
                                    </p:animEffect>
                                  </p:childTnLst>
                                </p:cTn>
                              </p:par>
                              <p:par>
                                <p:cTn id="17" presetID="2" presetClass="entr" presetSubtype="6" dur="750" fill="hold" nodeType="withEffect">
                                  <p:stCondLst>
                                    <p:cond delay="25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1+#ppt_w/2"/>
                                          </p:val>
                                        </p:tav>
                                        <p:tav tm="100000">
                                          <p:val>
                                            <p:strVal val="#ppt_x"/>
                                          </p:val>
                                        </p:tav>
                                      </p:tavLst>
                                    </p:anim>
                                    <p:anim calcmode="lin" valueType="num">
                                      <p:cBhvr additive="base">
                                        <p:cTn id="20" dur="750" fill="hold"/>
                                        <p:tgtEl>
                                          <p:spTgt spid="19"/>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2500"/>
                            </p:stCondLst>
                            <p:childTnLst>
                              <p:par>
                                <p:cTn id="22" presetID="53" presetClass="entr" presetSubtype="16" dur="75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750" fill="hold"/>
                                        <p:tgtEl>
                                          <p:spTgt spid="20"/>
                                        </p:tgtEl>
                                        <p:attrNameLst>
                                          <p:attrName>ppt_w</p:attrName>
                                        </p:attrNameLst>
                                      </p:cBhvr>
                                      <p:tavLst>
                                        <p:tav tm="0">
                                          <p:val>
                                            <p:fltVal val="0"/>
                                          </p:val>
                                        </p:tav>
                                        <p:tav tm="100000">
                                          <p:val>
                                            <p:strVal val="#ppt_w"/>
                                          </p:val>
                                        </p:tav>
                                      </p:tavLst>
                                    </p:anim>
                                    <p:anim calcmode="lin" valueType="num">
                                      <p:cBhvr>
                                        <p:cTn id="25" dur="750" fill="hold"/>
                                        <p:tgtEl>
                                          <p:spTgt spid="20"/>
                                        </p:tgtEl>
                                        <p:attrNameLst>
                                          <p:attrName>ppt_h</p:attrName>
                                        </p:attrNameLst>
                                      </p:cBhvr>
                                      <p:tavLst>
                                        <p:tav tm="0">
                                          <p:val>
                                            <p:fltVal val="0"/>
                                          </p:val>
                                        </p:tav>
                                        <p:tav tm="100000">
                                          <p:val>
                                            <p:strVal val="#ppt_h"/>
                                          </p:val>
                                        </p:tav>
                                      </p:tavLst>
                                    </p:anim>
                                    <p:animEffect transition="in" filter="fade">
                                      <p:cBhvr>
                                        <p:cTn id="26" dur="750"/>
                                        <p:tgtEl>
                                          <p:spTgt spid="20"/>
                                        </p:tgtEl>
                                      </p:cBhvr>
                                    </p:animEffect>
                                  </p:childTnLst>
                                </p:cTn>
                              </p:par>
                            </p:childTnLst>
                          </p:cTn>
                        </p:par>
                        <p:par>
                          <p:cTn id="27" fill="hold" nodeType="afterGroup">
                            <p:stCondLst>
                              <p:cond delay="3250"/>
                            </p:stCondLst>
                            <p:childTnLst>
                              <p:par>
                                <p:cTn id="28" presetID="41" presetClass="entr" presetSubtype="0" dur="750" fill="hold" grpId="0" nodeType="afterEffect">
                                  <p:stCondLst>
                                    <p:cond delay="0"/>
                                  </p:stCondLst>
                                  <p:iterate type="lt">
                                    <p:tmPct val="6000"/>
                                  </p:iterate>
                                  <p:childTnLst>
                                    <p:set>
                                      <p:cBhvr>
                                        <p:cTn id="29" dur="1" fill="hold">
                                          <p:stCondLst>
                                            <p:cond delay="0"/>
                                          </p:stCondLst>
                                        </p:cTn>
                                        <p:tgtEl>
                                          <p:spTgt spid="5"/>
                                        </p:tgtEl>
                                        <p:attrNameLst>
                                          <p:attrName>style.visibility</p:attrName>
                                        </p:attrNameLst>
                                      </p:cBhvr>
                                      <p:to>
                                        <p:strVal val="visible"/>
                                      </p:to>
                                    </p:set>
                                    <p:anim calcmode="lin" valueType="num">
                                      <p:cBhvr>
                                        <p:cTn id="30" dur="7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1" dur="750" fill="hold"/>
                                        <p:tgtEl>
                                          <p:spTgt spid="5"/>
                                        </p:tgtEl>
                                        <p:attrNameLst>
                                          <p:attrName>ppt_y</p:attrName>
                                        </p:attrNameLst>
                                      </p:cBhvr>
                                      <p:tavLst>
                                        <p:tav tm="0">
                                          <p:val>
                                            <p:strVal val="#ppt_y"/>
                                          </p:val>
                                        </p:tav>
                                        <p:tav tm="100000">
                                          <p:val>
                                            <p:strVal val="#ppt_y"/>
                                          </p:val>
                                        </p:tav>
                                      </p:tavLst>
                                    </p:anim>
                                    <p:anim calcmode="lin" valueType="num">
                                      <p:cBhvr>
                                        <p:cTn id="32" dur="7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3" dur="7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750" tmFilter="0,0; .5, 1; 1, 1"/>
                                        <p:tgtEl>
                                          <p:spTgt spid="5"/>
                                        </p:tgtEl>
                                      </p:cBhvr>
                                    </p:animEffect>
                                  </p:childTnLst>
                                </p:cTn>
                              </p:par>
                            </p:childTnLst>
                          </p:cTn>
                        </p:par>
                        <p:par>
                          <p:cTn id="35" fill="hold" nodeType="afterGroup">
                            <p:stCondLst>
                              <p:cond delay="4000"/>
                            </p:stCondLst>
                            <p:childTnLst>
                              <p:par>
                                <p:cTn id="36" presetID="42" presetClass="entr" presetSubtype="0" dur="75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750"/>
                                        <p:tgtEl>
                                          <p:spTgt spid="6"/>
                                        </p:tgtEl>
                                      </p:cBhvr>
                                    </p:animEffect>
                                    <p:anim calcmode="lin" valueType="num">
                                      <p:cBhvr>
                                        <p:cTn id="39" dur="750" fill="hold"/>
                                        <p:tgtEl>
                                          <p:spTgt spid="6"/>
                                        </p:tgtEl>
                                        <p:attrNameLst>
                                          <p:attrName>ppt_x</p:attrName>
                                        </p:attrNameLst>
                                      </p:cBhvr>
                                      <p:tavLst>
                                        <p:tav tm="0">
                                          <p:val>
                                            <p:strVal val="#ppt_x"/>
                                          </p:val>
                                        </p:tav>
                                        <p:tav tm="100000">
                                          <p:val>
                                            <p:strVal val="#ppt_x"/>
                                          </p:val>
                                        </p:tav>
                                      </p:tavLst>
                                    </p:anim>
                                    <p:anim calcmode="lin" valueType="num">
                                      <p:cBhvr>
                                        <p:cTn id="40"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104736" y="1765624"/>
            <a:ext cx="5266764" cy="2454658"/>
            <a:chOff x="572561" y="2032324"/>
            <a:chExt cx="5266764" cy="2454658"/>
          </a:xfrm>
        </p:grpSpPr>
        <p:sp>
          <p:nvSpPr>
            <p:cNvPr id="20" name="Rectangle 123"/>
            <p:cNvSpPr/>
            <p:nvPr/>
          </p:nvSpPr>
          <p:spPr>
            <a:xfrm>
              <a:off x="860462" y="2591335"/>
              <a:ext cx="4978863" cy="1895647"/>
            </a:xfrm>
            <a:prstGeom prst="rect">
              <a:avLst/>
            </a:prstGeom>
          </p:spPr>
          <p:txBody>
            <a:bodyPr wrap="square">
              <a:spAutoFit/>
            </a:bodyPr>
            <a:lstStyle/>
            <a:p>
              <a:pPr marL="285750" marR="0" lvl="0" indent="-285750" algn="l" defTabSz="914400" rtl="0" eaLnBrk="1" fontAlgn="auto" latinLnBrk="0" hangingPunct="1">
                <a:lnSpc>
                  <a:spcPct val="150000"/>
                </a:lnSpc>
                <a:spcBef>
                  <a:spcPct val="0"/>
                </a:spcBef>
                <a:spcAft>
                  <a:spcPct val="0"/>
                </a:spcAft>
                <a:buClrTx/>
                <a:buSzTx/>
                <a:buFont typeface="Arial" panose="020B0604020202020204" pitchFamily="34" charset="0"/>
                <a:buChar char="•"/>
                <a:defRPr/>
              </a:pPr>
              <a:r>
                <a:rPr kumimoji="0" lang="zh-CN" altLang="en-US"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sym typeface="思源黑体 CN Bold" panose="020B0800000000000000" pitchFamily="34" charset="-122"/>
                </a:rPr>
                <a:t>请您单击此处添加合适文字加以解释说明，可以根据自己的需要适当地调整文字大小或者颜色等属性。</a:t>
              </a:r>
              <a:endParaRPr kumimoji="0" lang="en-US" altLang="zh-CN"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sym typeface="思源黑体 CN Bold" panose="020B0800000000000000" pitchFamily="34" charset="-122"/>
              </a:endParaRPr>
            </a:p>
            <a:p>
              <a:pPr marL="285750" marR="0" lvl="0" indent="-285750" algn="l" defTabSz="914400" rtl="0" eaLnBrk="1" fontAlgn="auto" latinLnBrk="0" hangingPunct="1">
                <a:lnSpc>
                  <a:spcPct val="150000"/>
                </a:lnSpc>
                <a:spcBef>
                  <a:spcPct val="0"/>
                </a:spcBef>
                <a:spcAft>
                  <a:spcPct val="0"/>
                </a:spcAft>
                <a:buClrTx/>
                <a:buSzTx/>
                <a:buFont typeface="Arial" panose="020B0604020202020204" pitchFamily="34" charset="0"/>
                <a:buChar char="•"/>
                <a:defRPr/>
              </a:pPr>
              <a:endParaRPr kumimoji="0" lang="en-US" altLang="zh-CN"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sym typeface="思源黑体 CN Bold" panose="020B0800000000000000" pitchFamily="34" charset="-122"/>
              </a:endParaRPr>
            </a:p>
            <a:p>
              <a:pPr marL="285750" indent="-285750" defTabSz="914400">
                <a:lnSpc>
                  <a:spcPct val="150000"/>
                </a:lnSpc>
                <a:buFont typeface="Arial" panose="020B0604020202020204" pitchFamily="34" charset="0"/>
                <a:buChar char="•"/>
                <a:defRPr/>
              </a:pPr>
              <a:r>
                <a:rPr kumimoji="0" lang="zh-CN" altLang="en-US" sz="1600" b="0" i="0" u="none" strike="noStrike" kern="1200" cap="none" spc="0" normalizeH="0" baseline="0" noProof="0" dirty="0">
                  <a:ln>
                    <a:noFill/>
                  </a:ln>
                  <a:solidFill>
                    <a:srgbClr val="404040"/>
                  </a:solidFill>
                  <a:effectLst/>
                  <a:uLnTx/>
                  <a:uFillTx/>
                  <a:latin typeface="微软雅黑" panose="020B0503020204020204" pitchFamily="34" charset="-122"/>
                  <a:ea typeface="微软雅黑" panose="020B0503020204020204" pitchFamily="34" charset="-122"/>
                  <a:sym typeface="思源黑体 CN Bold" panose="020B0800000000000000" pitchFamily="34" charset="-122"/>
                </a:rPr>
                <a:t>请您单击此处添加合适文字加以解释说明，可以根据自己的需要适当地调整文字大小或者颜色等属性。</a:t>
              </a:r>
            </a:p>
          </p:txBody>
        </p:sp>
        <p:sp>
          <p:nvSpPr>
            <p:cNvPr id="21" name="Rectangle: Rounded Corners 115"/>
            <p:cNvSpPr/>
            <p:nvPr/>
          </p:nvSpPr>
          <p:spPr>
            <a:xfrm>
              <a:off x="572561" y="2032324"/>
              <a:ext cx="2472532" cy="559011"/>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404040"/>
                  </a:solidFill>
                  <a:latin typeface="微软雅黑" panose="020B0503020204020204" pitchFamily="34" charset="-122"/>
                  <a:ea typeface="微软雅黑" panose="020B0503020204020204" pitchFamily="34" charset="-122"/>
                </a:rPr>
                <a:t>运营状况</a:t>
              </a:r>
            </a:p>
          </p:txBody>
        </p:sp>
      </p:grpSp>
      <p:pic>
        <p:nvPicPr>
          <p:cNvPr id="46" name="图片 4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04472" y="1846226"/>
            <a:ext cx="3625428" cy="3625428"/>
          </a:xfrm>
          <a:prstGeom prst="rect">
            <a:avLst/>
          </a:prstGeom>
        </p:spPr>
      </p:pic>
      <p:grpSp>
        <p:nvGrpSpPr>
          <p:cNvPr id="23" name="组合 22"/>
          <p:cNvGrpSpPr/>
          <p:nvPr/>
        </p:nvGrpSpPr>
        <p:grpSpPr>
          <a:xfrm>
            <a:off x="1428586" y="4798344"/>
            <a:ext cx="2472532" cy="578060"/>
            <a:chOff x="639010" y="4723866"/>
            <a:chExt cx="2472532" cy="578060"/>
          </a:xfrm>
        </p:grpSpPr>
        <p:sp>
          <p:nvSpPr>
            <p:cNvPr id="24" name="矩形: 圆角 23"/>
            <p:cNvSpPr/>
            <p:nvPr/>
          </p:nvSpPr>
          <p:spPr>
            <a:xfrm>
              <a:off x="733197" y="4723866"/>
              <a:ext cx="2333853" cy="559010"/>
            </a:xfrm>
            <a:prstGeom prst="roundRect">
              <a:avLst/>
            </a:prstGeom>
            <a:gradFill flip="none" rotWithShape="1">
              <a:gsLst>
                <a:gs pos="0">
                  <a:srgbClr val="194D97"/>
                </a:gs>
                <a:gs pos="100000">
                  <a:srgbClr val="194D97"/>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25" name="Rectangle: Rounded Corners 115"/>
            <p:cNvSpPr/>
            <p:nvPr/>
          </p:nvSpPr>
          <p:spPr>
            <a:xfrm>
              <a:off x="639010" y="4742915"/>
              <a:ext cx="2472532" cy="559011"/>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rgbClr val="FFFFFF"/>
                  </a:solidFill>
                  <a:latin typeface="微软雅黑" panose="020B0503020204020204" pitchFamily="34" charset="-122"/>
                  <a:ea typeface="微软雅黑" panose="020B0503020204020204" pitchFamily="34" charset="-122"/>
                </a:rPr>
                <a:t>单击添加标题</a:t>
              </a:r>
              <a:endParaRPr lang="en-US" altLang="zh-CN" sz="2400" b="1" dirty="0">
                <a:solidFill>
                  <a:srgbClr val="FFFFFF"/>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091618" y="4798344"/>
            <a:ext cx="2472532" cy="578060"/>
            <a:chOff x="639010" y="4723866"/>
            <a:chExt cx="2472532" cy="578060"/>
          </a:xfrm>
        </p:grpSpPr>
        <p:sp>
          <p:nvSpPr>
            <p:cNvPr id="44" name="矩形: 圆角 43"/>
            <p:cNvSpPr/>
            <p:nvPr/>
          </p:nvSpPr>
          <p:spPr>
            <a:xfrm>
              <a:off x="714147" y="4723866"/>
              <a:ext cx="2333853" cy="559010"/>
            </a:xfrm>
            <a:prstGeom prst="roundRect">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FFFF"/>
                </a:solidFill>
              </a:endParaRPr>
            </a:p>
          </p:txBody>
        </p:sp>
        <p:sp>
          <p:nvSpPr>
            <p:cNvPr id="45" name="Rectangle: Rounded Corners 115"/>
            <p:cNvSpPr/>
            <p:nvPr/>
          </p:nvSpPr>
          <p:spPr>
            <a:xfrm>
              <a:off x="639010" y="4742915"/>
              <a:ext cx="2472532" cy="559011"/>
            </a:xfrm>
            <a:prstGeom prst="roundRect">
              <a:avLst>
                <a:gd name="adj" fmla="val 50000"/>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24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50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anim calcmode="lin" valueType="num">
                                      <p:cBhvr>
                                        <p:cTn id="8" dur="500" fill="hold"/>
                                        <p:tgtEl>
                                          <p:spTgt spid="19"/>
                                        </p:tgtEl>
                                        <p:attrNameLst>
                                          <p:attrName>ppt_x</p:attrName>
                                        </p:attrNameLst>
                                      </p:cBhvr>
                                      <p:tavLst>
                                        <p:tav tm="0">
                                          <p:val>
                                            <p:strVal val="#ppt_x"/>
                                          </p:val>
                                        </p:tav>
                                        <p:tav tm="100000">
                                          <p:val>
                                            <p:strVal val="#ppt_x"/>
                                          </p:val>
                                        </p:tav>
                                      </p:tavLst>
                                    </p:anim>
                                    <p:anim calcmode="lin" valueType="num">
                                      <p:cBhvr>
                                        <p:cTn id="9" dur="500" fill="hold"/>
                                        <p:tgtEl>
                                          <p:spTgt spid="19"/>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16" presetClass="entr" presetSubtype="21" dur="500"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arn(inVertical)">
                                      <p:cBhvr>
                                        <p:cTn id="13" dur="500"/>
                                        <p:tgtEl>
                                          <p:spTgt spid="23"/>
                                        </p:tgtEl>
                                      </p:cBhvr>
                                    </p:animEffect>
                                  </p:childTnLst>
                                </p:cTn>
                              </p:par>
                            </p:childTnLst>
                          </p:cTn>
                        </p:par>
                        <p:par>
                          <p:cTn id="14" fill="hold" nodeType="afterGroup">
                            <p:stCondLst>
                              <p:cond delay="1000"/>
                            </p:stCondLst>
                            <p:childTnLst>
                              <p:par>
                                <p:cTn id="15" presetID="16" presetClass="entr" presetSubtype="21" dur="500" fill="hold" nodeType="after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barn(inVertical)">
                                      <p:cBhvr>
                                        <p:cTn id="17" dur="500"/>
                                        <p:tgtEl>
                                          <p:spTgt spid="43"/>
                                        </p:tgtEl>
                                      </p:cBhvr>
                                    </p:animEffect>
                                  </p:childTnLst>
                                </p:cTn>
                              </p:par>
                            </p:childTnLst>
                          </p:cTn>
                        </p:par>
                        <p:par>
                          <p:cTn id="18" fill="hold" nodeType="afterGroup">
                            <p:stCondLst>
                              <p:cond delay="1500"/>
                            </p:stCondLst>
                            <p:childTnLst>
                              <p:par>
                                <p:cTn id="19" presetID="2" presetClass="entr" presetSubtype="2" dur="500" fill="hold" nodeType="afterEffect">
                                  <p:stCondLst>
                                    <p:cond delay="0"/>
                                  </p:stCondLst>
                                  <p:childTnLst>
                                    <p:set>
                                      <p:cBhvr>
                                        <p:cTn id="20" dur="1" fill="hold">
                                          <p:stCondLst>
                                            <p:cond delay="0"/>
                                          </p:stCondLst>
                                        </p:cTn>
                                        <p:tgtEl>
                                          <p:spTgt spid="46"/>
                                        </p:tgtEl>
                                        <p:attrNameLst>
                                          <p:attrName>style.visibility</p:attrName>
                                        </p:attrNameLst>
                                      </p:cBhvr>
                                      <p:to>
                                        <p:strVal val="visible"/>
                                      </p:to>
                                    </p:set>
                                    <p:anim calcmode="lin" valueType="num">
                                      <p:cBhvr additive="base">
                                        <p:cTn id="21" dur="500" fill="hold"/>
                                        <p:tgtEl>
                                          <p:spTgt spid="46"/>
                                        </p:tgtEl>
                                        <p:attrNameLst>
                                          <p:attrName>ppt_x</p:attrName>
                                        </p:attrNameLst>
                                      </p:cBhvr>
                                      <p:tavLst>
                                        <p:tav tm="0">
                                          <p:val>
                                            <p:strVal val="1+#ppt_w/2"/>
                                          </p:val>
                                        </p:tav>
                                        <p:tav tm="100000">
                                          <p:val>
                                            <p:strVal val="#ppt_x"/>
                                          </p:val>
                                        </p:tav>
                                      </p:tavLst>
                                    </p:anim>
                                    <p:anim calcmode="lin" valueType="num">
                                      <p:cBhvr additive="base">
                                        <p:cTn id="22"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7515" y="1421997"/>
            <a:ext cx="4245147" cy="4245147"/>
          </a:xfrm>
          <a:prstGeom prst="rect">
            <a:avLst/>
          </a:prstGeom>
        </p:spPr>
      </p:pic>
      <p:sp>
        <p:nvSpPr>
          <p:cNvPr id="27" name="PA-íş1ïḋê"/>
          <p:cNvSpPr txBox="1"/>
          <p:nvPr>
            <p:custDataLst>
              <p:tags r:id="rId1"/>
            </p:custDataLst>
          </p:nvPr>
        </p:nvSpPr>
        <p:spPr>
          <a:xfrm>
            <a:off x="4267425" y="1747192"/>
            <a:ext cx="6362065" cy="782320"/>
          </a:xfrm>
          <a:prstGeom prst="rect">
            <a:avLst/>
          </a:prstGeom>
          <a:noFill/>
          <a:ln>
            <a:noFill/>
          </a:ln>
        </p:spPr>
        <p:txBody>
          <a:bodyPr wrap="square" lIns="90000" tIns="46800" rIns="90000" bIns="46800" anchor="b" anchorCtr="0">
            <a:noAutofit/>
          </a:bodyPr>
          <a:lstStyle/>
          <a:p>
            <a:r>
              <a:rPr lang="zh-CN" altLang="en-US" sz="2400" b="1" dirty="0">
                <a:solidFill>
                  <a:srgbClr val="404040"/>
                </a:solidFill>
                <a:latin typeface="微软雅黑" panose="020B0503020204020204" pitchFamily="34" charset="-122"/>
                <a:ea typeface="微软雅黑" panose="020B0503020204020204" pitchFamily="34" charset="-122"/>
              </a:rPr>
              <a:t>运营状况</a:t>
            </a:r>
          </a:p>
        </p:txBody>
      </p:sp>
      <p:sp>
        <p:nvSpPr>
          <p:cNvPr id="28" name="îṩ1ïḋê"/>
          <p:cNvSpPr txBox="1"/>
          <p:nvPr/>
        </p:nvSpPr>
        <p:spPr>
          <a:xfrm>
            <a:off x="4267425" y="2660322"/>
            <a:ext cx="6361138" cy="1232535"/>
          </a:xfrm>
          <a:prstGeom prst="rect">
            <a:avLst/>
          </a:prstGeom>
          <a:noFill/>
          <a:ln>
            <a:noFill/>
          </a:ln>
        </p:spPr>
        <p:txBody>
          <a:bodyPr wrap="square" lIns="90000" tIns="46800" rIns="90000" bIns="46800" anchor="t" anchorCtr="0"/>
          <a:lstStyle/>
          <a:p>
            <a:pPr>
              <a:lnSpc>
                <a:spcPct val="150000"/>
              </a:lnSpc>
            </a:pPr>
            <a:r>
              <a:rPr lang="zh-CN" altLang="en-US" sz="1600" dirty="0">
                <a:solidFill>
                  <a:srgbClr val="404040"/>
                </a:solidFill>
                <a:latin typeface="微软雅黑" panose="020B0503020204020204" pitchFamily="34" charset="-122"/>
                <a:ea typeface="微软雅黑" panose="020B0503020204020204" pitchFamily="34" charset="-122"/>
              </a:rPr>
              <a:t>点击在此输入说明文本点击在此输入说明文本点击在此输入说明文本点击在此输入说明文本点击在此输入说明文本点击在此输入说明文本点击在此输入说明文本点击在此输入说明文本</a:t>
            </a:r>
            <a:endParaRPr lang="en-US" altLang="zh-CN" sz="1600" dirty="0">
              <a:solidFill>
                <a:srgbClr val="404040"/>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rgbClr val="404040"/>
              </a:solidFill>
              <a:latin typeface="微软雅黑" panose="020B0503020204020204" pitchFamily="34" charset="-122"/>
              <a:ea typeface="微软雅黑" panose="020B0503020204020204" pitchFamily="34" charset="-122"/>
            </a:endParaRPr>
          </a:p>
        </p:txBody>
      </p:sp>
      <p:sp>
        <p:nvSpPr>
          <p:cNvPr id="29" name="iṣḻîḋê"/>
          <p:cNvSpPr txBox="1"/>
          <p:nvPr/>
        </p:nvSpPr>
        <p:spPr>
          <a:xfrm>
            <a:off x="3637434" y="1305156"/>
            <a:ext cx="468542" cy="327476"/>
          </a:xfrm>
          <a:custGeom>
            <a:avLst/>
            <a:gdLst/>
            <a:ahLst/>
            <a:cxnLst/>
            <a:rect l="l" t="t" r="r" b="b"/>
            <a:pathLst>
              <a:path w="518207" h="362188">
                <a:moveTo>
                  <a:pt x="409551" y="0"/>
                </a:moveTo>
                <a:cubicBezTo>
                  <a:pt x="419581" y="0"/>
                  <a:pt x="431654" y="4272"/>
                  <a:pt x="445770" y="12816"/>
                </a:cubicBezTo>
                <a:cubicBezTo>
                  <a:pt x="459886" y="21360"/>
                  <a:pt x="466944" y="30275"/>
                  <a:pt x="466944" y="39562"/>
                </a:cubicBezTo>
                <a:cubicBezTo>
                  <a:pt x="466944" y="48849"/>
                  <a:pt x="463229" y="60922"/>
                  <a:pt x="455799" y="75781"/>
                </a:cubicBezTo>
                <a:cubicBezTo>
                  <a:pt x="448370" y="90640"/>
                  <a:pt x="444655" y="103270"/>
                  <a:pt x="444655" y="113671"/>
                </a:cubicBezTo>
                <a:cubicBezTo>
                  <a:pt x="444655" y="124816"/>
                  <a:pt x="449484" y="133359"/>
                  <a:pt x="459143" y="139303"/>
                </a:cubicBezTo>
                <a:cubicBezTo>
                  <a:pt x="475488" y="148218"/>
                  <a:pt x="489418" y="162149"/>
                  <a:pt x="500934" y="181094"/>
                </a:cubicBezTo>
                <a:cubicBezTo>
                  <a:pt x="512449" y="200039"/>
                  <a:pt x="518207" y="219913"/>
                  <a:pt x="518207" y="240716"/>
                </a:cubicBezTo>
                <a:cubicBezTo>
                  <a:pt x="518207" y="273406"/>
                  <a:pt x="506877" y="301823"/>
                  <a:pt x="484217" y="325969"/>
                </a:cubicBezTo>
                <a:cubicBezTo>
                  <a:pt x="461557" y="350115"/>
                  <a:pt x="432582" y="362188"/>
                  <a:pt x="397292" y="362188"/>
                </a:cubicBezTo>
                <a:cubicBezTo>
                  <a:pt x="362002" y="362188"/>
                  <a:pt x="333213" y="350487"/>
                  <a:pt x="310924" y="327084"/>
                </a:cubicBezTo>
                <a:cubicBezTo>
                  <a:pt x="288636" y="303681"/>
                  <a:pt x="277491" y="276377"/>
                  <a:pt x="277491" y="245173"/>
                </a:cubicBezTo>
                <a:cubicBezTo>
                  <a:pt x="277491" y="230314"/>
                  <a:pt x="282321" y="210626"/>
                  <a:pt x="291979" y="186109"/>
                </a:cubicBezTo>
                <a:cubicBezTo>
                  <a:pt x="301637" y="161592"/>
                  <a:pt x="315568" y="129830"/>
                  <a:pt x="333770" y="90826"/>
                </a:cubicBezTo>
                <a:cubicBezTo>
                  <a:pt x="351972" y="51821"/>
                  <a:pt x="363674" y="28418"/>
                  <a:pt x="368874" y="20617"/>
                </a:cubicBezTo>
                <a:cubicBezTo>
                  <a:pt x="374075" y="12816"/>
                  <a:pt x="379647" y="7429"/>
                  <a:pt x="385591" y="4458"/>
                </a:cubicBezTo>
                <a:cubicBezTo>
                  <a:pt x="391534" y="1486"/>
                  <a:pt x="399521" y="0"/>
                  <a:pt x="409551" y="0"/>
                </a:cubicBezTo>
                <a:close/>
                <a:moveTo>
                  <a:pt x="132059" y="0"/>
                </a:moveTo>
                <a:cubicBezTo>
                  <a:pt x="142089" y="0"/>
                  <a:pt x="154162" y="4272"/>
                  <a:pt x="168278" y="12816"/>
                </a:cubicBezTo>
                <a:cubicBezTo>
                  <a:pt x="182394" y="21360"/>
                  <a:pt x="189452" y="30275"/>
                  <a:pt x="189452" y="39562"/>
                </a:cubicBezTo>
                <a:cubicBezTo>
                  <a:pt x="189452" y="48849"/>
                  <a:pt x="185737" y="60922"/>
                  <a:pt x="178308" y="75781"/>
                </a:cubicBezTo>
                <a:cubicBezTo>
                  <a:pt x="170878" y="90640"/>
                  <a:pt x="167163" y="103270"/>
                  <a:pt x="167163" y="113671"/>
                </a:cubicBezTo>
                <a:cubicBezTo>
                  <a:pt x="167163" y="124816"/>
                  <a:pt x="171993" y="133359"/>
                  <a:pt x="181651" y="139303"/>
                </a:cubicBezTo>
                <a:cubicBezTo>
                  <a:pt x="197996" y="148218"/>
                  <a:pt x="211926" y="162149"/>
                  <a:pt x="223442" y="181094"/>
                </a:cubicBezTo>
                <a:cubicBezTo>
                  <a:pt x="234958" y="200039"/>
                  <a:pt x="240715" y="219913"/>
                  <a:pt x="240715" y="240716"/>
                </a:cubicBezTo>
                <a:cubicBezTo>
                  <a:pt x="240715" y="273406"/>
                  <a:pt x="229385" y="301823"/>
                  <a:pt x="206725" y="325969"/>
                </a:cubicBezTo>
                <a:cubicBezTo>
                  <a:pt x="184066" y="350115"/>
                  <a:pt x="155090" y="362188"/>
                  <a:pt x="119800" y="362188"/>
                </a:cubicBezTo>
                <a:cubicBezTo>
                  <a:pt x="84510" y="362188"/>
                  <a:pt x="55721" y="350487"/>
                  <a:pt x="33432" y="327084"/>
                </a:cubicBezTo>
                <a:cubicBezTo>
                  <a:pt x="11144" y="303681"/>
                  <a:pt x="0" y="276377"/>
                  <a:pt x="0" y="245173"/>
                </a:cubicBezTo>
                <a:cubicBezTo>
                  <a:pt x="0" y="230314"/>
                  <a:pt x="4829" y="210626"/>
                  <a:pt x="14487" y="186109"/>
                </a:cubicBezTo>
                <a:cubicBezTo>
                  <a:pt x="24145" y="161592"/>
                  <a:pt x="38076" y="129830"/>
                  <a:pt x="56278" y="90826"/>
                </a:cubicBezTo>
                <a:cubicBezTo>
                  <a:pt x="74480" y="51821"/>
                  <a:pt x="86182" y="28418"/>
                  <a:pt x="91382" y="20617"/>
                </a:cubicBezTo>
                <a:cubicBezTo>
                  <a:pt x="96583" y="12816"/>
                  <a:pt x="102155" y="7429"/>
                  <a:pt x="108099" y="4458"/>
                </a:cubicBezTo>
                <a:cubicBezTo>
                  <a:pt x="114042" y="1486"/>
                  <a:pt x="122029" y="0"/>
                  <a:pt x="132059" y="0"/>
                </a:cubicBezTo>
                <a:close/>
              </a:path>
            </a:pathLst>
          </a:custGeom>
          <a:gradFill flip="none" rotWithShape="1">
            <a:gsLst>
              <a:gs pos="0">
                <a:srgbClr val="EE9424"/>
              </a:gs>
              <a:gs pos="100000">
                <a:srgbClr val="EE9424"/>
              </a:gs>
            </a:gsLst>
            <a:lin ang="5400000" scaled="1"/>
          </a:gradFill>
          <a:ln w="57150" cap="rnd">
            <a:noFill/>
            <a:prstDash val="solid"/>
            <a:round/>
          </a:ln>
          <a:effectLst>
            <a:outerShdw blurRad="76200" dist="50800" dir="5400000" algn="ctr" rotWithShape="0">
              <a:schemeClr val="accent2">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a:solidFill>
                <a:srgbClr val="404040"/>
              </a:solidFill>
              <a:latin typeface="微软雅黑" panose="020B0503020204020204" pitchFamily="34" charset="-122"/>
              <a:ea typeface="微软雅黑" panose="020B0503020204020204" pitchFamily="34" charset="-122"/>
            </a:endParaRPr>
          </a:p>
        </p:txBody>
      </p:sp>
      <p:sp>
        <p:nvSpPr>
          <p:cNvPr id="30" name="ïṧ1iḋé"/>
          <p:cNvSpPr txBox="1"/>
          <p:nvPr/>
        </p:nvSpPr>
        <p:spPr>
          <a:xfrm>
            <a:off x="10160021" y="5341355"/>
            <a:ext cx="468542" cy="327477"/>
          </a:xfrm>
          <a:custGeom>
            <a:avLst/>
            <a:gdLst/>
            <a:ahLst/>
            <a:cxnLst/>
            <a:rect l="l" t="t" r="r" b="b"/>
            <a:pathLst>
              <a:path w="518207" h="362189">
                <a:moveTo>
                  <a:pt x="398407" y="0"/>
                </a:moveTo>
                <a:cubicBezTo>
                  <a:pt x="433697" y="0"/>
                  <a:pt x="462486" y="11702"/>
                  <a:pt x="484774" y="35105"/>
                </a:cubicBezTo>
                <a:cubicBezTo>
                  <a:pt x="507063" y="58508"/>
                  <a:pt x="518207" y="85811"/>
                  <a:pt x="518207" y="117015"/>
                </a:cubicBezTo>
                <a:cubicBezTo>
                  <a:pt x="518207" y="131874"/>
                  <a:pt x="513378" y="151562"/>
                  <a:pt x="503720" y="176079"/>
                </a:cubicBezTo>
                <a:cubicBezTo>
                  <a:pt x="494061" y="200597"/>
                  <a:pt x="480131" y="232358"/>
                  <a:pt x="461929" y="271363"/>
                </a:cubicBezTo>
                <a:cubicBezTo>
                  <a:pt x="443726" y="310368"/>
                  <a:pt x="432025" y="333771"/>
                  <a:pt x="426824" y="341572"/>
                </a:cubicBezTo>
                <a:cubicBezTo>
                  <a:pt x="421624" y="349373"/>
                  <a:pt x="416052" y="354759"/>
                  <a:pt x="410108" y="357731"/>
                </a:cubicBezTo>
                <a:cubicBezTo>
                  <a:pt x="404164" y="360703"/>
                  <a:pt x="396178" y="362189"/>
                  <a:pt x="386148" y="362189"/>
                </a:cubicBezTo>
                <a:cubicBezTo>
                  <a:pt x="376118" y="362189"/>
                  <a:pt x="364045" y="357917"/>
                  <a:pt x="349929" y="349373"/>
                </a:cubicBezTo>
                <a:cubicBezTo>
                  <a:pt x="335813" y="340829"/>
                  <a:pt x="328755" y="331913"/>
                  <a:pt x="328755" y="322626"/>
                </a:cubicBezTo>
                <a:cubicBezTo>
                  <a:pt x="328755" y="313340"/>
                  <a:pt x="332470" y="301267"/>
                  <a:pt x="339899" y="286408"/>
                </a:cubicBezTo>
                <a:cubicBezTo>
                  <a:pt x="347329" y="271549"/>
                  <a:pt x="351043" y="258733"/>
                  <a:pt x="351043" y="247960"/>
                </a:cubicBezTo>
                <a:cubicBezTo>
                  <a:pt x="351043" y="237187"/>
                  <a:pt x="346214" y="228829"/>
                  <a:pt x="336556" y="222885"/>
                </a:cubicBezTo>
                <a:cubicBezTo>
                  <a:pt x="320211" y="213970"/>
                  <a:pt x="306281" y="200040"/>
                  <a:pt x="294765" y="181094"/>
                </a:cubicBezTo>
                <a:cubicBezTo>
                  <a:pt x="283249" y="162149"/>
                  <a:pt x="277491" y="142275"/>
                  <a:pt x="277491" y="121473"/>
                </a:cubicBezTo>
                <a:cubicBezTo>
                  <a:pt x="277491" y="88783"/>
                  <a:pt x="288821" y="60365"/>
                  <a:pt x="311481" y="36219"/>
                </a:cubicBezTo>
                <a:cubicBezTo>
                  <a:pt x="334141" y="12073"/>
                  <a:pt x="363116" y="0"/>
                  <a:pt x="398407" y="0"/>
                </a:cubicBezTo>
                <a:close/>
                <a:moveTo>
                  <a:pt x="120915" y="0"/>
                </a:moveTo>
                <a:cubicBezTo>
                  <a:pt x="156205" y="0"/>
                  <a:pt x="184994" y="11702"/>
                  <a:pt x="207283" y="35105"/>
                </a:cubicBezTo>
                <a:cubicBezTo>
                  <a:pt x="229571" y="58508"/>
                  <a:pt x="240715" y="85811"/>
                  <a:pt x="240715" y="117015"/>
                </a:cubicBezTo>
                <a:cubicBezTo>
                  <a:pt x="240715" y="131874"/>
                  <a:pt x="235886" y="151562"/>
                  <a:pt x="226228" y="176079"/>
                </a:cubicBezTo>
                <a:cubicBezTo>
                  <a:pt x="216570" y="200597"/>
                  <a:pt x="202639" y="232358"/>
                  <a:pt x="184437" y="271363"/>
                </a:cubicBezTo>
                <a:cubicBezTo>
                  <a:pt x="166235" y="310368"/>
                  <a:pt x="154533" y="333771"/>
                  <a:pt x="149333" y="341572"/>
                </a:cubicBezTo>
                <a:cubicBezTo>
                  <a:pt x="144132" y="349373"/>
                  <a:pt x="138560" y="354759"/>
                  <a:pt x="132616" y="357731"/>
                </a:cubicBezTo>
                <a:cubicBezTo>
                  <a:pt x="126673" y="360703"/>
                  <a:pt x="118686" y="362189"/>
                  <a:pt x="108656" y="362189"/>
                </a:cubicBezTo>
                <a:cubicBezTo>
                  <a:pt x="98626" y="362189"/>
                  <a:pt x="86553" y="357917"/>
                  <a:pt x="72437" y="349373"/>
                </a:cubicBezTo>
                <a:cubicBezTo>
                  <a:pt x="58321" y="340829"/>
                  <a:pt x="51263" y="331913"/>
                  <a:pt x="51263" y="322626"/>
                </a:cubicBezTo>
                <a:cubicBezTo>
                  <a:pt x="51263" y="313340"/>
                  <a:pt x="54978" y="301267"/>
                  <a:pt x="62407" y="286408"/>
                </a:cubicBezTo>
                <a:cubicBezTo>
                  <a:pt x="69837" y="271549"/>
                  <a:pt x="73552" y="258733"/>
                  <a:pt x="73552" y="247960"/>
                </a:cubicBezTo>
                <a:cubicBezTo>
                  <a:pt x="73552" y="237187"/>
                  <a:pt x="68722" y="228829"/>
                  <a:pt x="59064" y="222885"/>
                </a:cubicBezTo>
                <a:cubicBezTo>
                  <a:pt x="42719" y="213970"/>
                  <a:pt x="28789" y="200040"/>
                  <a:pt x="17273" y="181094"/>
                </a:cubicBezTo>
                <a:cubicBezTo>
                  <a:pt x="5757" y="162149"/>
                  <a:pt x="0" y="142275"/>
                  <a:pt x="0" y="121473"/>
                </a:cubicBezTo>
                <a:cubicBezTo>
                  <a:pt x="0" y="88783"/>
                  <a:pt x="11330" y="60365"/>
                  <a:pt x="33990" y="36219"/>
                </a:cubicBezTo>
                <a:cubicBezTo>
                  <a:pt x="56650" y="12073"/>
                  <a:pt x="85625" y="0"/>
                  <a:pt x="120915" y="0"/>
                </a:cubicBezTo>
                <a:close/>
              </a:path>
            </a:pathLst>
          </a:custGeom>
          <a:gradFill flip="none" rotWithShape="1">
            <a:gsLst>
              <a:gs pos="0">
                <a:srgbClr val="EE9424"/>
              </a:gs>
              <a:gs pos="100000">
                <a:srgbClr val="EE9424"/>
              </a:gs>
            </a:gsLst>
            <a:lin ang="5400000" scaled="1"/>
          </a:gradFill>
          <a:ln w="57150" cap="rnd">
            <a:noFill/>
            <a:prstDash val="solid"/>
            <a:round/>
          </a:ln>
          <a:effectLst>
            <a:outerShdw blurRad="76200" dist="50800" dir="5400000" algn="ctr" rotWithShape="0">
              <a:schemeClr val="accent4">
                <a:alpha val="2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92500" lnSpcReduction="20000"/>
          </a:bodyPr>
          <a:lstStyle>
            <a:defPPr>
              <a:defRPr lang="zh-CN"/>
            </a:defPPr>
            <a:lvl1pPr algn="ctr" defTabSz="913765">
              <a:defRPr sz="2000" b="1">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endParaRPr lang="zh-CN" altLang="en-US">
              <a:solidFill>
                <a:srgbClr val="404040"/>
              </a:solidFill>
              <a:latin typeface="微软雅黑" panose="020B0503020204020204" pitchFamily="34" charset="-122"/>
              <a:ea typeface="微软雅黑" panose="020B0503020204020204" pitchFamily="34" charset="-122"/>
            </a:endParaRPr>
          </a:p>
        </p:txBody>
      </p:sp>
      <p:sp>
        <p:nvSpPr>
          <p:cNvPr id="31" name="îṩ1ïḋê"/>
          <p:cNvSpPr txBox="1"/>
          <p:nvPr/>
        </p:nvSpPr>
        <p:spPr>
          <a:xfrm>
            <a:off x="4267425" y="3964347"/>
            <a:ext cx="6361138" cy="1232535"/>
          </a:xfrm>
          <a:prstGeom prst="rect">
            <a:avLst/>
          </a:prstGeom>
          <a:noFill/>
          <a:ln>
            <a:noFill/>
          </a:ln>
        </p:spPr>
        <p:txBody>
          <a:bodyPr wrap="square" lIns="90000" tIns="46800" rIns="90000" bIns="46800" anchor="t" anchorCtr="0"/>
          <a:lstStyle/>
          <a:p>
            <a:pPr>
              <a:lnSpc>
                <a:spcPct val="150000"/>
              </a:lnSpc>
            </a:pPr>
            <a:r>
              <a:rPr lang="zh-CN" altLang="en-US" sz="1600" dirty="0">
                <a:solidFill>
                  <a:srgbClr val="404040"/>
                </a:solidFill>
                <a:latin typeface="微软雅黑" panose="020B0503020204020204" pitchFamily="34" charset="-122"/>
                <a:ea typeface="微软雅黑" panose="020B0503020204020204" pitchFamily="34" charset="-122"/>
              </a:rPr>
              <a:t>点击在此输入说明文本点击在此输入说明文本点击在此输入说明文本点击在此输入说明文本点击在此输入说明文本点击在此输入说明文本点击在此输入说明文本点击在此输入说明文本</a:t>
            </a:r>
            <a:endParaRPr lang="en-US" altLang="zh-CN" sz="1600" dirty="0">
              <a:solidFill>
                <a:srgbClr val="404040"/>
              </a:solidFill>
              <a:latin typeface="微软雅黑" panose="020B0503020204020204" pitchFamily="34" charset="-122"/>
              <a:ea typeface="微软雅黑" panose="020B0503020204020204" pitchFamily="34" charset="-122"/>
            </a:endParaRPr>
          </a:p>
          <a:p>
            <a:pPr>
              <a:lnSpc>
                <a:spcPct val="150000"/>
              </a:lnSpc>
            </a:pPr>
            <a:endParaRPr lang="en-US" altLang="zh-CN" sz="1600" dirty="0">
              <a:solidFill>
                <a:srgbClr val="404040"/>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42" presetClass="entr" presetSubtype="0" dur="5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anim calcmode="lin" valueType="num">
                                      <p:cBhvr>
                                        <p:cTn id="8" dur="500" fill="hold"/>
                                        <p:tgtEl>
                                          <p:spTgt spid="43"/>
                                        </p:tgtEl>
                                        <p:attrNameLst>
                                          <p:attrName>ppt_x</p:attrName>
                                        </p:attrNameLst>
                                      </p:cBhvr>
                                      <p:tavLst>
                                        <p:tav tm="0">
                                          <p:val>
                                            <p:strVal val="#ppt_x"/>
                                          </p:val>
                                        </p:tav>
                                        <p:tav tm="100000">
                                          <p:val>
                                            <p:strVal val="#ppt_x"/>
                                          </p:val>
                                        </p:tav>
                                      </p:tavLst>
                                    </p:anim>
                                    <p:anim calcmode="lin" valueType="num">
                                      <p:cBhvr>
                                        <p:cTn id="9" dur="500" fill="hold"/>
                                        <p:tgtEl>
                                          <p:spTgt spid="43"/>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500"/>
                            </p:stCondLst>
                            <p:childTnLst>
                              <p:par>
                                <p:cTn id="11" presetID="42" presetClass="entr" presetSubtype="0" dur="500" fill="hold" grpId="0" nodeType="after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fade">
                                      <p:cBhvr>
                                        <p:cTn id="13" dur="500"/>
                                        <p:tgtEl>
                                          <p:spTgt spid="29"/>
                                        </p:tgtEl>
                                      </p:cBhvr>
                                    </p:animEffect>
                                    <p:anim calcmode="lin" valueType="num">
                                      <p:cBhvr>
                                        <p:cTn id="14" dur="500" fill="hold"/>
                                        <p:tgtEl>
                                          <p:spTgt spid="29"/>
                                        </p:tgtEl>
                                        <p:attrNameLst>
                                          <p:attrName>ppt_x</p:attrName>
                                        </p:attrNameLst>
                                      </p:cBhvr>
                                      <p:tavLst>
                                        <p:tav tm="0">
                                          <p:val>
                                            <p:strVal val="#ppt_x"/>
                                          </p:val>
                                        </p:tav>
                                        <p:tav tm="100000">
                                          <p:val>
                                            <p:strVal val="#ppt_x"/>
                                          </p:val>
                                        </p:tav>
                                      </p:tavLst>
                                    </p:anim>
                                    <p:anim calcmode="lin" valueType="num">
                                      <p:cBhvr>
                                        <p:cTn id="15" dur="500" fill="hold"/>
                                        <p:tgtEl>
                                          <p:spTgt spid="29"/>
                                        </p:tgtEl>
                                        <p:attrNameLst>
                                          <p:attrName>ppt_y</p:attrName>
                                        </p:attrNameLst>
                                      </p:cBhvr>
                                      <p:tavLst>
                                        <p:tav tm="0">
                                          <p:val>
                                            <p:strVal val="#ppt_y+.1"/>
                                          </p:val>
                                        </p:tav>
                                        <p:tav tm="100000">
                                          <p:val>
                                            <p:strVal val="#ppt_y"/>
                                          </p:val>
                                        </p:tav>
                                      </p:tavLst>
                                    </p:anim>
                                  </p:childTnLst>
                                </p:cTn>
                              </p:par>
                              <p:par>
                                <p:cTn id="16" presetID="47" presetClass="entr" presetSubtype="0" dur="500" fill="hold" grpId="0" nodeType="with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fade">
                                      <p:cBhvr>
                                        <p:cTn id="18" dur="500"/>
                                        <p:tgtEl>
                                          <p:spTgt spid="30"/>
                                        </p:tgtEl>
                                      </p:cBhvr>
                                    </p:animEffect>
                                    <p:anim calcmode="lin" valueType="num">
                                      <p:cBhvr>
                                        <p:cTn id="19" dur="500" fill="hold"/>
                                        <p:tgtEl>
                                          <p:spTgt spid="30"/>
                                        </p:tgtEl>
                                        <p:attrNameLst>
                                          <p:attrName>ppt_x</p:attrName>
                                        </p:attrNameLst>
                                      </p:cBhvr>
                                      <p:tavLst>
                                        <p:tav tm="0">
                                          <p:val>
                                            <p:strVal val="#ppt_x"/>
                                          </p:val>
                                        </p:tav>
                                        <p:tav tm="100000">
                                          <p:val>
                                            <p:strVal val="#ppt_x"/>
                                          </p:val>
                                        </p:tav>
                                      </p:tavLst>
                                    </p:anim>
                                    <p:anim calcmode="lin" valueType="num">
                                      <p:cBhvr>
                                        <p:cTn id="20" dur="500" fill="hold"/>
                                        <p:tgtEl>
                                          <p:spTgt spid="30"/>
                                        </p:tgtEl>
                                        <p:attrNameLst>
                                          <p:attrName>ppt_y</p:attrName>
                                        </p:attrNameLst>
                                      </p:cBhvr>
                                      <p:tavLst>
                                        <p:tav tm="0">
                                          <p:val>
                                            <p:strVal val="#ppt_y-.1"/>
                                          </p:val>
                                        </p:tav>
                                        <p:tav tm="100000">
                                          <p:val>
                                            <p:strVal val="#ppt_y"/>
                                          </p:val>
                                        </p:tav>
                                      </p:tavLst>
                                    </p:anim>
                                  </p:childTnLst>
                                </p:cTn>
                              </p:par>
                            </p:childTnLst>
                          </p:cTn>
                        </p:par>
                        <p:par>
                          <p:cTn id="21" fill="hold" nodeType="afterGroup">
                            <p:stCondLst>
                              <p:cond delay="1000"/>
                            </p:stCondLst>
                            <p:childTnLst>
                              <p:par>
                                <p:cTn id="22" presetID="0" presetClass="entr" presetSubtype="0" dur="214" fill="hold" grpId="0" nodeType="afterEffect">
                                  <p:stCondLst>
                                    <p:cond delay="0"/>
                                  </p:stCondLst>
                                  <p:iterate type="lt">
                                    <p:tmPct val="10000"/>
                                  </p:iterate>
                                  <p:childTnLst>
                                    <p:set>
                                      <p:cBhvr>
                                        <p:cTn id="23" dur="1" fill="hold">
                                          <p:stCondLst>
                                            <p:cond delay="0"/>
                                          </p:stCondLst>
                                        </p:cTn>
                                        <p:tgtEl>
                                          <p:spTgt spid="27"/>
                                        </p:tgtEl>
                                        <p:attrNameLst>
                                          <p:attrName>style.visibility</p:attrName>
                                        </p:attrNameLst>
                                      </p:cBhvr>
                                      <p:to>
                                        <p:strVal val="visible"/>
                                      </p:to>
                                    </p:set>
                                    <p:anim to="" calcmode="lin" valueType="num">
                                      <p:cBhvr>
                                        <p:cTn id="24" dur="500" fill="hold">
                                          <p:stCondLst>
                                            <p:cond delay="0"/>
                                          </p:stCondLst>
                                        </p:cTn>
                                        <p:tgtEl>
                                          <p:spTgt spid="27"/>
                                        </p:tgtEl>
                                        <p:attrNameLst>
                                          <p:attrName>ppt_x</p:attrName>
                                        </p:attrNameLst>
                                      </p:cBhvr>
                                      <p:tavLst>
                                        <p:tav tm="0" fmla="#ppt_x-#ppt_h*((1.5-1.5*$)^3-(1.5-1.5*$)^2)">
                                          <p:val>
                                            <p:fltVal val="0"/>
                                          </p:val>
                                        </p:tav>
                                        <p:tav tm="100000">
                                          <p:val>
                                            <p:fltVal val="1"/>
                                          </p:val>
                                        </p:tav>
                                      </p:tavLst>
                                    </p:anim>
                                    <p:anim to="" calcmode="lin" valueType="num">
                                      <p:cBhvr>
                                        <p:cTn id="25" dur="500" fill="hold">
                                          <p:stCondLst>
                                            <p:cond delay="0"/>
                                          </p:stCondLst>
                                        </p:cTn>
                                        <p:tgtEl>
                                          <p:spTgt spid="27"/>
                                        </p:tgtEl>
                                        <p:attrNameLst>
                                          <p:attrName>style.rotation</p:attrName>
                                        </p:attrNameLst>
                                      </p:cBhvr>
                                      <p:tavLst>
                                        <p:tav tm="0" fmla="#ppt_r+180*((1.5-1.5*$)^3-(1.5-1.5*$)^2)">
                                          <p:val>
                                            <p:fltVal val="0"/>
                                          </p:val>
                                        </p:tav>
                                        <p:tav tm="100000">
                                          <p:val>
                                            <p:fltVal val="1"/>
                                          </p:val>
                                        </p:tav>
                                      </p:tavLst>
                                    </p:anim>
                                    <p:animEffect filter="fade">
                                      <p:cBhvr>
                                        <p:cTn id="26" dur="214">
                                          <p:stCondLst>
                                            <p:cond delay="0"/>
                                          </p:stCondLst>
                                        </p:cTn>
                                        <p:tgtEl>
                                          <p:spTgt spid="27"/>
                                        </p:tgtEl>
                                      </p:cBhvr>
                                    </p:animEffect>
                                  </p:childTnLst>
                                </p:cTn>
                              </p:par>
                            </p:childTnLst>
                          </p:cTn>
                        </p:par>
                        <p:par>
                          <p:cTn id="27" fill="hold" nodeType="afterGroup">
                            <p:stCondLst>
                              <p:cond delay="1500"/>
                            </p:stCondLst>
                            <p:childTnLst>
                              <p:par>
                                <p:cTn id="28" presetID="22" presetClass="entr" presetSubtype="8" dur="50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left)">
                                      <p:cBhvr>
                                        <p:cTn id="30" dur="500"/>
                                        <p:tgtEl>
                                          <p:spTgt spid="28"/>
                                        </p:tgtEl>
                                      </p:cBhvr>
                                    </p:animEffect>
                                  </p:childTnLst>
                                </p:cTn>
                              </p:par>
                            </p:childTnLst>
                          </p:cTn>
                        </p:par>
                        <p:par>
                          <p:cTn id="31" fill="hold" nodeType="afterGroup">
                            <p:stCondLst>
                              <p:cond delay="2000"/>
                            </p:stCondLst>
                            <p:childTnLst>
                              <p:par>
                                <p:cTn id="32" presetID="22" presetClass="entr" presetSubtype="8" dur="500"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left)">
                                      <p:cBhvr>
                                        <p:cTn id="34"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animBg="1"/>
      <p:bldP spid="30" grpId="0" animBg="1"/>
      <p:bldP spid="3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 name="图片 8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01985" y="1483179"/>
            <a:ext cx="3041650" cy="3041650"/>
          </a:xfrm>
          <a:prstGeom prst="rect">
            <a:avLst/>
          </a:prstGeom>
        </p:spPr>
      </p:pic>
      <p:sp>
        <p:nvSpPr>
          <p:cNvPr id="33" name="矩形: 圆角 32"/>
          <p:cNvSpPr/>
          <p:nvPr/>
        </p:nvSpPr>
        <p:spPr>
          <a:xfrm>
            <a:off x="1963585" y="1739900"/>
            <a:ext cx="1562100" cy="596900"/>
          </a:xfrm>
          <a:prstGeom prst="roundRect">
            <a:avLst>
              <a:gd name="adj" fmla="val 50000"/>
            </a:avLst>
          </a:prstGeom>
          <a:gradFill flip="none" rotWithShape="1">
            <a:gsLst>
              <a:gs pos="0">
                <a:srgbClr val="194D97"/>
              </a:gs>
              <a:gs pos="70000">
                <a:srgbClr val="194D97"/>
              </a:gs>
            </a:gsLst>
            <a:lin ang="2700000" scaled="0"/>
          </a:gradFill>
          <a:ln w="190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p>
            <a:pPr algn="ctr" defTabSz="914400"/>
            <a:r>
              <a:rPr lang="en-US" altLang="zh-CN" sz="2400" b="1">
                <a:solidFill>
                  <a:srgbClr val="FFFFFF"/>
                </a:solidFill>
                <a:latin typeface="微软雅黑" panose="020B0503020204020204" pitchFamily="34" charset="-122"/>
                <a:ea typeface="微软雅黑" panose="020B0503020204020204" pitchFamily="34" charset="-122"/>
              </a:rPr>
              <a:t>-01-</a:t>
            </a:r>
            <a:endParaRPr lang="zh-CN" altLang="en-US" sz="2400" b="1">
              <a:solidFill>
                <a:srgbClr val="FFFFFF"/>
              </a:solidFill>
              <a:latin typeface="微软雅黑" panose="020B0503020204020204" pitchFamily="34" charset="-122"/>
              <a:ea typeface="微软雅黑" panose="020B0503020204020204" pitchFamily="34" charset="-122"/>
            </a:endParaRPr>
          </a:p>
        </p:txBody>
      </p:sp>
      <p:sp>
        <p:nvSpPr>
          <p:cNvPr id="34" name="矩形: 圆角 33"/>
          <p:cNvSpPr/>
          <p:nvPr/>
        </p:nvSpPr>
        <p:spPr>
          <a:xfrm>
            <a:off x="8542185" y="1739900"/>
            <a:ext cx="1562100" cy="596900"/>
          </a:xfrm>
          <a:prstGeom prst="roundRect">
            <a:avLst>
              <a:gd name="adj" fmla="val 50000"/>
            </a:avLst>
          </a:prstGeom>
          <a:solidFill>
            <a:srgbClr val="EE9424"/>
          </a:solidFill>
          <a:ln w="190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lnSpcReduction="10000"/>
          </a:bodyPr>
          <a:lstStyle/>
          <a:p>
            <a:pPr algn="ctr" defTabSz="914400"/>
            <a:r>
              <a:rPr lang="en-US" altLang="zh-CN" sz="2400" b="1">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2400" b="1">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1055535" y="2464987"/>
            <a:ext cx="2844800" cy="2480294"/>
          </a:xfrm>
          <a:prstGeom prst="rect">
            <a:avLst/>
          </a:prstGeom>
          <a:noFill/>
        </p:spPr>
        <p:txBody>
          <a:bodyPr wrap="square">
            <a:spAutoFit/>
          </a:bodyPr>
          <a:lstStyle/>
          <a:p>
            <a:pPr algn="ctr" defTabSz="987425" fontAlgn="base">
              <a:lnSpc>
                <a:spcPct val="200000"/>
              </a:lnSpc>
              <a:spcBef>
                <a:spcPct val="0"/>
              </a:spcBef>
              <a:spcAft>
                <a:spcPct val="0"/>
              </a:spcAft>
              <a:defRPr/>
            </a:pPr>
            <a:r>
              <a:rPr lang="zh-CN" altLang="en-US" sz="160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rPr>
              <a:t>语言尽可能精炼，可根据实际情况调整文本框大小，或者字体的大小。语言尽可能精炼，可根据</a:t>
            </a:r>
            <a:endParaRPr lang="en-US" altLang="zh-CN" sz="160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endParaRPr>
          </a:p>
          <a:p>
            <a:pPr algn="ctr" defTabSz="987425" fontAlgn="base">
              <a:lnSpc>
                <a:spcPct val="200000"/>
              </a:lnSpc>
              <a:spcBef>
                <a:spcPct val="0"/>
              </a:spcBef>
              <a:spcAft>
                <a:spcPct val="0"/>
              </a:spcAft>
              <a:defRPr/>
            </a:pPr>
            <a:endParaRPr lang="en-US" altLang="zh-CN" sz="160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endParaRPr>
          </a:p>
        </p:txBody>
      </p:sp>
      <p:sp>
        <p:nvSpPr>
          <p:cNvPr id="36" name="文本框 35"/>
          <p:cNvSpPr txBox="1"/>
          <p:nvPr/>
        </p:nvSpPr>
        <p:spPr>
          <a:xfrm>
            <a:off x="7951635" y="2464987"/>
            <a:ext cx="2844800" cy="1987852"/>
          </a:xfrm>
          <a:prstGeom prst="rect">
            <a:avLst/>
          </a:prstGeom>
          <a:noFill/>
        </p:spPr>
        <p:txBody>
          <a:bodyPr wrap="square">
            <a:spAutoFit/>
          </a:bodyPr>
          <a:lstStyle/>
          <a:p>
            <a:pPr algn="ctr" defTabSz="987425" fontAlgn="base">
              <a:lnSpc>
                <a:spcPct val="200000"/>
              </a:lnSpc>
              <a:spcBef>
                <a:spcPct val="0"/>
              </a:spcBef>
              <a:spcAft>
                <a:spcPct val="0"/>
              </a:spcAft>
              <a:defRPr/>
            </a:pPr>
            <a:r>
              <a:rPr lang="zh-CN" altLang="en-US" sz="1600" dirty="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rPr>
              <a:t>语言尽可能精炼，可根据实际情况调整文本框大小，或者字体的大小。语言尽可能精炼，可根据</a:t>
            </a:r>
            <a:endParaRPr lang="en-US" altLang="zh-CN" sz="1600" dirty="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endParaRPr>
          </a:p>
        </p:txBody>
      </p:sp>
      <p:sp>
        <p:nvSpPr>
          <p:cNvPr id="37" name="文本框 36"/>
          <p:cNvSpPr txBox="1"/>
          <p:nvPr/>
        </p:nvSpPr>
        <p:spPr>
          <a:xfrm>
            <a:off x="1652435" y="4871637"/>
            <a:ext cx="8763000" cy="787523"/>
          </a:xfrm>
          <a:prstGeom prst="rect">
            <a:avLst/>
          </a:prstGeom>
          <a:noFill/>
        </p:spPr>
        <p:txBody>
          <a:bodyPr wrap="square">
            <a:spAutoFit/>
          </a:bodyPr>
          <a:lstStyle/>
          <a:p>
            <a:pPr algn="ctr" defTabSz="987425" fontAlgn="base">
              <a:lnSpc>
                <a:spcPct val="150000"/>
              </a:lnSpc>
              <a:spcBef>
                <a:spcPct val="0"/>
              </a:spcBef>
              <a:spcAft>
                <a:spcPct val="0"/>
              </a:spcAft>
              <a:defRPr/>
            </a:pPr>
            <a:r>
              <a:rPr lang="zh-CN" altLang="en-US" sz="160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rPr>
              <a:t>语言尽可能精炼，可根据实际情况调整文本框大小，或者字体的大小。语言尽可能精炼，可根据实际情况调整文本框大小，或者字体的大小。</a:t>
            </a:r>
            <a:endParaRPr lang="en-US" altLang="zh-CN" sz="160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endParaRPr>
          </a:p>
        </p:txBody>
      </p:sp>
      <p:grpSp>
        <p:nvGrpSpPr>
          <p:cNvPr id="38" name="组合 37"/>
          <p:cNvGrpSpPr/>
          <p:nvPr/>
        </p:nvGrpSpPr>
        <p:grpSpPr>
          <a:xfrm>
            <a:off x="3811435" y="4432300"/>
            <a:ext cx="4445000" cy="101600"/>
            <a:chOff x="3937000" y="4838700"/>
            <a:chExt cx="4445000" cy="101600"/>
          </a:xfrm>
        </p:grpSpPr>
        <p:grpSp>
          <p:nvGrpSpPr>
            <p:cNvPr id="39" name="组合 38"/>
            <p:cNvGrpSpPr/>
            <p:nvPr/>
          </p:nvGrpSpPr>
          <p:grpSpPr>
            <a:xfrm>
              <a:off x="7899400" y="4838700"/>
              <a:ext cx="482600" cy="101600"/>
              <a:chOff x="7899400" y="4838700"/>
              <a:chExt cx="482600" cy="101600"/>
            </a:xfrm>
          </p:grpSpPr>
          <p:sp>
            <p:nvSpPr>
              <p:cNvPr id="44" name="椭圆 43"/>
              <p:cNvSpPr/>
              <p:nvPr/>
            </p:nvSpPr>
            <p:spPr>
              <a:xfrm>
                <a:off x="7899400" y="4838700"/>
                <a:ext cx="101600" cy="101600"/>
              </a:xfrm>
              <a:prstGeom prst="ellipse">
                <a:avLst/>
              </a:prstGeom>
              <a:gradFill flip="none" rotWithShape="1">
                <a:gsLst>
                  <a:gs pos="0">
                    <a:srgbClr val="194D97"/>
                  </a:gs>
                  <a:gs pos="70000">
                    <a:srgbClr val="194D97"/>
                  </a:gs>
                </a:gsLst>
                <a:lin ang="2700000" scaled="0"/>
              </a:gradFill>
              <a:ln w="190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400" b="1">
                  <a:solidFill>
                    <a:srgbClr val="404040"/>
                  </a:solidFill>
                  <a:latin typeface="微软雅黑" panose="020B0503020204020204" pitchFamily="34" charset="-122"/>
                  <a:ea typeface="微软雅黑" panose="020B0503020204020204" pitchFamily="34" charset="-122"/>
                </a:endParaRPr>
              </a:p>
            </p:txBody>
          </p:sp>
          <p:sp>
            <p:nvSpPr>
              <p:cNvPr id="45" name="椭圆 44"/>
              <p:cNvSpPr/>
              <p:nvPr/>
            </p:nvSpPr>
            <p:spPr>
              <a:xfrm>
                <a:off x="8102600" y="4838700"/>
                <a:ext cx="101600" cy="101600"/>
              </a:xfrm>
              <a:prstGeom prst="ellipse">
                <a:avLst/>
              </a:prstGeom>
              <a:gradFill flip="none" rotWithShape="1">
                <a:gsLst>
                  <a:gs pos="0">
                    <a:srgbClr val="194D97"/>
                  </a:gs>
                  <a:gs pos="70000">
                    <a:srgbClr val="194D97"/>
                  </a:gs>
                </a:gsLst>
                <a:lin ang="2700000" scaled="0"/>
              </a:gradFill>
              <a:ln w="190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400" b="1">
                  <a:solidFill>
                    <a:srgbClr val="404040"/>
                  </a:solidFill>
                  <a:latin typeface="微软雅黑" panose="020B0503020204020204" pitchFamily="34" charset="-122"/>
                  <a:ea typeface="微软雅黑" panose="020B0503020204020204" pitchFamily="34" charset="-122"/>
                </a:endParaRPr>
              </a:p>
            </p:txBody>
          </p:sp>
          <p:sp>
            <p:nvSpPr>
              <p:cNvPr id="46" name="椭圆 45"/>
              <p:cNvSpPr/>
              <p:nvPr/>
            </p:nvSpPr>
            <p:spPr>
              <a:xfrm>
                <a:off x="8280400" y="4838700"/>
                <a:ext cx="101600" cy="101600"/>
              </a:xfrm>
              <a:prstGeom prst="ellipse">
                <a:avLst/>
              </a:prstGeom>
              <a:gradFill flip="none" rotWithShape="1">
                <a:gsLst>
                  <a:gs pos="0">
                    <a:srgbClr val="194D97"/>
                  </a:gs>
                  <a:gs pos="70000">
                    <a:srgbClr val="194D97"/>
                  </a:gs>
                </a:gsLst>
                <a:lin ang="2700000" scaled="0"/>
              </a:gradFill>
              <a:ln w="190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400" b="1">
                  <a:solidFill>
                    <a:srgbClr val="404040"/>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3937000" y="4838700"/>
              <a:ext cx="482600" cy="101600"/>
              <a:chOff x="7899400" y="4838700"/>
              <a:chExt cx="482600" cy="101600"/>
            </a:xfrm>
          </p:grpSpPr>
          <p:sp>
            <p:nvSpPr>
              <p:cNvPr id="41" name="椭圆 40"/>
              <p:cNvSpPr/>
              <p:nvPr/>
            </p:nvSpPr>
            <p:spPr>
              <a:xfrm>
                <a:off x="7899400" y="4838700"/>
                <a:ext cx="101600" cy="101600"/>
              </a:xfrm>
              <a:prstGeom prst="ellipse">
                <a:avLst/>
              </a:prstGeom>
              <a:gradFill flip="none" rotWithShape="1">
                <a:gsLst>
                  <a:gs pos="0">
                    <a:srgbClr val="194D97"/>
                  </a:gs>
                  <a:gs pos="70000">
                    <a:srgbClr val="194D97"/>
                  </a:gs>
                </a:gsLst>
                <a:lin ang="2700000" scaled="0"/>
              </a:gradFill>
              <a:ln w="190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400" b="1">
                  <a:solidFill>
                    <a:srgbClr val="404040"/>
                  </a:solidFill>
                  <a:latin typeface="微软雅黑" panose="020B0503020204020204" pitchFamily="34" charset="-122"/>
                  <a:ea typeface="微软雅黑" panose="020B0503020204020204" pitchFamily="34" charset="-122"/>
                </a:endParaRPr>
              </a:p>
            </p:txBody>
          </p:sp>
          <p:sp>
            <p:nvSpPr>
              <p:cNvPr id="42" name="椭圆 41"/>
              <p:cNvSpPr/>
              <p:nvPr/>
            </p:nvSpPr>
            <p:spPr>
              <a:xfrm>
                <a:off x="8102600" y="4838700"/>
                <a:ext cx="101600" cy="101600"/>
              </a:xfrm>
              <a:prstGeom prst="ellipse">
                <a:avLst/>
              </a:prstGeom>
              <a:gradFill flip="none" rotWithShape="1">
                <a:gsLst>
                  <a:gs pos="0">
                    <a:srgbClr val="194D97"/>
                  </a:gs>
                  <a:gs pos="70000">
                    <a:srgbClr val="194D97"/>
                  </a:gs>
                </a:gsLst>
                <a:lin ang="2700000" scaled="0"/>
              </a:gradFill>
              <a:ln w="190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400" b="1">
                  <a:solidFill>
                    <a:srgbClr val="404040"/>
                  </a:solidFill>
                  <a:latin typeface="微软雅黑" panose="020B0503020204020204" pitchFamily="34" charset="-122"/>
                  <a:ea typeface="微软雅黑" panose="020B0503020204020204" pitchFamily="34" charset="-122"/>
                </a:endParaRPr>
              </a:p>
            </p:txBody>
          </p:sp>
          <p:sp>
            <p:nvSpPr>
              <p:cNvPr id="43" name="椭圆 42"/>
              <p:cNvSpPr/>
              <p:nvPr/>
            </p:nvSpPr>
            <p:spPr>
              <a:xfrm>
                <a:off x="8280400" y="4838700"/>
                <a:ext cx="101600" cy="101600"/>
              </a:xfrm>
              <a:prstGeom prst="ellipse">
                <a:avLst/>
              </a:prstGeom>
              <a:gradFill flip="none" rotWithShape="1">
                <a:gsLst>
                  <a:gs pos="0">
                    <a:srgbClr val="194D97"/>
                  </a:gs>
                  <a:gs pos="70000">
                    <a:srgbClr val="194D97"/>
                  </a:gs>
                </a:gsLst>
                <a:lin ang="2700000" scaled="0"/>
              </a:gradFill>
              <a:ln w="190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400" b="1">
                  <a:solidFill>
                    <a:srgbClr val="404040"/>
                  </a:solidFill>
                  <a:latin typeface="微软雅黑" panose="020B0503020204020204" pitchFamily="34" charset="-122"/>
                  <a:ea typeface="微软雅黑" panose="020B0503020204020204" pitchFamily="34" charset="-122"/>
                </a:endParaRPr>
              </a:p>
            </p:txBody>
          </p:sp>
        </p:gr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p:stCondLst>
                              <p:cond delay="0"/>
                            </p:stCondLst>
                            <p:childTnLst>
                              <p:par>
                                <p:cTn id="5" presetID="53" presetClass="entr" presetSubtype="16" dur="50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childTnLst>
                                </p:cTn>
                              </p:par>
                              <p:par>
                                <p:cTn id="10" presetID="53" presetClass="entr" presetSubtype="16" dur="500" fill="hold" grpId="0" nodeType="with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p:cTn id="12" dur="500" fill="hold"/>
                                        <p:tgtEl>
                                          <p:spTgt spid="34"/>
                                        </p:tgtEl>
                                        <p:attrNameLst>
                                          <p:attrName>ppt_w</p:attrName>
                                        </p:attrNameLst>
                                      </p:cBhvr>
                                      <p:tavLst>
                                        <p:tav tm="0">
                                          <p:val>
                                            <p:fltVal val="0"/>
                                          </p:val>
                                        </p:tav>
                                        <p:tav tm="100000">
                                          <p:val>
                                            <p:strVal val="#ppt_w"/>
                                          </p:val>
                                        </p:tav>
                                      </p:tavLst>
                                    </p:anim>
                                    <p:anim calcmode="lin" valueType="num">
                                      <p:cBhvr>
                                        <p:cTn id="13" dur="500" fill="hold"/>
                                        <p:tgtEl>
                                          <p:spTgt spid="34"/>
                                        </p:tgtEl>
                                        <p:attrNameLst>
                                          <p:attrName>ppt_h</p:attrName>
                                        </p:attrNameLst>
                                      </p:cBhvr>
                                      <p:tavLst>
                                        <p:tav tm="0">
                                          <p:val>
                                            <p:fltVal val="0"/>
                                          </p:val>
                                        </p:tav>
                                        <p:tav tm="100000">
                                          <p:val>
                                            <p:strVal val="#ppt_h"/>
                                          </p:val>
                                        </p:tav>
                                      </p:tavLst>
                                    </p:anim>
                                    <p:animEffect transition="in" filter="fade">
                                      <p:cBhvr>
                                        <p:cTn id="14" dur="500"/>
                                        <p:tgtEl>
                                          <p:spTgt spid="34"/>
                                        </p:tgtEl>
                                      </p:cBhvr>
                                    </p:animEffect>
                                  </p:childTnLst>
                                </p:cTn>
                              </p:par>
                              <p:par>
                                <p:cTn id="15" presetID="53" presetClass="entr" presetSubtype="16" dur="500" fill="hold" grpId="0" nodeType="with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par>
                                <p:cTn id="20" presetID="53" presetClass="entr" presetSubtype="16" dur="500"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par>
                                <p:cTn id="25" presetID="53" presetClass="entr" presetSubtype="16" dur="50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anim calcmode="lin" valueType="num">
                                      <p:cBhvr>
                                        <p:cTn id="27" dur="500" fill="hold"/>
                                        <p:tgtEl>
                                          <p:spTgt spid="38"/>
                                        </p:tgtEl>
                                        <p:attrNameLst>
                                          <p:attrName>ppt_w</p:attrName>
                                        </p:attrNameLst>
                                      </p:cBhvr>
                                      <p:tavLst>
                                        <p:tav tm="0">
                                          <p:val>
                                            <p:fltVal val="0"/>
                                          </p:val>
                                        </p:tav>
                                        <p:tav tm="100000">
                                          <p:val>
                                            <p:strVal val="#ppt_w"/>
                                          </p:val>
                                        </p:tav>
                                      </p:tavLst>
                                    </p:anim>
                                    <p:anim calcmode="lin" valueType="num">
                                      <p:cBhvr>
                                        <p:cTn id="28" dur="500" fill="hold"/>
                                        <p:tgtEl>
                                          <p:spTgt spid="38"/>
                                        </p:tgtEl>
                                        <p:attrNameLst>
                                          <p:attrName>ppt_h</p:attrName>
                                        </p:attrNameLst>
                                      </p:cBhvr>
                                      <p:tavLst>
                                        <p:tav tm="0">
                                          <p:val>
                                            <p:fltVal val="0"/>
                                          </p:val>
                                        </p:tav>
                                        <p:tav tm="100000">
                                          <p:val>
                                            <p:strVal val="#ppt_h"/>
                                          </p:val>
                                        </p:tav>
                                      </p:tavLst>
                                    </p:anim>
                                    <p:animEffect transition="in" filter="fade">
                                      <p:cBhvr>
                                        <p:cTn id="29" dur="500"/>
                                        <p:tgtEl>
                                          <p:spTgt spid="38"/>
                                        </p:tgtEl>
                                      </p:cBhvr>
                                    </p:animEffect>
                                  </p:childTnLst>
                                </p:cTn>
                              </p:par>
                              <p:par>
                                <p:cTn id="30" presetID="53" presetClass="entr" presetSubtype="16" dur="500" fill="hold" nodeType="withEffect">
                                  <p:stCondLst>
                                    <p:cond delay="0"/>
                                  </p:stCondLst>
                                  <p:childTnLst>
                                    <p:set>
                                      <p:cBhvr>
                                        <p:cTn id="31" dur="1" fill="hold">
                                          <p:stCondLst>
                                            <p:cond delay="0"/>
                                          </p:stCondLst>
                                        </p:cTn>
                                        <p:tgtEl>
                                          <p:spTgt spid="81"/>
                                        </p:tgtEl>
                                        <p:attrNameLst>
                                          <p:attrName>style.visibility</p:attrName>
                                        </p:attrNameLst>
                                      </p:cBhvr>
                                      <p:to>
                                        <p:strVal val="visible"/>
                                      </p:to>
                                    </p:set>
                                    <p:anim calcmode="lin" valueType="num">
                                      <p:cBhvr>
                                        <p:cTn id="32" dur="500" fill="hold"/>
                                        <p:tgtEl>
                                          <p:spTgt spid="81"/>
                                        </p:tgtEl>
                                        <p:attrNameLst>
                                          <p:attrName>ppt_w</p:attrName>
                                        </p:attrNameLst>
                                      </p:cBhvr>
                                      <p:tavLst>
                                        <p:tav tm="0">
                                          <p:val>
                                            <p:fltVal val="0"/>
                                          </p:val>
                                        </p:tav>
                                        <p:tav tm="100000">
                                          <p:val>
                                            <p:strVal val="#ppt_w"/>
                                          </p:val>
                                        </p:tav>
                                      </p:tavLst>
                                    </p:anim>
                                    <p:anim calcmode="lin" valueType="num">
                                      <p:cBhvr>
                                        <p:cTn id="33" dur="500" fill="hold"/>
                                        <p:tgtEl>
                                          <p:spTgt spid="81"/>
                                        </p:tgtEl>
                                        <p:attrNameLst>
                                          <p:attrName>ppt_h</p:attrName>
                                        </p:attrNameLst>
                                      </p:cBhvr>
                                      <p:tavLst>
                                        <p:tav tm="0">
                                          <p:val>
                                            <p:fltVal val="0"/>
                                          </p:val>
                                        </p:tav>
                                        <p:tav tm="100000">
                                          <p:val>
                                            <p:strVal val="#ppt_h"/>
                                          </p:val>
                                        </p:tav>
                                      </p:tavLst>
                                    </p:anim>
                                    <p:animEffect transition="in" filter="fade">
                                      <p:cBhvr>
                                        <p:cTn id="34" dur="500"/>
                                        <p:tgtEl>
                                          <p:spTgt spid="81"/>
                                        </p:tgtEl>
                                      </p:cBhvr>
                                    </p:animEffect>
                                  </p:childTnLst>
                                </p:cTn>
                              </p:par>
                            </p:childTnLst>
                          </p:cTn>
                        </p:par>
                      </p:childTnLst>
                    </p:cTn>
                  </p:par>
                  <p:par>
                    <p:cTn id="35" fill="hold" nodeType="clickPar">
                      <p:stCondLst>
                        <p:cond delay="indefinite"/>
                      </p:stCondLst>
                      <p:childTnLst>
                        <p:par>
                          <p:cTn id="36" fill="hold">
                            <p:stCondLst>
                              <p:cond delay="0"/>
                            </p:stCondLst>
                            <p:childTnLst>
                              <p:par>
                                <p:cTn id="37" presetID="16" presetClass="entr" presetSubtype="21" dur="500" fill="hold" grpId="0" nodeType="click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barn(inVertical)">
                                      <p:cBhvr>
                                        <p:cTn id="3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p:bldP spid="36" grpId="0"/>
      <p:bldP spid="3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组合 32"/>
          <p:cNvGrpSpPr/>
          <p:nvPr/>
        </p:nvGrpSpPr>
        <p:grpSpPr>
          <a:xfrm>
            <a:off x="4121150" y="1739900"/>
            <a:ext cx="3759200" cy="3759200"/>
            <a:chOff x="3276600" y="1943100"/>
            <a:chExt cx="5130800" cy="5130800"/>
          </a:xfrm>
        </p:grpSpPr>
        <p:sp>
          <p:nvSpPr>
            <p:cNvPr id="34" name="椭圆 33"/>
            <p:cNvSpPr/>
            <p:nvPr/>
          </p:nvSpPr>
          <p:spPr>
            <a:xfrm>
              <a:off x="3276600" y="1943100"/>
              <a:ext cx="5130800" cy="5130800"/>
            </a:xfrm>
            <a:prstGeom prst="ellipse">
              <a:avLst/>
            </a:prstGeom>
            <a:gradFill flip="none" rotWithShape="1">
              <a:gsLst>
                <a:gs pos="0">
                  <a:srgbClr val="F2F2F2"/>
                </a:gs>
                <a:gs pos="100000">
                  <a:srgbClr val="F2F2F2">
                    <a:alpha val="0"/>
                  </a:srgb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404040"/>
                </a:solidFill>
                <a:latin typeface="微软雅黑" panose="020B0503020204020204" pitchFamily="34" charset="-122"/>
                <a:ea typeface="微软雅黑" panose="020B0503020204020204" pitchFamily="34" charset="-122"/>
              </a:endParaRPr>
            </a:p>
          </p:txBody>
        </p:sp>
        <p:sp>
          <p:nvSpPr>
            <p:cNvPr id="35" name="椭圆 34"/>
            <p:cNvSpPr/>
            <p:nvPr/>
          </p:nvSpPr>
          <p:spPr>
            <a:xfrm>
              <a:off x="4067077" y="2733577"/>
              <a:ext cx="3549847" cy="3549847"/>
            </a:xfrm>
            <a:prstGeom prst="ellipse">
              <a:avLst/>
            </a:prstGeom>
            <a:solidFill>
              <a:srgbClr val="EE94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rgbClr val="404040"/>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4057650" y="2597150"/>
            <a:ext cx="3886200" cy="2120900"/>
            <a:chOff x="4152900" y="2787650"/>
            <a:chExt cx="3886200" cy="2120900"/>
          </a:xfrm>
        </p:grpSpPr>
        <p:sp>
          <p:nvSpPr>
            <p:cNvPr id="37" name="椭圆 36"/>
            <p:cNvSpPr/>
            <p:nvPr/>
          </p:nvSpPr>
          <p:spPr>
            <a:xfrm>
              <a:off x="7670800" y="2787650"/>
              <a:ext cx="368300" cy="368300"/>
            </a:xfrm>
            <a:prstGeom prst="ellipse">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FFFFFF"/>
                  </a:solidFill>
                  <a:latin typeface="微软雅黑" panose="020B0503020204020204" pitchFamily="34" charset="-122"/>
                  <a:ea typeface="微软雅黑" panose="020B0503020204020204" pitchFamily="34" charset="-122"/>
                </a:rPr>
                <a:t>3</a:t>
              </a:r>
              <a:endParaRPr lang="zh-CN" altLang="en-US" sz="2000">
                <a:solidFill>
                  <a:srgbClr val="FFFFFF"/>
                </a:solidFill>
                <a:latin typeface="微软雅黑" panose="020B0503020204020204" pitchFamily="34" charset="-122"/>
                <a:ea typeface="微软雅黑" panose="020B0503020204020204" pitchFamily="34" charset="-122"/>
              </a:endParaRPr>
            </a:p>
          </p:txBody>
        </p:sp>
        <p:sp>
          <p:nvSpPr>
            <p:cNvPr id="38" name="椭圆 37"/>
            <p:cNvSpPr/>
            <p:nvPr/>
          </p:nvSpPr>
          <p:spPr>
            <a:xfrm>
              <a:off x="7670800" y="4540250"/>
              <a:ext cx="368300" cy="368300"/>
            </a:xfrm>
            <a:prstGeom prst="ellipse">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FFFFFF"/>
                  </a:solidFill>
                  <a:latin typeface="微软雅黑" panose="020B0503020204020204" pitchFamily="34" charset="-122"/>
                  <a:ea typeface="微软雅黑" panose="020B0503020204020204" pitchFamily="34" charset="-122"/>
                </a:rPr>
                <a:t>4</a:t>
              </a:r>
              <a:endParaRPr lang="zh-CN" altLang="en-US" sz="2000">
                <a:solidFill>
                  <a:srgbClr val="FFFFFF"/>
                </a:solidFill>
                <a:latin typeface="微软雅黑" panose="020B0503020204020204" pitchFamily="34" charset="-122"/>
                <a:ea typeface="微软雅黑" panose="020B0503020204020204" pitchFamily="34" charset="-122"/>
              </a:endParaRPr>
            </a:p>
          </p:txBody>
        </p:sp>
        <p:sp>
          <p:nvSpPr>
            <p:cNvPr id="39" name="椭圆 38"/>
            <p:cNvSpPr/>
            <p:nvPr/>
          </p:nvSpPr>
          <p:spPr>
            <a:xfrm>
              <a:off x="4152900" y="2787650"/>
              <a:ext cx="368300" cy="368300"/>
            </a:xfrm>
            <a:prstGeom prst="ellipse">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FFFFFF"/>
                  </a:solidFill>
                  <a:latin typeface="微软雅黑" panose="020B0503020204020204" pitchFamily="34" charset="-122"/>
                  <a:ea typeface="微软雅黑" panose="020B0503020204020204" pitchFamily="34" charset="-122"/>
                </a:rPr>
                <a:t>1</a:t>
              </a:r>
              <a:endParaRPr lang="zh-CN" altLang="en-US" sz="2000">
                <a:solidFill>
                  <a:srgbClr val="FFFFFF"/>
                </a:solidFill>
                <a:latin typeface="微软雅黑" panose="020B0503020204020204" pitchFamily="34" charset="-122"/>
                <a:ea typeface="微软雅黑" panose="020B0503020204020204" pitchFamily="34" charset="-122"/>
              </a:endParaRPr>
            </a:p>
          </p:txBody>
        </p:sp>
        <p:sp>
          <p:nvSpPr>
            <p:cNvPr id="40" name="椭圆 39"/>
            <p:cNvSpPr/>
            <p:nvPr/>
          </p:nvSpPr>
          <p:spPr>
            <a:xfrm>
              <a:off x="4152900" y="4540250"/>
              <a:ext cx="368300" cy="368300"/>
            </a:xfrm>
            <a:prstGeom prst="ellipse">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a:solidFill>
                    <a:srgbClr val="FFFFFF"/>
                  </a:solidFill>
                  <a:latin typeface="微软雅黑" panose="020B0503020204020204" pitchFamily="34" charset="-122"/>
                  <a:ea typeface="微软雅黑" panose="020B0503020204020204" pitchFamily="34" charset="-122"/>
                </a:rPr>
                <a:t>2</a:t>
              </a:r>
              <a:endParaRPr lang="zh-CN" altLang="en-US" sz="2000">
                <a:solidFill>
                  <a:srgbClr val="FFFFFF"/>
                </a:solidFill>
                <a:latin typeface="微软雅黑" panose="020B0503020204020204" pitchFamily="34" charset="-122"/>
                <a:ea typeface="微软雅黑" panose="020B0503020204020204" pitchFamily="34" charset="-122"/>
              </a:endParaRPr>
            </a:p>
          </p:txBody>
        </p:sp>
      </p:grpSp>
      <p:grpSp>
        <p:nvGrpSpPr>
          <p:cNvPr id="41" name="组合 40"/>
          <p:cNvGrpSpPr/>
          <p:nvPr/>
        </p:nvGrpSpPr>
        <p:grpSpPr>
          <a:xfrm>
            <a:off x="8253743" y="1822992"/>
            <a:ext cx="2839324" cy="1546000"/>
            <a:chOff x="1373942" y="1804860"/>
            <a:chExt cx="2954463" cy="1546000"/>
          </a:xfrm>
        </p:grpSpPr>
        <p:sp>
          <p:nvSpPr>
            <p:cNvPr id="42" name="矩形 3"/>
            <p:cNvSpPr>
              <a:spLocks noChangeArrowheads="1"/>
            </p:cNvSpPr>
            <p:nvPr/>
          </p:nvSpPr>
          <p:spPr bwMode="auto">
            <a:xfrm>
              <a:off x="1373942" y="1804860"/>
              <a:ext cx="1104873"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just" defTabSz="457200">
                <a:spcBef>
                  <a:spcPct val="0"/>
                </a:spcBef>
              </a:pPr>
              <a:r>
                <a:rPr lang="zh-CN" altLang="en-US" sz="2400" b="1">
                  <a:solidFill>
                    <a:srgbClr val="404040"/>
                  </a:solidFill>
                  <a:latin typeface="微软雅黑" panose="020B0503020204020204" pitchFamily="34" charset="-122"/>
                  <a:ea typeface="微软雅黑" panose="020B0503020204020204" pitchFamily="34" charset="-122"/>
                  <a:cs typeface="OPPOSans B" panose="00020600040101010101" pitchFamily="18" charset="-122"/>
                  <a:sym typeface="+mn-lt"/>
                </a:rPr>
                <a:t>小标题</a:t>
              </a:r>
            </a:p>
          </p:txBody>
        </p:sp>
        <p:sp>
          <p:nvSpPr>
            <p:cNvPr id="43" name="文本框 42"/>
            <p:cNvSpPr txBox="1"/>
            <p:nvPr/>
          </p:nvSpPr>
          <p:spPr>
            <a:xfrm>
              <a:off x="1395471" y="2194005"/>
              <a:ext cx="2932934" cy="1156855"/>
            </a:xfrm>
            <a:prstGeom prst="rect">
              <a:avLst/>
            </a:prstGeom>
            <a:noFill/>
          </p:spPr>
          <p:txBody>
            <a:bodyPr wrap="square">
              <a:spAutoFit/>
            </a:bodyPr>
            <a:lstStyle/>
            <a:p>
              <a:pPr algn="just" fontAlgn="base">
                <a:lnSpc>
                  <a:spcPct val="150000"/>
                </a:lnSpc>
                <a:spcBef>
                  <a:spcPct val="0"/>
                </a:spcBef>
                <a:spcAft>
                  <a:spcPct val="0"/>
                </a:spcAft>
                <a:defRPr/>
              </a:pPr>
              <a:r>
                <a:rPr lang="zh-CN" altLang="en-US" sz="160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rPr>
                <a:t>语言尽可能精炼，可根据实际情况调整文本框大小，或者字体的大小</a:t>
              </a:r>
              <a:endParaRPr lang="en-US" altLang="zh-CN" sz="160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endParaRPr>
            </a:p>
          </p:txBody>
        </p:sp>
      </p:grpSp>
      <p:grpSp>
        <p:nvGrpSpPr>
          <p:cNvPr id="44" name="组合 43"/>
          <p:cNvGrpSpPr/>
          <p:nvPr/>
        </p:nvGrpSpPr>
        <p:grpSpPr>
          <a:xfrm>
            <a:off x="8253743" y="3867692"/>
            <a:ext cx="2839324" cy="1546000"/>
            <a:chOff x="1373942" y="1804860"/>
            <a:chExt cx="2954463" cy="1546000"/>
          </a:xfrm>
        </p:grpSpPr>
        <p:sp>
          <p:nvSpPr>
            <p:cNvPr id="45" name="矩形 3"/>
            <p:cNvSpPr>
              <a:spLocks noChangeArrowheads="1"/>
            </p:cNvSpPr>
            <p:nvPr/>
          </p:nvSpPr>
          <p:spPr bwMode="auto">
            <a:xfrm>
              <a:off x="1373942" y="1804860"/>
              <a:ext cx="1104873"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just" defTabSz="457200">
                <a:spcBef>
                  <a:spcPct val="0"/>
                </a:spcBef>
              </a:pPr>
              <a:r>
                <a:rPr lang="zh-CN" altLang="en-US" sz="2400" b="1">
                  <a:solidFill>
                    <a:srgbClr val="404040"/>
                  </a:solidFill>
                  <a:latin typeface="微软雅黑" panose="020B0503020204020204" pitchFamily="34" charset="-122"/>
                  <a:ea typeface="微软雅黑" panose="020B0503020204020204" pitchFamily="34" charset="-122"/>
                  <a:cs typeface="OPPOSans B" panose="00020600040101010101" pitchFamily="18" charset="-122"/>
                  <a:sym typeface="+mn-lt"/>
                </a:rPr>
                <a:t>小标题</a:t>
              </a:r>
            </a:p>
          </p:txBody>
        </p:sp>
        <p:sp>
          <p:nvSpPr>
            <p:cNvPr id="46" name="文本框 45"/>
            <p:cNvSpPr txBox="1"/>
            <p:nvPr/>
          </p:nvSpPr>
          <p:spPr>
            <a:xfrm>
              <a:off x="1395471" y="2194005"/>
              <a:ext cx="2932934" cy="1156855"/>
            </a:xfrm>
            <a:prstGeom prst="rect">
              <a:avLst/>
            </a:prstGeom>
            <a:noFill/>
          </p:spPr>
          <p:txBody>
            <a:bodyPr wrap="square">
              <a:spAutoFit/>
            </a:bodyPr>
            <a:lstStyle/>
            <a:p>
              <a:pPr algn="just" fontAlgn="base">
                <a:lnSpc>
                  <a:spcPct val="150000"/>
                </a:lnSpc>
                <a:spcBef>
                  <a:spcPct val="0"/>
                </a:spcBef>
                <a:spcAft>
                  <a:spcPct val="0"/>
                </a:spcAft>
                <a:defRPr/>
              </a:pPr>
              <a:r>
                <a:rPr lang="zh-CN" altLang="en-US" sz="160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rPr>
                <a:t>语言尽可能精炼，可根据实际情况调整文本框大小，或者字体的大小</a:t>
              </a:r>
              <a:endParaRPr lang="en-US" altLang="zh-CN" sz="160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endParaRPr>
            </a:p>
          </p:txBody>
        </p:sp>
      </p:grpSp>
      <p:grpSp>
        <p:nvGrpSpPr>
          <p:cNvPr id="47" name="组合 46"/>
          <p:cNvGrpSpPr/>
          <p:nvPr/>
        </p:nvGrpSpPr>
        <p:grpSpPr>
          <a:xfrm flipH="1">
            <a:off x="756033" y="1822992"/>
            <a:ext cx="2839324" cy="1546000"/>
            <a:chOff x="1373942" y="1804860"/>
            <a:chExt cx="2954463" cy="1546000"/>
          </a:xfrm>
        </p:grpSpPr>
        <p:sp>
          <p:nvSpPr>
            <p:cNvPr id="48" name="矩形 3"/>
            <p:cNvSpPr>
              <a:spLocks noChangeArrowheads="1"/>
            </p:cNvSpPr>
            <p:nvPr/>
          </p:nvSpPr>
          <p:spPr bwMode="auto">
            <a:xfrm>
              <a:off x="1373942" y="1804860"/>
              <a:ext cx="1104873"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just" defTabSz="457200">
                <a:spcBef>
                  <a:spcPct val="0"/>
                </a:spcBef>
              </a:pPr>
              <a:r>
                <a:rPr lang="zh-CN" altLang="en-US" sz="2400" b="1">
                  <a:solidFill>
                    <a:srgbClr val="404040"/>
                  </a:solidFill>
                  <a:latin typeface="微软雅黑" panose="020B0503020204020204" pitchFamily="34" charset="-122"/>
                  <a:ea typeface="微软雅黑" panose="020B0503020204020204" pitchFamily="34" charset="-122"/>
                  <a:cs typeface="OPPOSans B" panose="00020600040101010101" pitchFamily="18" charset="-122"/>
                  <a:sym typeface="+mn-lt"/>
                </a:rPr>
                <a:t>小标题</a:t>
              </a:r>
            </a:p>
          </p:txBody>
        </p:sp>
        <p:sp>
          <p:nvSpPr>
            <p:cNvPr id="49" name="文本框 48"/>
            <p:cNvSpPr txBox="1"/>
            <p:nvPr/>
          </p:nvSpPr>
          <p:spPr>
            <a:xfrm>
              <a:off x="1395471" y="2194005"/>
              <a:ext cx="2932934" cy="1156855"/>
            </a:xfrm>
            <a:prstGeom prst="rect">
              <a:avLst/>
            </a:prstGeom>
            <a:noFill/>
          </p:spPr>
          <p:txBody>
            <a:bodyPr wrap="square">
              <a:spAutoFit/>
            </a:bodyPr>
            <a:lstStyle/>
            <a:p>
              <a:pPr algn="r" fontAlgn="base">
                <a:lnSpc>
                  <a:spcPct val="150000"/>
                </a:lnSpc>
                <a:spcBef>
                  <a:spcPct val="0"/>
                </a:spcBef>
                <a:spcAft>
                  <a:spcPct val="0"/>
                </a:spcAft>
                <a:defRPr/>
              </a:pPr>
              <a:r>
                <a:rPr lang="zh-CN" altLang="en-US" sz="1600" dirty="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rPr>
                <a:t>语言尽可能精炼，可根据实际情况调整文本框大小，或者字体的大小</a:t>
              </a:r>
              <a:endParaRPr lang="en-US" altLang="zh-CN" sz="1600" dirty="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endParaRPr>
            </a:p>
          </p:txBody>
        </p:sp>
      </p:grpSp>
      <p:grpSp>
        <p:nvGrpSpPr>
          <p:cNvPr id="50" name="组合 49"/>
          <p:cNvGrpSpPr/>
          <p:nvPr/>
        </p:nvGrpSpPr>
        <p:grpSpPr>
          <a:xfrm flipH="1">
            <a:off x="756033" y="3867692"/>
            <a:ext cx="2839324" cy="1546000"/>
            <a:chOff x="1373942" y="1804860"/>
            <a:chExt cx="2954463" cy="1546000"/>
          </a:xfrm>
        </p:grpSpPr>
        <p:sp>
          <p:nvSpPr>
            <p:cNvPr id="51" name="矩形 3"/>
            <p:cNvSpPr>
              <a:spLocks noChangeArrowheads="1"/>
            </p:cNvSpPr>
            <p:nvPr/>
          </p:nvSpPr>
          <p:spPr bwMode="auto">
            <a:xfrm>
              <a:off x="1373942" y="1804860"/>
              <a:ext cx="1104873" cy="438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3" tIns="34287" rIns="68573" bIns="34287">
              <a:spAutoFit/>
            </a:bodyPr>
            <a:lstStyle/>
            <a:p>
              <a:pPr algn="just" defTabSz="457200">
                <a:spcBef>
                  <a:spcPct val="0"/>
                </a:spcBef>
              </a:pPr>
              <a:r>
                <a:rPr lang="zh-CN" altLang="en-US" sz="2400" b="1">
                  <a:solidFill>
                    <a:srgbClr val="404040"/>
                  </a:solidFill>
                  <a:latin typeface="微软雅黑" panose="020B0503020204020204" pitchFamily="34" charset="-122"/>
                  <a:ea typeface="微软雅黑" panose="020B0503020204020204" pitchFamily="34" charset="-122"/>
                  <a:cs typeface="OPPOSans B" panose="00020600040101010101" pitchFamily="18" charset="-122"/>
                  <a:sym typeface="+mn-lt"/>
                </a:rPr>
                <a:t>小标题</a:t>
              </a:r>
            </a:p>
          </p:txBody>
        </p:sp>
        <p:sp>
          <p:nvSpPr>
            <p:cNvPr id="52" name="文本框 51"/>
            <p:cNvSpPr txBox="1"/>
            <p:nvPr/>
          </p:nvSpPr>
          <p:spPr>
            <a:xfrm>
              <a:off x="1395471" y="2194005"/>
              <a:ext cx="2932934" cy="1156855"/>
            </a:xfrm>
            <a:prstGeom prst="rect">
              <a:avLst/>
            </a:prstGeom>
            <a:noFill/>
          </p:spPr>
          <p:txBody>
            <a:bodyPr wrap="square">
              <a:spAutoFit/>
            </a:bodyPr>
            <a:lstStyle/>
            <a:p>
              <a:pPr algn="r" fontAlgn="base">
                <a:lnSpc>
                  <a:spcPct val="150000"/>
                </a:lnSpc>
                <a:spcBef>
                  <a:spcPct val="0"/>
                </a:spcBef>
                <a:spcAft>
                  <a:spcPct val="0"/>
                </a:spcAft>
                <a:defRPr/>
              </a:pPr>
              <a:r>
                <a:rPr lang="zh-CN" altLang="en-US" sz="160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rPr>
                <a:t>语言尽可能精炼，可根据实际情况调整文本框大小，或者字体的大小</a:t>
              </a:r>
              <a:endParaRPr lang="en-US" altLang="zh-CN" sz="1600">
                <a:solidFill>
                  <a:srgbClr val="404040"/>
                </a:solidFill>
                <a:latin typeface="微软雅黑" panose="020B0503020204020204" pitchFamily="34" charset="-122"/>
                <a:ea typeface="微软雅黑" panose="020B0503020204020204" pitchFamily="34" charset="-122"/>
                <a:cs typeface="Open Sans" panose="020B0606030504020204" pitchFamily="34" charset="0"/>
                <a:sym typeface="+mn-lt"/>
              </a:endParaRPr>
            </a:p>
          </p:txBody>
        </p:sp>
      </p:grpSp>
      <p:pic>
        <p:nvPicPr>
          <p:cNvPr id="55" name="图片 5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08541" y="1979009"/>
            <a:ext cx="2963810" cy="296381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000">
        <p15:prstTrans prst="drap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31" presetClass="entr" presetSubtype="0" dur="500" fill="hold"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90"/>
                                          </p:val>
                                        </p:tav>
                                        <p:tav tm="100000">
                                          <p:val>
                                            <p:fltVal val="0"/>
                                          </p:val>
                                        </p:tav>
                                      </p:tavLst>
                                    </p:anim>
                                    <p:animEffect transition="in" filter="fade">
                                      <p:cBhvr>
                                        <p:cTn id="10" dur="500"/>
                                        <p:tgtEl>
                                          <p:spTgt spid="33"/>
                                        </p:tgtEl>
                                      </p:cBhvr>
                                    </p:animEffect>
                                  </p:childTnLst>
                                </p:cTn>
                              </p:par>
                            </p:childTnLst>
                          </p:cTn>
                        </p:par>
                        <p:par>
                          <p:cTn id="11" fill="hold" nodeType="afterGroup">
                            <p:stCondLst>
                              <p:cond delay="500"/>
                            </p:stCondLst>
                            <p:childTnLst>
                              <p:par>
                                <p:cTn id="12" presetID="2" presetClass="entr" presetSubtype="3" dur="500" fill="hold" nodeType="afterEffect">
                                  <p:stCondLst>
                                    <p:cond delay="0"/>
                                  </p:stCondLst>
                                  <p:childTnLst>
                                    <p:set>
                                      <p:cBhvr>
                                        <p:cTn id="13" dur="1" fill="hold">
                                          <p:stCondLst>
                                            <p:cond delay="0"/>
                                          </p:stCondLst>
                                        </p:cTn>
                                        <p:tgtEl>
                                          <p:spTgt spid="55"/>
                                        </p:tgtEl>
                                        <p:attrNameLst>
                                          <p:attrName>style.visibility</p:attrName>
                                        </p:attrNameLst>
                                      </p:cBhvr>
                                      <p:to>
                                        <p:strVal val="visible"/>
                                      </p:to>
                                    </p:set>
                                    <p:anim calcmode="lin" valueType="num">
                                      <p:cBhvr additive="base">
                                        <p:cTn id="14" dur="500" fill="hold"/>
                                        <p:tgtEl>
                                          <p:spTgt spid="55"/>
                                        </p:tgtEl>
                                        <p:attrNameLst>
                                          <p:attrName>ppt_x</p:attrName>
                                        </p:attrNameLst>
                                      </p:cBhvr>
                                      <p:tavLst>
                                        <p:tav tm="0">
                                          <p:val>
                                            <p:strVal val="1+#ppt_w/2"/>
                                          </p:val>
                                        </p:tav>
                                        <p:tav tm="100000">
                                          <p:val>
                                            <p:strVal val="#ppt_x"/>
                                          </p:val>
                                        </p:tav>
                                      </p:tavLst>
                                    </p:anim>
                                    <p:anim calcmode="lin" valueType="num">
                                      <p:cBhvr additive="base">
                                        <p:cTn id="15" dur="500" fill="hold"/>
                                        <p:tgtEl>
                                          <p:spTgt spid="55"/>
                                        </p:tgtEl>
                                        <p:attrNameLst>
                                          <p:attrName>ppt_y</p:attrName>
                                        </p:attrNameLst>
                                      </p:cBhvr>
                                      <p:tavLst>
                                        <p:tav tm="0">
                                          <p:val>
                                            <p:strVal val="0-#ppt_h/2"/>
                                          </p:val>
                                        </p:tav>
                                        <p:tav tm="100000">
                                          <p:val>
                                            <p:strVal val="#ppt_y"/>
                                          </p:val>
                                        </p:tav>
                                      </p:tavLst>
                                    </p:anim>
                                  </p:childTnLst>
                                </p:cTn>
                              </p:par>
                            </p:childTnLst>
                          </p:cTn>
                        </p:par>
                        <p:par>
                          <p:cTn id="16" fill="hold" nodeType="afterGroup">
                            <p:stCondLst>
                              <p:cond delay="1000"/>
                            </p:stCondLst>
                            <p:childTnLst>
                              <p:par>
                                <p:cTn id="17" presetID="42" presetClass="entr" presetSubtype="0" dur="500"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anim calcmode="lin" valueType="num">
                                      <p:cBhvr>
                                        <p:cTn id="20" dur="500" fill="hold"/>
                                        <p:tgtEl>
                                          <p:spTgt spid="36"/>
                                        </p:tgtEl>
                                        <p:attrNameLst>
                                          <p:attrName>ppt_x</p:attrName>
                                        </p:attrNameLst>
                                      </p:cBhvr>
                                      <p:tavLst>
                                        <p:tav tm="0">
                                          <p:val>
                                            <p:strVal val="#ppt_x"/>
                                          </p:val>
                                        </p:tav>
                                        <p:tav tm="100000">
                                          <p:val>
                                            <p:strVal val="#ppt_x"/>
                                          </p:val>
                                        </p:tav>
                                      </p:tavLst>
                                    </p:anim>
                                    <p:anim calcmode="lin" valueType="num">
                                      <p:cBhvr>
                                        <p:cTn id="21" dur="500" fill="hold"/>
                                        <p:tgtEl>
                                          <p:spTgt spid="36"/>
                                        </p:tgtEl>
                                        <p:attrNameLst>
                                          <p:attrName>ppt_y</p:attrName>
                                        </p:attrNameLst>
                                      </p:cBhvr>
                                      <p:tavLst>
                                        <p:tav tm="0">
                                          <p:val>
                                            <p:strVal val="#ppt_y+.1"/>
                                          </p:val>
                                        </p:tav>
                                        <p:tav tm="100000">
                                          <p:val>
                                            <p:strVal val="#ppt_y"/>
                                          </p:val>
                                        </p:tav>
                                      </p:tavLst>
                                    </p:anim>
                                  </p:childTnLst>
                                </p:cTn>
                              </p:par>
                            </p:childTnLst>
                          </p:cTn>
                        </p:par>
                        <p:par>
                          <p:cTn id="22" fill="hold" nodeType="afterGroup">
                            <p:stCondLst>
                              <p:cond delay="1500"/>
                            </p:stCondLst>
                            <p:childTnLst>
                              <p:par>
                                <p:cTn id="23" presetID="53" presetClass="entr" presetSubtype="16" dur="500" fill="hold" nodeType="after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500" fill="hold"/>
                                        <p:tgtEl>
                                          <p:spTgt spid="47"/>
                                        </p:tgtEl>
                                        <p:attrNameLst>
                                          <p:attrName>ppt_w</p:attrName>
                                        </p:attrNameLst>
                                      </p:cBhvr>
                                      <p:tavLst>
                                        <p:tav tm="0">
                                          <p:val>
                                            <p:fltVal val="0"/>
                                          </p:val>
                                        </p:tav>
                                        <p:tav tm="100000">
                                          <p:val>
                                            <p:strVal val="#ppt_w"/>
                                          </p:val>
                                        </p:tav>
                                      </p:tavLst>
                                    </p:anim>
                                    <p:anim calcmode="lin" valueType="num">
                                      <p:cBhvr>
                                        <p:cTn id="26" dur="500" fill="hold"/>
                                        <p:tgtEl>
                                          <p:spTgt spid="47"/>
                                        </p:tgtEl>
                                        <p:attrNameLst>
                                          <p:attrName>ppt_h</p:attrName>
                                        </p:attrNameLst>
                                      </p:cBhvr>
                                      <p:tavLst>
                                        <p:tav tm="0">
                                          <p:val>
                                            <p:fltVal val="0"/>
                                          </p:val>
                                        </p:tav>
                                        <p:tav tm="100000">
                                          <p:val>
                                            <p:strVal val="#ppt_h"/>
                                          </p:val>
                                        </p:tav>
                                      </p:tavLst>
                                    </p:anim>
                                    <p:animEffect transition="in" filter="fade">
                                      <p:cBhvr>
                                        <p:cTn id="27" dur="500"/>
                                        <p:tgtEl>
                                          <p:spTgt spid="47"/>
                                        </p:tgtEl>
                                      </p:cBhvr>
                                    </p:animEffect>
                                  </p:childTnLst>
                                </p:cTn>
                              </p:par>
                            </p:childTnLst>
                          </p:cTn>
                        </p:par>
                        <p:par>
                          <p:cTn id="28" fill="hold" nodeType="afterGroup">
                            <p:stCondLst>
                              <p:cond delay="2000"/>
                            </p:stCondLst>
                            <p:childTnLst>
                              <p:par>
                                <p:cTn id="29" presetID="53" presetClass="entr" presetSubtype="16" dur="500" fill="hold" nodeType="afterEffect">
                                  <p:stCondLst>
                                    <p:cond delay="0"/>
                                  </p:stCondLst>
                                  <p:childTnLst>
                                    <p:set>
                                      <p:cBhvr>
                                        <p:cTn id="30" dur="1" fill="hold">
                                          <p:stCondLst>
                                            <p:cond delay="0"/>
                                          </p:stCondLst>
                                        </p:cTn>
                                        <p:tgtEl>
                                          <p:spTgt spid="50"/>
                                        </p:tgtEl>
                                        <p:attrNameLst>
                                          <p:attrName>style.visibility</p:attrName>
                                        </p:attrNameLst>
                                      </p:cBhvr>
                                      <p:to>
                                        <p:strVal val="visible"/>
                                      </p:to>
                                    </p:set>
                                    <p:anim calcmode="lin" valueType="num">
                                      <p:cBhvr>
                                        <p:cTn id="31" dur="500" fill="hold"/>
                                        <p:tgtEl>
                                          <p:spTgt spid="50"/>
                                        </p:tgtEl>
                                        <p:attrNameLst>
                                          <p:attrName>ppt_w</p:attrName>
                                        </p:attrNameLst>
                                      </p:cBhvr>
                                      <p:tavLst>
                                        <p:tav tm="0">
                                          <p:val>
                                            <p:fltVal val="0"/>
                                          </p:val>
                                        </p:tav>
                                        <p:tav tm="100000">
                                          <p:val>
                                            <p:strVal val="#ppt_w"/>
                                          </p:val>
                                        </p:tav>
                                      </p:tavLst>
                                    </p:anim>
                                    <p:anim calcmode="lin" valueType="num">
                                      <p:cBhvr>
                                        <p:cTn id="32" dur="500" fill="hold"/>
                                        <p:tgtEl>
                                          <p:spTgt spid="50"/>
                                        </p:tgtEl>
                                        <p:attrNameLst>
                                          <p:attrName>ppt_h</p:attrName>
                                        </p:attrNameLst>
                                      </p:cBhvr>
                                      <p:tavLst>
                                        <p:tav tm="0">
                                          <p:val>
                                            <p:fltVal val="0"/>
                                          </p:val>
                                        </p:tav>
                                        <p:tav tm="100000">
                                          <p:val>
                                            <p:strVal val="#ppt_h"/>
                                          </p:val>
                                        </p:tav>
                                      </p:tavLst>
                                    </p:anim>
                                    <p:animEffect transition="in" filter="fade">
                                      <p:cBhvr>
                                        <p:cTn id="33" dur="500"/>
                                        <p:tgtEl>
                                          <p:spTgt spid="50"/>
                                        </p:tgtEl>
                                      </p:cBhvr>
                                    </p:animEffect>
                                  </p:childTnLst>
                                </p:cTn>
                              </p:par>
                            </p:childTnLst>
                          </p:cTn>
                        </p:par>
                        <p:par>
                          <p:cTn id="34" fill="hold" nodeType="afterGroup">
                            <p:stCondLst>
                              <p:cond delay="2500"/>
                            </p:stCondLst>
                            <p:childTnLst>
                              <p:par>
                                <p:cTn id="35" presetID="53" presetClass="entr" presetSubtype="16" dur="500" fill="hold" nodeType="afterEffect">
                                  <p:stCondLst>
                                    <p:cond delay="0"/>
                                  </p:stCondLst>
                                  <p:childTnLst>
                                    <p:set>
                                      <p:cBhvr>
                                        <p:cTn id="36" dur="1" fill="hold">
                                          <p:stCondLst>
                                            <p:cond delay="0"/>
                                          </p:stCondLst>
                                        </p:cTn>
                                        <p:tgtEl>
                                          <p:spTgt spid="41"/>
                                        </p:tgtEl>
                                        <p:attrNameLst>
                                          <p:attrName>style.visibility</p:attrName>
                                        </p:attrNameLst>
                                      </p:cBhvr>
                                      <p:to>
                                        <p:strVal val="visible"/>
                                      </p:to>
                                    </p:set>
                                    <p:anim calcmode="lin" valueType="num">
                                      <p:cBhvr>
                                        <p:cTn id="37" dur="500" fill="hold"/>
                                        <p:tgtEl>
                                          <p:spTgt spid="41"/>
                                        </p:tgtEl>
                                        <p:attrNameLst>
                                          <p:attrName>ppt_w</p:attrName>
                                        </p:attrNameLst>
                                      </p:cBhvr>
                                      <p:tavLst>
                                        <p:tav tm="0">
                                          <p:val>
                                            <p:fltVal val="0"/>
                                          </p:val>
                                        </p:tav>
                                        <p:tav tm="100000">
                                          <p:val>
                                            <p:strVal val="#ppt_w"/>
                                          </p:val>
                                        </p:tav>
                                      </p:tavLst>
                                    </p:anim>
                                    <p:anim calcmode="lin" valueType="num">
                                      <p:cBhvr>
                                        <p:cTn id="38" dur="500" fill="hold"/>
                                        <p:tgtEl>
                                          <p:spTgt spid="41"/>
                                        </p:tgtEl>
                                        <p:attrNameLst>
                                          <p:attrName>ppt_h</p:attrName>
                                        </p:attrNameLst>
                                      </p:cBhvr>
                                      <p:tavLst>
                                        <p:tav tm="0">
                                          <p:val>
                                            <p:fltVal val="0"/>
                                          </p:val>
                                        </p:tav>
                                        <p:tav tm="100000">
                                          <p:val>
                                            <p:strVal val="#ppt_h"/>
                                          </p:val>
                                        </p:tav>
                                      </p:tavLst>
                                    </p:anim>
                                    <p:animEffect transition="in" filter="fade">
                                      <p:cBhvr>
                                        <p:cTn id="39" dur="500"/>
                                        <p:tgtEl>
                                          <p:spTgt spid="41"/>
                                        </p:tgtEl>
                                      </p:cBhvr>
                                    </p:animEffect>
                                  </p:childTnLst>
                                </p:cTn>
                              </p:par>
                            </p:childTnLst>
                          </p:cTn>
                        </p:par>
                        <p:par>
                          <p:cTn id="40" fill="hold" nodeType="afterGroup">
                            <p:stCondLst>
                              <p:cond delay="3000"/>
                            </p:stCondLst>
                            <p:childTnLst>
                              <p:par>
                                <p:cTn id="41" presetID="53" presetClass="entr" presetSubtype="16" dur="500" fill="hold" nodeType="afterEffect">
                                  <p:stCondLst>
                                    <p:cond delay="0"/>
                                  </p:stCondLst>
                                  <p:childTnLst>
                                    <p:set>
                                      <p:cBhvr>
                                        <p:cTn id="42" dur="1" fill="hold">
                                          <p:stCondLst>
                                            <p:cond delay="0"/>
                                          </p:stCondLst>
                                        </p:cTn>
                                        <p:tgtEl>
                                          <p:spTgt spid="44"/>
                                        </p:tgtEl>
                                        <p:attrNameLst>
                                          <p:attrName>style.visibility</p:attrName>
                                        </p:attrNameLst>
                                      </p:cBhvr>
                                      <p:to>
                                        <p:strVal val="visible"/>
                                      </p:to>
                                    </p:set>
                                    <p:anim calcmode="lin" valueType="num">
                                      <p:cBhvr>
                                        <p:cTn id="43" dur="500" fill="hold"/>
                                        <p:tgtEl>
                                          <p:spTgt spid="44"/>
                                        </p:tgtEl>
                                        <p:attrNameLst>
                                          <p:attrName>ppt_w</p:attrName>
                                        </p:attrNameLst>
                                      </p:cBhvr>
                                      <p:tavLst>
                                        <p:tav tm="0">
                                          <p:val>
                                            <p:fltVal val="0"/>
                                          </p:val>
                                        </p:tav>
                                        <p:tav tm="100000">
                                          <p:val>
                                            <p:strVal val="#ppt_w"/>
                                          </p:val>
                                        </p:tav>
                                      </p:tavLst>
                                    </p:anim>
                                    <p:anim calcmode="lin" valueType="num">
                                      <p:cBhvr>
                                        <p:cTn id="44" dur="500" fill="hold"/>
                                        <p:tgtEl>
                                          <p:spTgt spid="44"/>
                                        </p:tgtEl>
                                        <p:attrNameLst>
                                          <p:attrName>ppt_h</p:attrName>
                                        </p:attrNameLst>
                                      </p:cBhvr>
                                      <p:tavLst>
                                        <p:tav tm="0">
                                          <p:val>
                                            <p:fltVal val="0"/>
                                          </p:val>
                                        </p:tav>
                                        <p:tav tm="100000">
                                          <p:val>
                                            <p:strVal val="#ppt_h"/>
                                          </p:val>
                                        </p:tav>
                                      </p:tavLst>
                                    </p:anim>
                                    <p:animEffect transition="in" filter="fade">
                                      <p:cBhvr>
                                        <p:cTn id="4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2952750"/>
          </a:xfrm>
          <a:prstGeom prst="rect">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77"/>
          <p:cNvSpPr txBox="1"/>
          <p:nvPr/>
        </p:nvSpPr>
        <p:spPr>
          <a:xfrm>
            <a:off x="905242" y="460713"/>
            <a:ext cx="10381516" cy="2031325"/>
          </a:xfrm>
          <a:prstGeom prst="rect">
            <a:avLst/>
          </a:prstGeom>
          <a:noFill/>
        </p:spPr>
        <p:txBody>
          <a:bodyPr wrap="square" rtlCol="0">
            <a:spAutoFit/>
          </a:bodyPr>
          <a:lstStyle/>
          <a:p>
            <a:pPr algn="dist"/>
            <a:r>
              <a:rPr lang="en-US" altLang="zh-CN" sz="12600" b="1">
                <a:solidFill>
                  <a:schemeClr val="bg1">
                    <a:lumMod val="95000"/>
                    <a:alpha val="1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rPr>
              <a:t>PART TWO </a:t>
            </a:r>
            <a:endParaRPr lang="zh-CN" altLang="en-US" sz="12600" b="1">
              <a:solidFill>
                <a:schemeClr val="bg1">
                  <a:lumMod val="95000"/>
                  <a:alpha val="15000"/>
                </a:schemeClr>
              </a:solidFill>
              <a:latin typeface="微软雅黑" panose="020B0503020204020204" pitchFamily="34" charset="-122"/>
              <a:ea typeface="微软雅黑" panose="020B0503020204020204" pitchFamily="34" charset="-122"/>
              <a:cs typeface="阿里巴巴普惠体 Medium" panose="00020600040101010101" pitchFamily="18" charset="-122"/>
              <a:sym typeface="思源黑体" panose="020B0500000000000000" pitchFamily="34" charset="-122"/>
            </a:endParaRPr>
          </a:p>
        </p:txBody>
      </p:sp>
      <p:sp>
        <p:nvSpPr>
          <p:cNvPr id="5" name="TextBox 77"/>
          <p:cNvSpPr txBox="1"/>
          <p:nvPr/>
        </p:nvSpPr>
        <p:spPr>
          <a:xfrm>
            <a:off x="820618" y="3703026"/>
            <a:ext cx="7370882" cy="1446550"/>
          </a:xfrm>
          <a:prstGeom prst="rect">
            <a:avLst/>
          </a:prstGeom>
          <a:noFill/>
        </p:spPr>
        <p:txBody>
          <a:bodyPr wrap="square" rtlCol="0">
            <a:spAutoFit/>
          </a:bodyPr>
          <a:lstStyle/>
          <a:p>
            <a:pPr algn="dist"/>
            <a:r>
              <a:rPr lang="zh-CN" altLang="en-US" sz="8800" dirty="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内部运作管理</a:t>
            </a:r>
          </a:p>
        </p:txBody>
      </p:sp>
      <p:sp>
        <p:nvSpPr>
          <p:cNvPr id="6" name="文本框 5"/>
          <p:cNvSpPr txBox="1"/>
          <p:nvPr/>
        </p:nvSpPr>
        <p:spPr>
          <a:xfrm>
            <a:off x="879473" y="4971474"/>
            <a:ext cx="8302627" cy="831318"/>
          </a:xfrm>
          <a:prstGeom prst="rect">
            <a:avLst/>
          </a:prstGeom>
          <a:noFill/>
        </p:spPr>
        <p:txBody>
          <a:bodyPr wrap="square" rtlCol="0">
            <a:spAutoFit/>
          </a:bodyPr>
          <a:lstStyle/>
          <a:p>
            <a:pPr>
              <a:lnSpc>
                <a:spcPct val="250000"/>
              </a:lnSpc>
            </a:pPr>
            <a:r>
              <a:rPr lang="en-US" altLang="zh-CN" sz="1050" dirty="0">
                <a:solidFill>
                  <a:schemeClr val="tx1">
                    <a:lumMod val="50000"/>
                    <a:lumOff val="50000"/>
                  </a:schemeClr>
                </a:solidFill>
                <a:latin typeface="微软雅黑" panose="020B0503020204020204" pitchFamily="34" charset="-122"/>
                <a:ea typeface="微软雅黑" panose="020B0503020204020204" pitchFamily="34" charset="-122"/>
                <a:sym typeface="思源黑体" panose="020B0500000000000000" pitchFamily="34" charset="-122"/>
              </a:rPr>
              <a:t>The average person is always waiting for an opportunity to come The average person is always waiting for an The average person is always waiting for an opportunity to come The</a:t>
            </a:r>
            <a:endParaRPr lang="zh-CN" altLang="en-US" sz="1050" dirty="0">
              <a:solidFill>
                <a:schemeClr val="tx1">
                  <a:lumMod val="50000"/>
                  <a:lumOff val="50000"/>
                </a:schemeClr>
              </a:solidFill>
              <a:latin typeface="微软雅黑" panose="020B0503020204020204" pitchFamily="34" charset="-122"/>
              <a:ea typeface="微软雅黑" panose="020B0503020204020204" pitchFamily="34" charset="-122"/>
              <a:sym typeface="思源黑体" panose="020B0500000000000000" pitchFamily="34" charset="-122"/>
            </a:endParaRPr>
          </a:p>
        </p:txBody>
      </p:sp>
      <p:grpSp>
        <p:nvGrpSpPr>
          <p:cNvPr id="20" name="组合 19"/>
          <p:cNvGrpSpPr/>
          <p:nvPr/>
        </p:nvGrpSpPr>
        <p:grpSpPr>
          <a:xfrm>
            <a:off x="838200" y="2377738"/>
            <a:ext cx="3829050" cy="1072068"/>
            <a:chOff x="838200" y="2377738"/>
            <a:chExt cx="3829050" cy="1072068"/>
          </a:xfrm>
        </p:grpSpPr>
        <p:sp>
          <p:nvSpPr>
            <p:cNvPr id="4" name="矩形: 圆角 3"/>
            <p:cNvSpPr/>
            <p:nvPr/>
          </p:nvSpPr>
          <p:spPr>
            <a:xfrm>
              <a:off x="838200" y="2377738"/>
              <a:ext cx="3829050" cy="1072068"/>
            </a:xfrm>
            <a:prstGeom prst="roundRect">
              <a:avLst>
                <a:gd name="adj" fmla="val 50000"/>
              </a:avLst>
            </a:prstGeom>
            <a:solidFill>
              <a:schemeClr val="bg1"/>
            </a:solidFill>
            <a:ln w="19050">
              <a:solidFill>
                <a:srgbClr val="194D97"/>
              </a:solidFill>
            </a:ln>
            <a:effectLst>
              <a:outerShdw blurRad="3302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77"/>
            <p:cNvSpPr txBox="1"/>
            <p:nvPr/>
          </p:nvSpPr>
          <p:spPr>
            <a:xfrm>
              <a:off x="1506418" y="2529326"/>
              <a:ext cx="2398832" cy="830997"/>
            </a:xfrm>
            <a:prstGeom prst="rect">
              <a:avLst/>
            </a:prstGeom>
            <a:noFill/>
          </p:spPr>
          <p:txBody>
            <a:bodyPr wrap="square" rtlCol="0">
              <a:spAutoFit/>
            </a:bodyPr>
            <a:lstStyle/>
            <a:p>
              <a:pPr algn="dist"/>
              <a:r>
                <a:rPr lang="zh-CN" altLang="en-US" sz="4800" dirty="0">
                  <a:solidFill>
                    <a:srgbClr val="EE9424"/>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rPr>
                <a:t>第二章</a:t>
              </a:r>
            </a:p>
          </p:txBody>
        </p:sp>
      </p:grpSp>
      <p:grpSp>
        <p:nvGrpSpPr>
          <p:cNvPr id="8" name="组合 7"/>
          <p:cNvGrpSpPr/>
          <p:nvPr/>
        </p:nvGrpSpPr>
        <p:grpSpPr>
          <a:xfrm>
            <a:off x="10600683" y="6280158"/>
            <a:ext cx="1154687" cy="330192"/>
            <a:chOff x="5285733" y="5803908"/>
            <a:chExt cx="1154687" cy="266700"/>
          </a:xfrm>
        </p:grpSpPr>
        <p:sp>
          <p:nvSpPr>
            <p:cNvPr id="9" name="箭头: V 形 8"/>
            <p:cNvSpPr/>
            <p:nvPr/>
          </p:nvSpPr>
          <p:spPr>
            <a:xfrm flipH="1">
              <a:off x="6173720"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箭头: V 形 9"/>
            <p:cNvSpPr/>
            <p:nvPr/>
          </p:nvSpPr>
          <p:spPr>
            <a:xfrm flipH="1">
              <a:off x="5729726"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箭头: V 形 10"/>
            <p:cNvSpPr/>
            <p:nvPr/>
          </p:nvSpPr>
          <p:spPr>
            <a:xfrm flipH="1">
              <a:off x="5285733" y="5803908"/>
              <a:ext cx="266700" cy="266700"/>
            </a:xfrm>
            <a:prstGeom prst="chevron">
              <a:avLst/>
            </a:prstGeom>
            <a:solidFill>
              <a:srgbClr val="194D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19" name="图片 18"/>
          <p:cNvPicPr>
            <a:picLocks noChangeAspect="1"/>
          </p:cNvPicPr>
          <p:nvPr/>
        </p:nvPicPr>
        <p:blipFill>
          <a:blip r:embed="rId2" cstate="print">
            <a:extLst>
              <a:ext uri="{28A0092B-C50C-407E-A947-70E740481C1C}">
                <a14:useLocalDpi xmlns:a14="http://schemas.microsoft.com/office/drawing/2010/main" val="0"/>
              </a:ext>
            </a:extLst>
          </a:blip>
          <a:srcRect t="29810" b="24565"/>
          <a:stretch>
            <a:fillRect/>
          </a:stretch>
        </p:blipFill>
        <p:spPr>
          <a:xfrm flipH="1">
            <a:off x="6258133" y="1638300"/>
            <a:ext cx="5469710" cy="2495550"/>
          </a:xfrm>
          <a:prstGeom prst="rect">
            <a:avLst/>
          </a:prstGeom>
          <a:effectLst>
            <a:outerShdw blurRad="114300" dist="38100" dir="2700000" algn="tl" rotWithShape="0">
              <a:prstClr val="black">
                <a:alpha val="34000"/>
              </a:prstClr>
            </a:outerShdw>
          </a:effectLst>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22" presetClass="entr" presetSubtype="1" dur="75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750"/>
                                        <p:tgtEl>
                                          <p:spTgt spid="2"/>
                                        </p:tgtEl>
                                      </p:cBhvr>
                                    </p:animEffect>
                                  </p:childTnLst>
                                </p:cTn>
                              </p:par>
                            </p:childTnLst>
                          </p:cTn>
                        </p:par>
                        <p:par>
                          <p:cTn id="8" fill="hold" nodeType="afterGroup">
                            <p:stCondLst>
                              <p:cond delay="750"/>
                            </p:stCondLst>
                            <p:childTnLst>
                              <p:par>
                                <p:cTn id="9" presetID="2" presetClass="entr" presetSubtype="2" dur="75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ppt_y"/>
                                          </p:val>
                                        </p:tav>
                                        <p:tav tm="100000">
                                          <p:val>
                                            <p:strVal val="#ppt_y"/>
                                          </p:val>
                                        </p:tav>
                                      </p:tavLst>
                                    </p:anim>
                                  </p:childTnLst>
                                </p:cTn>
                              </p:par>
                            </p:childTnLst>
                          </p:cTn>
                        </p:par>
                        <p:par>
                          <p:cTn id="13" fill="hold" nodeType="afterGroup">
                            <p:stCondLst>
                              <p:cond delay="1500"/>
                            </p:stCondLst>
                            <p:childTnLst>
                              <p:par>
                                <p:cTn id="14" presetID="16" presetClass="entr" presetSubtype="21" dur="750"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inVertical)">
                                      <p:cBhvr>
                                        <p:cTn id="16" dur="750"/>
                                        <p:tgtEl>
                                          <p:spTgt spid="3"/>
                                        </p:tgtEl>
                                      </p:cBhvr>
                                    </p:animEffect>
                                  </p:childTnLst>
                                </p:cTn>
                              </p:par>
                              <p:par>
                                <p:cTn id="17" presetID="2" presetClass="entr" presetSubtype="6" dur="750" fill="hold" nodeType="withEffect">
                                  <p:stCondLst>
                                    <p:cond delay="25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750" fill="hold"/>
                                        <p:tgtEl>
                                          <p:spTgt spid="19"/>
                                        </p:tgtEl>
                                        <p:attrNameLst>
                                          <p:attrName>ppt_x</p:attrName>
                                        </p:attrNameLst>
                                      </p:cBhvr>
                                      <p:tavLst>
                                        <p:tav tm="0">
                                          <p:val>
                                            <p:strVal val="1+#ppt_w/2"/>
                                          </p:val>
                                        </p:tav>
                                        <p:tav tm="100000">
                                          <p:val>
                                            <p:strVal val="#ppt_x"/>
                                          </p:val>
                                        </p:tav>
                                      </p:tavLst>
                                    </p:anim>
                                    <p:anim calcmode="lin" valueType="num">
                                      <p:cBhvr additive="base">
                                        <p:cTn id="20" dur="750" fill="hold"/>
                                        <p:tgtEl>
                                          <p:spTgt spid="19"/>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2500"/>
                            </p:stCondLst>
                            <p:childTnLst>
                              <p:par>
                                <p:cTn id="22" presetID="53" presetClass="entr" presetSubtype="16" dur="750" fill="hold" nodeType="after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750" fill="hold"/>
                                        <p:tgtEl>
                                          <p:spTgt spid="20"/>
                                        </p:tgtEl>
                                        <p:attrNameLst>
                                          <p:attrName>ppt_w</p:attrName>
                                        </p:attrNameLst>
                                      </p:cBhvr>
                                      <p:tavLst>
                                        <p:tav tm="0">
                                          <p:val>
                                            <p:fltVal val="0"/>
                                          </p:val>
                                        </p:tav>
                                        <p:tav tm="100000">
                                          <p:val>
                                            <p:strVal val="#ppt_w"/>
                                          </p:val>
                                        </p:tav>
                                      </p:tavLst>
                                    </p:anim>
                                    <p:anim calcmode="lin" valueType="num">
                                      <p:cBhvr>
                                        <p:cTn id="25" dur="750" fill="hold"/>
                                        <p:tgtEl>
                                          <p:spTgt spid="20"/>
                                        </p:tgtEl>
                                        <p:attrNameLst>
                                          <p:attrName>ppt_h</p:attrName>
                                        </p:attrNameLst>
                                      </p:cBhvr>
                                      <p:tavLst>
                                        <p:tav tm="0">
                                          <p:val>
                                            <p:fltVal val="0"/>
                                          </p:val>
                                        </p:tav>
                                        <p:tav tm="100000">
                                          <p:val>
                                            <p:strVal val="#ppt_h"/>
                                          </p:val>
                                        </p:tav>
                                      </p:tavLst>
                                    </p:anim>
                                    <p:animEffect transition="in" filter="fade">
                                      <p:cBhvr>
                                        <p:cTn id="26" dur="750"/>
                                        <p:tgtEl>
                                          <p:spTgt spid="20"/>
                                        </p:tgtEl>
                                      </p:cBhvr>
                                    </p:animEffect>
                                  </p:childTnLst>
                                </p:cTn>
                              </p:par>
                            </p:childTnLst>
                          </p:cTn>
                        </p:par>
                        <p:par>
                          <p:cTn id="27" fill="hold" nodeType="afterGroup">
                            <p:stCondLst>
                              <p:cond delay="3250"/>
                            </p:stCondLst>
                            <p:childTnLst>
                              <p:par>
                                <p:cTn id="28" presetID="41" presetClass="entr" presetSubtype="0" dur="750" fill="hold" grpId="0" nodeType="afterEffect">
                                  <p:stCondLst>
                                    <p:cond delay="0"/>
                                  </p:stCondLst>
                                  <p:iterate type="lt">
                                    <p:tmPct val="6000"/>
                                  </p:iterate>
                                  <p:childTnLst>
                                    <p:set>
                                      <p:cBhvr>
                                        <p:cTn id="29" dur="1" fill="hold">
                                          <p:stCondLst>
                                            <p:cond delay="0"/>
                                          </p:stCondLst>
                                        </p:cTn>
                                        <p:tgtEl>
                                          <p:spTgt spid="5"/>
                                        </p:tgtEl>
                                        <p:attrNameLst>
                                          <p:attrName>style.visibility</p:attrName>
                                        </p:attrNameLst>
                                      </p:cBhvr>
                                      <p:to>
                                        <p:strVal val="visible"/>
                                      </p:to>
                                    </p:set>
                                    <p:anim calcmode="lin" valueType="num">
                                      <p:cBhvr>
                                        <p:cTn id="30" dur="75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31" dur="750" fill="hold"/>
                                        <p:tgtEl>
                                          <p:spTgt spid="5"/>
                                        </p:tgtEl>
                                        <p:attrNameLst>
                                          <p:attrName>ppt_y</p:attrName>
                                        </p:attrNameLst>
                                      </p:cBhvr>
                                      <p:tavLst>
                                        <p:tav tm="0">
                                          <p:val>
                                            <p:strVal val="#ppt_y"/>
                                          </p:val>
                                        </p:tav>
                                        <p:tav tm="100000">
                                          <p:val>
                                            <p:strVal val="#ppt_y"/>
                                          </p:val>
                                        </p:tav>
                                      </p:tavLst>
                                    </p:anim>
                                    <p:anim calcmode="lin" valueType="num">
                                      <p:cBhvr>
                                        <p:cTn id="32" dur="75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33" dur="75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34" dur="750" tmFilter="0,0; .5, 1; 1, 1"/>
                                        <p:tgtEl>
                                          <p:spTgt spid="5"/>
                                        </p:tgtEl>
                                      </p:cBhvr>
                                    </p:animEffect>
                                  </p:childTnLst>
                                </p:cTn>
                              </p:par>
                            </p:childTnLst>
                          </p:cTn>
                        </p:par>
                        <p:par>
                          <p:cTn id="35" fill="hold" nodeType="afterGroup">
                            <p:stCondLst>
                              <p:cond delay="4000"/>
                            </p:stCondLst>
                            <p:childTnLst>
                              <p:par>
                                <p:cTn id="36" presetID="42" presetClass="entr" presetSubtype="0" dur="750"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750"/>
                                        <p:tgtEl>
                                          <p:spTgt spid="6"/>
                                        </p:tgtEl>
                                      </p:cBhvr>
                                    </p:animEffect>
                                    <p:anim calcmode="lin" valueType="num">
                                      <p:cBhvr>
                                        <p:cTn id="39" dur="750" fill="hold"/>
                                        <p:tgtEl>
                                          <p:spTgt spid="6"/>
                                        </p:tgtEl>
                                        <p:attrNameLst>
                                          <p:attrName>ppt_x</p:attrName>
                                        </p:attrNameLst>
                                      </p:cBhvr>
                                      <p:tavLst>
                                        <p:tav tm="0">
                                          <p:val>
                                            <p:strVal val="#ppt_x"/>
                                          </p:val>
                                        </p:tav>
                                        <p:tav tm="100000">
                                          <p:val>
                                            <p:strVal val="#ppt_x"/>
                                          </p:val>
                                        </p:tav>
                                      </p:tavLst>
                                    </p:anim>
                                    <p:anim calcmode="lin" valueType="num">
                                      <p:cBhvr>
                                        <p:cTn id="40"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直接连接符 29"/>
          <p:cNvCxnSpPr>
            <a:stCxn id="85" idx="2"/>
          </p:cNvCxnSpPr>
          <p:nvPr/>
        </p:nvCxnSpPr>
        <p:spPr>
          <a:xfrm flipH="1" flipV="1">
            <a:off x="2102383" y="3032126"/>
            <a:ext cx="7777174" cy="8640"/>
          </a:xfrm>
          <a:prstGeom prst="line">
            <a:avLst/>
          </a:prstGeom>
          <a:ln w="12700">
            <a:gradFill>
              <a:gsLst>
                <a:gs pos="0">
                  <a:srgbClr val="00ADE6"/>
                </a:gs>
                <a:gs pos="100000">
                  <a:srgbClr val="4D3FC6"/>
                </a:gs>
              </a:gsLst>
            </a:gradFill>
          </a:ln>
        </p:spPr>
        <p:style>
          <a:lnRef idx="1">
            <a:schemeClr val="accent1"/>
          </a:lnRef>
          <a:fillRef idx="0">
            <a:schemeClr val="accent1"/>
          </a:fillRef>
          <a:effectRef idx="0">
            <a:schemeClr val="accent1"/>
          </a:effectRef>
          <a:fontRef idx="minor">
            <a:schemeClr val="tx1"/>
          </a:fontRef>
        </p:style>
      </p:cxnSp>
      <p:grpSp>
        <p:nvGrpSpPr>
          <p:cNvPr id="31" name="PA-íṧliḓê"/>
          <p:cNvGrpSpPr/>
          <p:nvPr>
            <p:custDataLst>
              <p:tags r:id="rId2"/>
            </p:custDataLst>
          </p:nvPr>
        </p:nvGrpSpPr>
        <p:grpSpPr>
          <a:xfrm>
            <a:off x="658472" y="1478671"/>
            <a:ext cx="2863740" cy="3995438"/>
            <a:chOff x="699250" y="2100562"/>
            <a:chExt cx="2863740" cy="3995438"/>
          </a:xfrm>
        </p:grpSpPr>
        <p:sp>
          <p:nvSpPr>
            <p:cNvPr id="32" name="PA-îṥ1îďè"/>
            <p:cNvSpPr txBox="1"/>
            <p:nvPr>
              <p:custDataLst>
                <p:tags r:id="rId23"/>
              </p:custDataLst>
            </p:nvPr>
          </p:nvSpPr>
          <p:spPr>
            <a:xfrm>
              <a:off x="1321845" y="3790568"/>
              <a:ext cx="1561486" cy="461665"/>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400">
                  <a:solidFill>
                    <a:srgbClr val="404040"/>
                  </a:solidFill>
                  <a:latin typeface="微软雅黑" panose="020B0503020204020204" pitchFamily="34" charset="-122"/>
                  <a:ea typeface="微软雅黑" panose="020B0503020204020204" pitchFamily="34" charset="-122"/>
                </a:rPr>
                <a:t>添加标题</a:t>
              </a:r>
              <a:endParaRPr lang="en-US" altLang="zh-CN" sz="2400">
                <a:solidFill>
                  <a:srgbClr val="404040"/>
                </a:solidFill>
                <a:latin typeface="微软雅黑" panose="020B0503020204020204" pitchFamily="34" charset="-122"/>
                <a:ea typeface="微软雅黑" panose="020B0503020204020204" pitchFamily="34" charset="-122"/>
              </a:endParaRPr>
            </a:p>
          </p:txBody>
        </p:sp>
        <p:sp>
          <p:nvSpPr>
            <p:cNvPr id="34" name="PA-íšľîďé"/>
            <p:cNvSpPr/>
            <p:nvPr>
              <p:custDataLst>
                <p:tags r:id="rId24"/>
              </p:custDataLst>
            </p:nvPr>
          </p:nvSpPr>
          <p:spPr>
            <a:xfrm rot="16200000">
              <a:off x="1216187" y="3749197"/>
              <a:ext cx="1829866" cy="2863740"/>
            </a:xfrm>
            <a:custGeom>
              <a:avLst/>
              <a:gdLst>
                <a:gd name="connsiteX0" fmla="*/ 1429786 w 1429786"/>
                <a:gd name="connsiteY0" fmla="*/ 1636498 h 3272996"/>
                <a:gd name="connsiteX1" fmla="*/ 1417850 w 1429786"/>
                <a:gd name="connsiteY1" fmla="*/ 1665315 h 3272996"/>
                <a:gd name="connsiteX2" fmla="*/ 1302585 w 1429786"/>
                <a:gd name="connsiteY2" fmla="*/ 1780580 h 3272996"/>
                <a:gd name="connsiteX3" fmla="*/ 1289513 w 1429786"/>
                <a:gd name="connsiteY3" fmla="*/ 1785994 h 3272996"/>
                <a:gd name="connsiteX4" fmla="*/ 1289513 w 1429786"/>
                <a:gd name="connsiteY4" fmla="*/ 3058073 h 3272996"/>
                <a:gd name="connsiteX5" fmla="*/ 1074590 w 1429786"/>
                <a:gd name="connsiteY5" fmla="*/ 3272996 h 3272996"/>
                <a:gd name="connsiteX6" fmla="*/ 214923 w 1429786"/>
                <a:gd name="connsiteY6" fmla="*/ 3272996 h 3272996"/>
                <a:gd name="connsiteX7" fmla="*/ 0 w 1429786"/>
                <a:gd name="connsiteY7" fmla="*/ 3058073 h 3272996"/>
                <a:gd name="connsiteX8" fmla="*/ 0 w 1429786"/>
                <a:gd name="connsiteY8" fmla="*/ 214923 h 3272996"/>
                <a:gd name="connsiteX9" fmla="*/ 214923 w 1429786"/>
                <a:gd name="connsiteY9" fmla="*/ 0 h 3272996"/>
                <a:gd name="connsiteX10" fmla="*/ 1074590 w 1429786"/>
                <a:gd name="connsiteY10" fmla="*/ 0 h 3272996"/>
                <a:gd name="connsiteX11" fmla="*/ 1289513 w 1429786"/>
                <a:gd name="connsiteY11" fmla="*/ 214923 h 3272996"/>
                <a:gd name="connsiteX12" fmla="*/ 1289513 w 1429786"/>
                <a:gd name="connsiteY12" fmla="*/ 1487002 h 3272996"/>
                <a:gd name="connsiteX13" fmla="*/ 1302585 w 1429786"/>
                <a:gd name="connsiteY13" fmla="*/ 1492417 h 3272996"/>
                <a:gd name="connsiteX14" fmla="*/ 1417850 w 1429786"/>
                <a:gd name="connsiteY14" fmla="*/ 1607681 h 3272996"/>
                <a:gd name="connsiteX15" fmla="*/ 1429786 w 1429786"/>
                <a:gd name="connsiteY15" fmla="*/ 1636498 h 3272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29786" h="3272996">
                  <a:moveTo>
                    <a:pt x="1429786" y="1636498"/>
                  </a:moveTo>
                  <a:cubicBezTo>
                    <a:pt x="1429786" y="1646928"/>
                    <a:pt x="1425807" y="1657357"/>
                    <a:pt x="1417850" y="1665315"/>
                  </a:cubicBezTo>
                  <a:lnTo>
                    <a:pt x="1302585" y="1780580"/>
                  </a:lnTo>
                  <a:lnTo>
                    <a:pt x="1289513" y="1785994"/>
                  </a:lnTo>
                  <a:lnTo>
                    <a:pt x="1289513" y="3058073"/>
                  </a:lnTo>
                  <a:cubicBezTo>
                    <a:pt x="1289513" y="3176772"/>
                    <a:pt x="1193289" y="3272996"/>
                    <a:pt x="1074590" y="3272996"/>
                  </a:cubicBezTo>
                  <a:lnTo>
                    <a:pt x="214923" y="3272996"/>
                  </a:lnTo>
                  <a:cubicBezTo>
                    <a:pt x="96224" y="3272996"/>
                    <a:pt x="0" y="3176772"/>
                    <a:pt x="0" y="3058073"/>
                  </a:cubicBezTo>
                  <a:lnTo>
                    <a:pt x="0" y="214923"/>
                  </a:lnTo>
                  <a:cubicBezTo>
                    <a:pt x="0" y="96224"/>
                    <a:pt x="96224" y="0"/>
                    <a:pt x="214923" y="0"/>
                  </a:cubicBezTo>
                  <a:lnTo>
                    <a:pt x="1074590" y="0"/>
                  </a:lnTo>
                  <a:cubicBezTo>
                    <a:pt x="1193289" y="0"/>
                    <a:pt x="1289513" y="96224"/>
                    <a:pt x="1289513" y="214923"/>
                  </a:cubicBezTo>
                  <a:lnTo>
                    <a:pt x="1289513" y="1487002"/>
                  </a:lnTo>
                  <a:lnTo>
                    <a:pt x="1302585" y="1492417"/>
                  </a:lnTo>
                  <a:lnTo>
                    <a:pt x="1417850" y="1607681"/>
                  </a:lnTo>
                  <a:cubicBezTo>
                    <a:pt x="1425807" y="1615639"/>
                    <a:pt x="1429786" y="1626069"/>
                    <a:pt x="1429786" y="1636498"/>
                  </a:cubicBezTo>
                  <a:close/>
                </a:path>
              </a:pathLst>
            </a:custGeom>
            <a:solidFill>
              <a:srgbClr val="194D97">
                <a:alpha val="10000"/>
              </a:srgbClr>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zh-CN" altLang="en-US" sz="5400" b="1">
                <a:solidFill>
                  <a:srgbClr val="404040"/>
                </a:solidFill>
                <a:latin typeface="微软雅黑" panose="020B0503020204020204" pitchFamily="34" charset="-122"/>
                <a:ea typeface="微软雅黑" panose="020B0503020204020204" pitchFamily="34" charset="-122"/>
              </a:endParaRPr>
            </a:p>
          </p:txBody>
        </p:sp>
        <p:sp>
          <p:nvSpPr>
            <p:cNvPr id="36" name="PA-îś1îḑé"/>
            <p:cNvSpPr txBox="1"/>
            <p:nvPr>
              <p:custDataLst>
                <p:tags r:id="rId25"/>
              </p:custDataLst>
            </p:nvPr>
          </p:nvSpPr>
          <p:spPr>
            <a:xfrm>
              <a:off x="855438" y="4609510"/>
              <a:ext cx="2551362" cy="369332"/>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a:solidFill>
                    <a:srgbClr val="404040"/>
                  </a:solidFill>
                  <a:latin typeface="微软雅黑" panose="020B0503020204020204" pitchFamily="34" charset="-122"/>
                  <a:ea typeface="微软雅黑" panose="020B0503020204020204" pitchFamily="34" charset="-122"/>
                </a:rPr>
                <a:t>添加标题</a:t>
              </a:r>
              <a:endParaRPr lang="en-US" altLang="zh-CN" sz="1800">
                <a:solidFill>
                  <a:srgbClr val="404040"/>
                </a:solidFill>
                <a:latin typeface="微软雅黑" panose="020B0503020204020204" pitchFamily="34" charset="-122"/>
                <a:ea typeface="微软雅黑" panose="020B0503020204020204" pitchFamily="34" charset="-122"/>
              </a:endParaRPr>
            </a:p>
          </p:txBody>
        </p:sp>
        <p:sp>
          <p:nvSpPr>
            <p:cNvPr id="37" name="PA-îṡlîďe"/>
            <p:cNvSpPr txBox="1"/>
            <p:nvPr>
              <p:custDataLst>
                <p:tags r:id="rId26"/>
              </p:custDataLst>
            </p:nvPr>
          </p:nvSpPr>
          <p:spPr>
            <a:xfrm>
              <a:off x="855439" y="4984588"/>
              <a:ext cx="2551361" cy="613694"/>
            </a:xfrm>
            <a:prstGeom prst="rect">
              <a:avLst/>
            </a:prstGeom>
            <a:noFill/>
            <a:ln>
              <a:noFill/>
            </a:ln>
          </p:spPr>
          <p:txBody>
            <a:bodyPr wrap="square" lIns="91440" tIns="45720" rIns="91440" bIns="45720" anchor="t" anchorCtr="0">
              <a:spAutoFit/>
            </a:bodyPr>
            <a:lstStyle/>
            <a:p>
              <a:pPr algn="ctr">
                <a:lnSpc>
                  <a:spcPct val="150000"/>
                </a:lnSpc>
              </a:pPr>
              <a:r>
                <a:rPr lang="zh-CN" altLang="en-US" sz="1200">
                  <a:solidFill>
                    <a:srgbClr val="404040"/>
                  </a:solidFill>
                  <a:latin typeface="微软雅黑" panose="020B0503020204020204" pitchFamily="34" charset="-122"/>
                  <a:ea typeface="微软雅黑" panose="020B0503020204020204" pitchFamily="34" charset="-122"/>
                </a:rPr>
                <a:t>点击在此输入说明文本点击在此输入说明文本点击在此输入说明文本</a:t>
              </a:r>
              <a:endParaRPr lang="en-GB" altLang="zh-CN" sz="1200">
                <a:solidFill>
                  <a:srgbClr val="404040"/>
                </a:solidFill>
                <a:latin typeface="微软雅黑" panose="020B0503020204020204" pitchFamily="34" charset="-122"/>
                <a:ea typeface="微软雅黑" panose="020B0503020204020204" pitchFamily="34" charset="-122"/>
              </a:endParaRPr>
            </a:p>
          </p:txBody>
        </p:sp>
        <p:sp>
          <p:nvSpPr>
            <p:cNvPr id="39" name="PA-ïṩḻíďè"/>
            <p:cNvSpPr/>
            <p:nvPr>
              <p:custDataLst>
                <p:tags r:id="rId27"/>
              </p:custDataLst>
            </p:nvPr>
          </p:nvSpPr>
          <p:spPr>
            <a:xfrm>
              <a:off x="2015942" y="3576011"/>
              <a:ext cx="173292" cy="173292"/>
            </a:xfrm>
            <a:prstGeom prst="donut">
              <a:avLst/>
            </a:prstGeom>
            <a:solidFill>
              <a:srgbClr val="194D97"/>
            </a:solidFill>
            <a:ln w="12700" cap="rnd">
              <a:gradFill>
                <a:gsLst>
                  <a:gs pos="0">
                    <a:srgbClr val="00ADE6"/>
                  </a:gs>
                  <a:gs pos="100000">
                    <a:srgbClr val="4D3FC6"/>
                  </a:gs>
                </a:gsLst>
              </a:gradFill>
              <a:prstDash val="solid"/>
              <a:round/>
            </a:ln>
            <a:effectLst>
              <a:outerShdw blurRad="254000" dist="127000" algn="ctr" rotWithShape="0">
                <a:schemeClr val="accent2">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000" b="1">
                <a:solidFill>
                  <a:srgbClr val="404040"/>
                </a:solidFill>
                <a:latin typeface="微软雅黑" panose="020B0503020204020204" pitchFamily="34" charset="-122"/>
                <a:ea typeface="微软雅黑" panose="020B0503020204020204" pitchFamily="34" charset="-122"/>
              </a:endParaRPr>
            </a:p>
          </p:txBody>
        </p:sp>
        <p:grpSp>
          <p:nvGrpSpPr>
            <p:cNvPr id="40" name="isḷíḑè"/>
            <p:cNvGrpSpPr/>
            <p:nvPr/>
          </p:nvGrpSpPr>
          <p:grpSpPr>
            <a:xfrm>
              <a:off x="1649676" y="2100562"/>
              <a:ext cx="905824" cy="1205121"/>
              <a:chOff x="1649676" y="2100562"/>
              <a:chExt cx="905824" cy="1205121"/>
            </a:xfrm>
          </p:grpSpPr>
          <p:sp>
            <p:nvSpPr>
              <p:cNvPr id="41" name="PA-íşḷíḑe"/>
              <p:cNvSpPr/>
              <p:nvPr>
                <p:custDataLst>
                  <p:tags r:id="rId28"/>
                </p:custDataLst>
              </p:nvPr>
            </p:nvSpPr>
            <p:spPr>
              <a:xfrm>
                <a:off x="1649676" y="2100562"/>
                <a:ext cx="905824" cy="1205121"/>
              </a:xfrm>
              <a:custGeom>
                <a:avLst/>
                <a:gdLst>
                  <a:gd name="T0" fmla="*/ 594 w 1188"/>
                  <a:gd name="T1" fmla="*/ 0 h 1583"/>
                  <a:gd name="T2" fmla="*/ 0 w 1188"/>
                  <a:gd name="T3" fmla="*/ 593 h 1583"/>
                  <a:gd name="T4" fmla="*/ 170 w 1188"/>
                  <a:gd name="T5" fmla="*/ 1061 h 1583"/>
                  <a:gd name="T6" fmla="*/ 538 w 1188"/>
                  <a:gd name="T7" fmla="*/ 1551 h 1583"/>
                  <a:gd name="T8" fmla="*/ 651 w 1188"/>
                  <a:gd name="T9" fmla="*/ 1551 h 1583"/>
                  <a:gd name="T10" fmla="*/ 980 w 1188"/>
                  <a:gd name="T11" fmla="*/ 1137 h 1583"/>
                  <a:gd name="T12" fmla="*/ 1188 w 1188"/>
                  <a:gd name="T13" fmla="*/ 593 h 1583"/>
                  <a:gd name="T14" fmla="*/ 594 w 1188"/>
                  <a:gd name="T15" fmla="*/ 0 h 1583"/>
                  <a:gd name="T16" fmla="*/ 594 w 1188"/>
                  <a:gd name="T17" fmla="*/ 937 h 1583"/>
                  <a:gd name="T18" fmla="*/ 234 w 1188"/>
                  <a:gd name="T19" fmla="*/ 577 h 1583"/>
                  <a:gd name="T20" fmla="*/ 594 w 1188"/>
                  <a:gd name="T21" fmla="*/ 217 h 1583"/>
                  <a:gd name="T22" fmla="*/ 954 w 1188"/>
                  <a:gd name="T23" fmla="*/ 577 h 1583"/>
                  <a:gd name="T24" fmla="*/ 594 w 1188"/>
                  <a:gd name="T25" fmla="*/ 937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8" h="1583">
                    <a:moveTo>
                      <a:pt x="594" y="0"/>
                    </a:moveTo>
                    <a:cubicBezTo>
                      <a:pt x="266" y="0"/>
                      <a:pt x="0" y="265"/>
                      <a:pt x="0" y="593"/>
                    </a:cubicBezTo>
                    <a:cubicBezTo>
                      <a:pt x="0" y="764"/>
                      <a:pt x="86" y="919"/>
                      <a:pt x="170" y="1061"/>
                    </a:cubicBezTo>
                    <a:cubicBezTo>
                      <a:pt x="272" y="1239"/>
                      <a:pt x="395" y="1404"/>
                      <a:pt x="538" y="1551"/>
                    </a:cubicBezTo>
                    <a:cubicBezTo>
                      <a:pt x="568" y="1583"/>
                      <a:pt x="619" y="1583"/>
                      <a:pt x="651" y="1551"/>
                    </a:cubicBezTo>
                    <a:cubicBezTo>
                      <a:pt x="776" y="1427"/>
                      <a:pt x="887" y="1287"/>
                      <a:pt x="980" y="1137"/>
                    </a:cubicBezTo>
                    <a:cubicBezTo>
                      <a:pt x="1080" y="976"/>
                      <a:pt x="1188" y="789"/>
                      <a:pt x="1188" y="593"/>
                    </a:cubicBezTo>
                    <a:cubicBezTo>
                      <a:pt x="1187" y="267"/>
                      <a:pt x="922" y="0"/>
                      <a:pt x="594" y="0"/>
                    </a:cubicBezTo>
                    <a:close/>
                    <a:moveTo>
                      <a:pt x="594" y="937"/>
                    </a:moveTo>
                    <a:cubicBezTo>
                      <a:pt x="395" y="937"/>
                      <a:pt x="234" y="776"/>
                      <a:pt x="234" y="577"/>
                    </a:cubicBezTo>
                    <a:cubicBezTo>
                      <a:pt x="234" y="379"/>
                      <a:pt x="395" y="217"/>
                      <a:pt x="594" y="217"/>
                    </a:cubicBezTo>
                    <a:cubicBezTo>
                      <a:pt x="792" y="217"/>
                      <a:pt x="954" y="377"/>
                      <a:pt x="954" y="577"/>
                    </a:cubicBezTo>
                    <a:cubicBezTo>
                      <a:pt x="954" y="777"/>
                      <a:pt x="792" y="937"/>
                      <a:pt x="594" y="937"/>
                    </a:cubicBezTo>
                    <a:close/>
                  </a:path>
                </a:pathLst>
              </a:custGeom>
              <a:gradFill flip="none" rotWithShape="1">
                <a:gsLst>
                  <a:gs pos="0">
                    <a:srgbClr val="194D97"/>
                  </a:gs>
                  <a:gs pos="100000">
                    <a:srgbClr val="194D97"/>
                  </a:gs>
                </a:gsLst>
                <a:lin ang="5400000" scaled="1"/>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US" sz="2000" b="1">
                  <a:solidFill>
                    <a:srgbClr val="404040"/>
                  </a:solidFill>
                  <a:latin typeface="微软雅黑" panose="020B0503020204020204" pitchFamily="34" charset="-122"/>
                  <a:ea typeface="微软雅黑" panose="020B0503020204020204" pitchFamily="34" charset="-122"/>
                </a:endParaRPr>
              </a:p>
            </p:txBody>
          </p:sp>
          <p:sp>
            <p:nvSpPr>
              <p:cNvPr id="43" name="PA-ïšḷïḓe"/>
              <p:cNvSpPr/>
              <p:nvPr>
                <p:custDataLst>
                  <p:tags r:id="rId29"/>
                </p:custDataLst>
              </p:nvPr>
            </p:nvSpPr>
            <p:spPr>
              <a:xfrm>
                <a:off x="1768919" y="2230403"/>
                <a:ext cx="667339" cy="667336"/>
              </a:xfrm>
              <a:prstGeom prst="ellipse">
                <a:avLst/>
              </a:prstGeom>
              <a:solidFill>
                <a:srgbClr val="FFFFFF"/>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a:solidFill>
                    <a:srgbClr val="404040"/>
                  </a:solidFill>
                  <a:latin typeface="微软雅黑" panose="020B0503020204020204" pitchFamily="34" charset="-122"/>
                  <a:ea typeface="微软雅黑" panose="020B0503020204020204" pitchFamily="34" charset="-122"/>
                </a:endParaRPr>
              </a:p>
            </p:txBody>
          </p:sp>
          <p:sp>
            <p:nvSpPr>
              <p:cNvPr id="44" name="PA-íṩḷîḑè"/>
              <p:cNvSpPr/>
              <p:nvPr>
                <p:custDataLst>
                  <p:tags r:id="rId30"/>
                </p:custDataLst>
              </p:nvPr>
            </p:nvSpPr>
            <p:spPr bwMode="auto">
              <a:xfrm>
                <a:off x="1942911" y="2431138"/>
                <a:ext cx="319354" cy="265866"/>
              </a:xfrm>
              <a:custGeom>
                <a:avLst/>
                <a:gdLst>
                  <a:gd name="connsiteX0" fmla="*/ 483573 w 526297"/>
                  <a:gd name="connsiteY0" fmla="*/ 133971 h 438150"/>
                  <a:gd name="connsiteX1" fmla="*/ 527674 w 526297"/>
                  <a:gd name="connsiteY1" fmla="*/ 178072 h 438150"/>
                  <a:gd name="connsiteX2" fmla="*/ 527579 w 526297"/>
                  <a:gd name="connsiteY2" fmla="*/ 181501 h 438150"/>
                  <a:gd name="connsiteX3" fmla="*/ 514244 w 526297"/>
                  <a:gd name="connsiteY3" fmla="*/ 355237 h 438150"/>
                  <a:gd name="connsiteX4" fmla="*/ 485764 w 526297"/>
                  <a:gd name="connsiteY4" fmla="*/ 381621 h 438150"/>
                  <a:gd name="connsiteX5" fmla="*/ 454998 w 526297"/>
                  <a:gd name="connsiteY5" fmla="*/ 381621 h 438150"/>
                  <a:gd name="connsiteX6" fmla="*/ 454998 w 526297"/>
                  <a:gd name="connsiteY6" fmla="*/ 438771 h 438150"/>
                  <a:gd name="connsiteX7" fmla="*/ 435948 w 526297"/>
                  <a:gd name="connsiteY7" fmla="*/ 438771 h 438150"/>
                  <a:gd name="connsiteX8" fmla="*/ 435948 w 526297"/>
                  <a:gd name="connsiteY8" fmla="*/ 381621 h 438150"/>
                  <a:gd name="connsiteX9" fmla="*/ 93048 w 526297"/>
                  <a:gd name="connsiteY9" fmla="*/ 381621 h 438150"/>
                  <a:gd name="connsiteX10" fmla="*/ 93048 w 526297"/>
                  <a:gd name="connsiteY10" fmla="*/ 438771 h 438150"/>
                  <a:gd name="connsiteX11" fmla="*/ 73998 w 526297"/>
                  <a:gd name="connsiteY11" fmla="*/ 438771 h 438150"/>
                  <a:gd name="connsiteX12" fmla="*/ 73998 w 526297"/>
                  <a:gd name="connsiteY12" fmla="*/ 381621 h 438150"/>
                  <a:gd name="connsiteX13" fmla="*/ 43328 w 526297"/>
                  <a:gd name="connsiteY13" fmla="*/ 381621 h 438150"/>
                  <a:gd name="connsiteX14" fmla="*/ 14848 w 526297"/>
                  <a:gd name="connsiteY14" fmla="*/ 355237 h 438150"/>
                  <a:gd name="connsiteX15" fmla="*/ 1513 w 526297"/>
                  <a:gd name="connsiteY15" fmla="*/ 181501 h 438150"/>
                  <a:gd name="connsiteX16" fmla="*/ 42089 w 526297"/>
                  <a:gd name="connsiteY16" fmla="*/ 134162 h 438150"/>
                  <a:gd name="connsiteX17" fmla="*/ 45518 w 526297"/>
                  <a:gd name="connsiteY17" fmla="*/ 134066 h 438150"/>
                  <a:gd name="connsiteX18" fmla="*/ 101906 w 526297"/>
                  <a:gd name="connsiteY18" fmla="*/ 180834 h 438150"/>
                  <a:gd name="connsiteX19" fmla="*/ 121623 w 526297"/>
                  <a:gd name="connsiteY19" fmla="*/ 286371 h 438150"/>
                  <a:gd name="connsiteX20" fmla="*/ 407373 w 526297"/>
                  <a:gd name="connsiteY20" fmla="*/ 286371 h 438150"/>
                  <a:gd name="connsiteX21" fmla="*/ 427185 w 526297"/>
                  <a:gd name="connsiteY21" fmla="*/ 180739 h 438150"/>
                  <a:gd name="connsiteX22" fmla="*/ 483573 w 526297"/>
                  <a:gd name="connsiteY22" fmla="*/ 133971 h 438150"/>
                  <a:gd name="connsiteX23" fmla="*/ 416898 w 526297"/>
                  <a:gd name="connsiteY23" fmla="*/ 621 h 438150"/>
                  <a:gd name="connsiteX24" fmla="*/ 483573 w 526297"/>
                  <a:gd name="connsiteY24" fmla="*/ 67296 h 438150"/>
                  <a:gd name="connsiteX25" fmla="*/ 483573 w 526297"/>
                  <a:gd name="connsiteY25" fmla="*/ 115397 h 438150"/>
                  <a:gd name="connsiteX26" fmla="*/ 476429 w 526297"/>
                  <a:gd name="connsiteY26" fmla="*/ 114921 h 438150"/>
                  <a:gd name="connsiteX27" fmla="*/ 412040 w 526297"/>
                  <a:gd name="connsiteY27" fmla="*/ 166451 h 438150"/>
                  <a:gd name="connsiteX28" fmla="*/ 411564 w 526297"/>
                  <a:gd name="connsiteY28" fmla="*/ 168737 h 438150"/>
                  <a:gd name="connsiteX29" fmla="*/ 393086 w 526297"/>
                  <a:gd name="connsiteY29" fmla="*/ 267321 h 438150"/>
                  <a:gd name="connsiteX30" fmla="*/ 135911 w 526297"/>
                  <a:gd name="connsiteY30" fmla="*/ 267321 h 438150"/>
                  <a:gd name="connsiteX31" fmla="*/ 117432 w 526297"/>
                  <a:gd name="connsiteY31" fmla="*/ 168737 h 438150"/>
                  <a:gd name="connsiteX32" fmla="*/ 52567 w 526297"/>
                  <a:gd name="connsiteY32" fmla="*/ 114921 h 438150"/>
                  <a:gd name="connsiteX33" fmla="*/ 54948 w 526297"/>
                  <a:gd name="connsiteY33" fmla="*/ 67296 h 438150"/>
                  <a:gd name="connsiteX34" fmla="*/ 121623 w 526297"/>
                  <a:gd name="connsiteY34" fmla="*/ 621 h 438150"/>
                  <a:gd name="connsiteX35" fmla="*/ 416898 w 526297"/>
                  <a:gd name="connsiteY35" fmla="*/ 621 h 438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26297" h="438150">
                    <a:moveTo>
                      <a:pt x="483573" y="133971"/>
                    </a:moveTo>
                    <a:cubicBezTo>
                      <a:pt x="507957" y="133971"/>
                      <a:pt x="527674" y="153688"/>
                      <a:pt x="527674" y="178072"/>
                    </a:cubicBezTo>
                    <a:cubicBezTo>
                      <a:pt x="527674" y="179215"/>
                      <a:pt x="527674" y="180358"/>
                      <a:pt x="527579" y="181501"/>
                    </a:cubicBezTo>
                    <a:lnTo>
                      <a:pt x="514244" y="355237"/>
                    </a:lnTo>
                    <a:cubicBezTo>
                      <a:pt x="513101" y="370096"/>
                      <a:pt x="500718" y="381621"/>
                      <a:pt x="485764" y="381621"/>
                    </a:cubicBezTo>
                    <a:lnTo>
                      <a:pt x="454998" y="381621"/>
                    </a:lnTo>
                    <a:lnTo>
                      <a:pt x="454998" y="438771"/>
                    </a:lnTo>
                    <a:lnTo>
                      <a:pt x="435948" y="438771"/>
                    </a:lnTo>
                    <a:lnTo>
                      <a:pt x="435948" y="381621"/>
                    </a:lnTo>
                    <a:lnTo>
                      <a:pt x="93048" y="381621"/>
                    </a:lnTo>
                    <a:lnTo>
                      <a:pt x="93048" y="438771"/>
                    </a:lnTo>
                    <a:lnTo>
                      <a:pt x="73998" y="438771"/>
                    </a:lnTo>
                    <a:lnTo>
                      <a:pt x="73998" y="381621"/>
                    </a:lnTo>
                    <a:lnTo>
                      <a:pt x="43328" y="381621"/>
                    </a:lnTo>
                    <a:cubicBezTo>
                      <a:pt x="28373" y="381621"/>
                      <a:pt x="15991" y="370096"/>
                      <a:pt x="14848" y="355237"/>
                    </a:cubicBezTo>
                    <a:lnTo>
                      <a:pt x="1513" y="181501"/>
                    </a:lnTo>
                    <a:cubicBezTo>
                      <a:pt x="-392" y="157212"/>
                      <a:pt x="17801" y="135971"/>
                      <a:pt x="42089" y="134162"/>
                    </a:cubicBezTo>
                    <a:cubicBezTo>
                      <a:pt x="43232" y="134066"/>
                      <a:pt x="44375" y="134066"/>
                      <a:pt x="45518" y="134066"/>
                    </a:cubicBezTo>
                    <a:cubicBezTo>
                      <a:pt x="73141" y="134066"/>
                      <a:pt x="96858" y="153688"/>
                      <a:pt x="101906" y="180834"/>
                    </a:cubicBezTo>
                    <a:lnTo>
                      <a:pt x="121623" y="286371"/>
                    </a:lnTo>
                    <a:lnTo>
                      <a:pt x="407373" y="286371"/>
                    </a:lnTo>
                    <a:lnTo>
                      <a:pt x="427185" y="180739"/>
                    </a:lnTo>
                    <a:cubicBezTo>
                      <a:pt x="432233" y="153592"/>
                      <a:pt x="455951" y="133971"/>
                      <a:pt x="483573" y="133971"/>
                    </a:cubicBezTo>
                    <a:close/>
                    <a:moveTo>
                      <a:pt x="416898" y="621"/>
                    </a:moveTo>
                    <a:cubicBezTo>
                      <a:pt x="453760" y="621"/>
                      <a:pt x="483573" y="30434"/>
                      <a:pt x="483573" y="67296"/>
                    </a:cubicBezTo>
                    <a:lnTo>
                      <a:pt x="483573" y="115397"/>
                    </a:lnTo>
                    <a:cubicBezTo>
                      <a:pt x="481192" y="115112"/>
                      <a:pt x="478811" y="114921"/>
                      <a:pt x="476429" y="114921"/>
                    </a:cubicBezTo>
                    <a:cubicBezTo>
                      <a:pt x="445473" y="114921"/>
                      <a:pt x="418803" y="136448"/>
                      <a:pt x="412040" y="166451"/>
                    </a:cubicBezTo>
                    <a:lnTo>
                      <a:pt x="411564" y="168737"/>
                    </a:lnTo>
                    <a:lnTo>
                      <a:pt x="393086" y="267321"/>
                    </a:lnTo>
                    <a:lnTo>
                      <a:pt x="135911" y="267321"/>
                    </a:lnTo>
                    <a:lnTo>
                      <a:pt x="117432" y="168737"/>
                    </a:lnTo>
                    <a:cubicBezTo>
                      <a:pt x="111622" y="137495"/>
                      <a:pt x="84285" y="114921"/>
                      <a:pt x="52567" y="114921"/>
                    </a:cubicBezTo>
                    <a:lnTo>
                      <a:pt x="54948" y="67296"/>
                    </a:lnTo>
                    <a:cubicBezTo>
                      <a:pt x="54948" y="30434"/>
                      <a:pt x="84761" y="621"/>
                      <a:pt x="121623" y="621"/>
                    </a:cubicBezTo>
                    <a:lnTo>
                      <a:pt x="416898" y="621"/>
                    </a:lnTo>
                    <a:close/>
                  </a:path>
                </a:pathLst>
              </a:custGeom>
              <a:gradFill flip="none" rotWithShape="1">
                <a:gsLst>
                  <a:gs pos="0">
                    <a:srgbClr val="194D97"/>
                  </a:gs>
                  <a:gs pos="100000">
                    <a:srgbClr val="194D97"/>
                  </a:gs>
                </a:gsLst>
                <a:lin ang="5400000" scaled="1"/>
              </a:gra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solidFill>
                    <a:srgbClr val="404040"/>
                  </a:solidFill>
                  <a:latin typeface="微软雅黑" panose="020B0503020204020204" pitchFamily="34" charset="-122"/>
                  <a:ea typeface="微软雅黑" panose="020B0503020204020204" pitchFamily="34" charset="-122"/>
                </a:endParaRPr>
              </a:p>
            </p:txBody>
          </p:sp>
        </p:grpSp>
      </p:grpSp>
      <p:grpSp>
        <p:nvGrpSpPr>
          <p:cNvPr id="45" name="PA-组合 1"/>
          <p:cNvGrpSpPr/>
          <p:nvPr>
            <p:custDataLst>
              <p:tags r:id="rId3"/>
            </p:custDataLst>
          </p:nvPr>
        </p:nvGrpSpPr>
        <p:grpSpPr>
          <a:xfrm>
            <a:off x="4610668" y="1478671"/>
            <a:ext cx="2863740" cy="3995438"/>
            <a:chOff x="4651446" y="2100562"/>
            <a:chExt cx="2863740" cy="3995438"/>
          </a:xfrm>
        </p:grpSpPr>
        <p:grpSp>
          <p:nvGrpSpPr>
            <p:cNvPr id="46" name="PA-îšḻiḑè"/>
            <p:cNvGrpSpPr/>
            <p:nvPr>
              <p:custDataLst>
                <p:tags r:id="rId14"/>
              </p:custDataLst>
            </p:nvPr>
          </p:nvGrpSpPr>
          <p:grpSpPr>
            <a:xfrm>
              <a:off x="4651446" y="2100562"/>
              <a:ext cx="2863740" cy="3995438"/>
              <a:chOff x="699250" y="2100562"/>
              <a:chExt cx="2863740" cy="3995438"/>
            </a:xfrm>
          </p:grpSpPr>
          <p:sp>
            <p:nvSpPr>
              <p:cNvPr id="57" name="PA-ïṣļïďe"/>
              <p:cNvSpPr txBox="1"/>
              <p:nvPr>
                <p:custDataLst>
                  <p:tags r:id="rId16"/>
                </p:custDataLst>
              </p:nvPr>
            </p:nvSpPr>
            <p:spPr>
              <a:xfrm>
                <a:off x="1321845" y="3790568"/>
                <a:ext cx="1561486" cy="461665"/>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400">
                    <a:solidFill>
                      <a:srgbClr val="404040"/>
                    </a:solidFill>
                    <a:latin typeface="微软雅黑" panose="020B0503020204020204" pitchFamily="34" charset="-122"/>
                    <a:ea typeface="微软雅黑" panose="020B0503020204020204" pitchFamily="34" charset="-122"/>
                  </a:rPr>
                  <a:t>添加标题</a:t>
                </a:r>
                <a:endParaRPr lang="en-US" altLang="zh-CN" sz="2400">
                  <a:solidFill>
                    <a:srgbClr val="404040"/>
                  </a:solidFill>
                  <a:latin typeface="微软雅黑" panose="020B0503020204020204" pitchFamily="34" charset="-122"/>
                  <a:ea typeface="微软雅黑" panose="020B0503020204020204" pitchFamily="34" charset="-122"/>
                </a:endParaRPr>
              </a:p>
            </p:txBody>
          </p:sp>
          <p:sp>
            <p:nvSpPr>
              <p:cNvPr id="71" name="PA-îšļïḓè"/>
              <p:cNvSpPr/>
              <p:nvPr>
                <p:custDataLst>
                  <p:tags r:id="rId17"/>
                </p:custDataLst>
              </p:nvPr>
            </p:nvSpPr>
            <p:spPr>
              <a:xfrm rot="16200000">
                <a:off x="1216187" y="3749197"/>
                <a:ext cx="1829866" cy="2863740"/>
              </a:xfrm>
              <a:custGeom>
                <a:avLst/>
                <a:gdLst>
                  <a:gd name="connsiteX0" fmla="*/ 1429786 w 1429786"/>
                  <a:gd name="connsiteY0" fmla="*/ 1636498 h 3272996"/>
                  <a:gd name="connsiteX1" fmla="*/ 1417850 w 1429786"/>
                  <a:gd name="connsiteY1" fmla="*/ 1665315 h 3272996"/>
                  <a:gd name="connsiteX2" fmla="*/ 1302585 w 1429786"/>
                  <a:gd name="connsiteY2" fmla="*/ 1780580 h 3272996"/>
                  <a:gd name="connsiteX3" fmla="*/ 1289513 w 1429786"/>
                  <a:gd name="connsiteY3" fmla="*/ 1785994 h 3272996"/>
                  <a:gd name="connsiteX4" fmla="*/ 1289513 w 1429786"/>
                  <a:gd name="connsiteY4" fmla="*/ 3058073 h 3272996"/>
                  <a:gd name="connsiteX5" fmla="*/ 1074590 w 1429786"/>
                  <a:gd name="connsiteY5" fmla="*/ 3272996 h 3272996"/>
                  <a:gd name="connsiteX6" fmla="*/ 214923 w 1429786"/>
                  <a:gd name="connsiteY6" fmla="*/ 3272996 h 3272996"/>
                  <a:gd name="connsiteX7" fmla="*/ 0 w 1429786"/>
                  <a:gd name="connsiteY7" fmla="*/ 3058073 h 3272996"/>
                  <a:gd name="connsiteX8" fmla="*/ 0 w 1429786"/>
                  <a:gd name="connsiteY8" fmla="*/ 214923 h 3272996"/>
                  <a:gd name="connsiteX9" fmla="*/ 214923 w 1429786"/>
                  <a:gd name="connsiteY9" fmla="*/ 0 h 3272996"/>
                  <a:gd name="connsiteX10" fmla="*/ 1074590 w 1429786"/>
                  <a:gd name="connsiteY10" fmla="*/ 0 h 3272996"/>
                  <a:gd name="connsiteX11" fmla="*/ 1289513 w 1429786"/>
                  <a:gd name="connsiteY11" fmla="*/ 214923 h 3272996"/>
                  <a:gd name="connsiteX12" fmla="*/ 1289513 w 1429786"/>
                  <a:gd name="connsiteY12" fmla="*/ 1487002 h 3272996"/>
                  <a:gd name="connsiteX13" fmla="*/ 1302585 w 1429786"/>
                  <a:gd name="connsiteY13" fmla="*/ 1492417 h 3272996"/>
                  <a:gd name="connsiteX14" fmla="*/ 1417850 w 1429786"/>
                  <a:gd name="connsiteY14" fmla="*/ 1607681 h 3272996"/>
                  <a:gd name="connsiteX15" fmla="*/ 1429786 w 1429786"/>
                  <a:gd name="connsiteY15" fmla="*/ 1636498 h 3272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29786" h="3272996">
                    <a:moveTo>
                      <a:pt x="1429786" y="1636498"/>
                    </a:moveTo>
                    <a:cubicBezTo>
                      <a:pt x="1429786" y="1646928"/>
                      <a:pt x="1425807" y="1657357"/>
                      <a:pt x="1417850" y="1665315"/>
                    </a:cubicBezTo>
                    <a:lnTo>
                      <a:pt x="1302585" y="1780580"/>
                    </a:lnTo>
                    <a:lnTo>
                      <a:pt x="1289513" y="1785994"/>
                    </a:lnTo>
                    <a:lnTo>
                      <a:pt x="1289513" y="3058073"/>
                    </a:lnTo>
                    <a:cubicBezTo>
                      <a:pt x="1289513" y="3176772"/>
                      <a:pt x="1193289" y="3272996"/>
                      <a:pt x="1074590" y="3272996"/>
                    </a:cubicBezTo>
                    <a:lnTo>
                      <a:pt x="214923" y="3272996"/>
                    </a:lnTo>
                    <a:cubicBezTo>
                      <a:pt x="96224" y="3272996"/>
                      <a:pt x="0" y="3176772"/>
                      <a:pt x="0" y="3058073"/>
                    </a:cubicBezTo>
                    <a:lnTo>
                      <a:pt x="0" y="214923"/>
                    </a:lnTo>
                    <a:cubicBezTo>
                      <a:pt x="0" y="96224"/>
                      <a:pt x="96224" y="0"/>
                      <a:pt x="214923" y="0"/>
                    </a:cubicBezTo>
                    <a:lnTo>
                      <a:pt x="1074590" y="0"/>
                    </a:lnTo>
                    <a:cubicBezTo>
                      <a:pt x="1193289" y="0"/>
                      <a:pt x="1289513" y="96224"/>
                      <a:pt x="1289513" y="214923"/>
                    </a:cubicBezTo>
                    <a:lnTo>
                      <a:pt x="1289513" y="1487002"/>
                    </a:lnTo>
                    <a:lnTo>
                      <a:pt x="1302585" y="1492417"/>
                    </a:lnTo>
                    <a:lnTo>
                      <a:pt x="1417850" y="1607681"/>
                    </a:lnTo>
                    <a:cubicBezTo>
                      <a:pt x="1425807" y="1615639"/>
                      <a:pt x="1429786" y="1626069"/>
                      <a:pt x="1429786" y="1636498"/>
                    </a:cubicBezTo>
                    <a:close/>
                  </a:path>
                </a:pathLst>
              </a:custGeom>
              <a:solidFill>
                <a:srgbClr val="EE9424">
                  <a:alpha val="10000"/>
                </a:srgbClr>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zh-CN" altLang="en-US" sz="5400" b="1">
                  <a:solidFill>
                    <a:srgbClr val="404040"/>
                  </a:solidFill>
                  <a:latin typeface="微软雅黑" panose="020B0503020204020204" pitchFamily="34" charset="-122"/>
                  <a:ea typeface="微软雅黑" panose="020B0503020204020204" pitchFamily="34" charset="-122"/>
                </a:endParaRPr>
              </a:p>
            </p:txBody>
          </p:sp>
          <p:sp>
            <p:nvSpPr>
              <p:cNvPr id="72" name="PA-îsḻidê"/>
              <p:cNvSpPr txBox="1"/>
              <p:nvPr>
                <p:custDataLst>
                  <p:tags r:id="rId18"/>
                </p:custDataLst>
              </p:nvPr>
            </p:nvSpPr>
            <p:spPr>
              <a:xfrm>
                <a:off x="855438" y="4609510"/>
                <a:ext cx="2551362" cy="369332"/>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a:solidFill>
                      <a:srgbClr val="404040"/>
                    </a:solidFill>
                    <a:latin typeface="微软雅黑" panose="020B0503020204020204" pitchFamily="34" charset="-122"/>
                    <a:ea typeface="微软雅黑" panose="020B0503020204020204" pitchFamily="34" charset="-122"/>
                  </a:rPr>
                  <a:t>添加标题</a:t>
                </a:r>
                <a:endParaRPr lang="en-US" altLang="zh-CN" sz="1800">
                  <a:solidFill>
                    <a:srgbClr val="404040"/>
                  </a:solidFill>
                  <a:latin typeface="微软雅黑" panose="020B0503020204020204" pitchFamily="34" charset="-122"/>
                  <a:ea typeface="微软雅黑" panose="020B0503020204020204" pitchFamily="34" charset="-122"/>
                </a:endParaRPr>
              </a:p>
            </p:txBody>
          </p:sp>
          <p:sp>
            <p:nvSpPr>
              <p:cNvPr id="73" name="PA-ï$ļïḑé"/>
              <p:cNvSpPr txBox="1"/>
              <p:nvPr>
                <p:custDataLst>
                  <p:tags r:id="rId19"/>
                </p:custDataLst>
              </p:nvPr>
            </p:nvSpPr>
            <p:spPr>
              <a:xfrm>
                <a:off x="855439" y="4984588"/>
                <a:ext cx="2551361" cy="613694"/>
              </a:xfrm>
              <a:prstGeom prst="rect">
                <a:avLst/>
              </a:prstGeom>
              <a:noFill/>
              <a:ln>
                <a:noFill/>
              </a:ln>
            </p:spPr>
            <p:txBody>
              <a:bodyPr wrap="square" lIns="91440" tIns="45720" rIns="91440" bIns="45720" anchor="t" anchorCtr="0">
                <a:spAutoFit/>
              </a:bodyPr>
              <a:lstStyle/>
              <a:p>
                <a:pPr algn="ctr">
                  <a:lnSpc>
                    <a:spcPct val="150000"/>
                  </a:lnSpc>
                </a:pPr>
                <a:r>
                  <a:rPr lang="zh-CN" altLang="en-US" sz="1200">
                    <a:solidFill>
                      <a:srgbClr val="404040"/>
                    </a:solidFill>
                    <a:latin typeface="微软雅黑" panose="020B0503020204020204" pitchFamily="34" charset="-122"/>
                    <a:ea typeface="微软雅黑" panose="020B0503020204020204" pitchFamily="34" charset="-122"/>
                  </a:rPr>
                  <a:t>点击在此输入说明文本点击在此输入说明文本点击在此输入说明文本</a:t>
                </a:r>
                <a:endParaRPr lang="en-GB" altLang="zh-CN" sz="1200">
                  <a:solidFill>
                    <a:srgbClr val="404040"/>
                  </a:solidFill>
                  <a:latin typeface="微软雅黑" panose="020B0503020204020204" pitchFamily="34" charset="-122"/>
                  <a:ea typeface="微软雅黑" panose="020B0503020204020204" pitchFamily="34" charset="-122"/>
                </a:endParaRPr>
              </a:p>
            </p:txBody>
          </p:sp>
          <p:sp>
            <p:nvSpPr>
              <p:cNvPr id="74" name="PA-ïŝļidé"/>
              <p:cNvSpPr/>
              <p:nvPr>
                <p:custDataLst>
                  <p:tags r:id="rId20"/>
                </p:custDataLst>
              </p:nvPr>
            </p:nvSpPr>
            <p:spPr>
              <a:xfrm>
                <a:off x="2015942" y="3576011"/>
                <a:ext cx="173292" cy="173292"/>
              </a:xfrm>
              <a:prstGeom prst="donut">
                <a:avLst/>
              </a:prstGeom>
              <a:solidFill>
                <a:srgbClr val="EE9424"/>
              </a:solidFill>
              <a:ln w="12700" cap="rnd">
                <a:solidFill>
                  <a:srgbClr val="EE9424"/>
                </a:solidFill>
                <a:prstDash val="solid"/>
                <a:round/>
              </a:ln>
              <a:effectLst>
                <a:outerShdw blurRad="254000" dist="127000" algn="ctr" rotWithShape="0">
                  <a:schemeClr val="accent4">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000" b="1">
                  <a:solidFill>
                    <a:srgbClr val="404040"/>
                  </a:solidFill>
                  <a:latin typeface="微软雅黑" panose="020B0503020204020204" pitchFamily="34" charset="-122"/>
                  <a:ea typeface="微软雅黑" panose="020B0503020204020204" pitchFamily="34" charset="-122"/>
                </a:endParaRPr>
              </a:p>
            </p:txBody>
          </p:sp>
          <p:grpSp>
            <p:nvGrpSpPr>
              <p:cNvPr id="75" name="îṥļîdé"/>
              <p:cNvGrpSpPr/>
              <p:nvPr/>
            </p:nvGrpSpPr>
            <p:grpSpPr>
              <a:xfrm>
                <a:off x="1649676" y="2100562"/>
                <a:ext cx="905824" cy="1205121"/>
                <a:chOff x="1649676" y="2100562"/>
                <a:chExt cx="905824" cy="1205121"/>
              </a:xfrm>
            </p:grpSpPr>
            <p:sp>
              <p:nvSpPr>
                <p:cNvPr id="76" name="PA-íṡḻîḍè"/>
                <p:cNvSpPr/>
                <p:nvPr>
                  <p:custDataLst>
                    <p:tags r:id="rId21"/>
                  </p:custDataLst>
                </p:nvPr>
              </p:nvSpPr>
              <p:spPr>
                <a:xfrm>
                  <a:off x="1649676" y="2100562"/>
                  <a:ext cx="905824" cy="1205121"/>
                </a:xfrm>
                <a:custGeom>
                  <a:avLst/>
                  <a:gdLst>
                    <a:gd name="T0" fmla="*/ 594 w 1188"/>
                    <a:gd name="T1" fmla="*/ 0 h 1583"/>
                    <a:gd name="T2" fmla="*/ 0 w 1188"/>
                    <a:gd name="T3" fmla="*/ 593 h 1583"/>
                    <a:gd name="T4" fmla="*/ 170 w 1188"/>
                    <a:gd name="T5" fmla="*/ 1061 h 1583"/>
                    <a:gd name="T6" fmla="*/ 538 w 1188"/>
                    <a:gd name="T7" fmla="*/ 1551 h 1583"/>
                    <a:gd name="T8" fmla="*/ 651 w 1188"/>
                    <a:gd name="T9" fmla="*/ 1551 h 1583"/>
                    <a:gd name="T10" fmla="*/ 980 w 1188"/>
                    <a:gd name="T11" fmla="*/ 1137 h 1583"/>
                    <a:gd name="T12" fmla="*/ 1188 w 1188"/>
                    <a:gd name="T13" fmla="*/ 593 h 1583"/>
                    <a:gd name="T14" fmla="*/ 594 w 1188"/>
                    <a:gd name="T15" fmla="*/ 0 h 1583"/>
                    <a:gd name="T16" fmla="*/ 594 w 1188"/>
                    <a:gd name="T17" fmla="*/ 937 h 1583"/>
                    <a:gd name="T18" fmla="*/ 234 w 1188"/>
                    <a:gd name="T19" fmla="*/ 577 h 1583"/>
                    <a:gd name="T20" fmla="*/ 594 w 1188"/>
                    <a:gd name="T21" fmla="*/ 217 h 1583"/>
                    <a:gd name="T22" fmla="*/ 954 w 1188"/>
                    <a:gd name="T23" fmla="*/ 577 h 1583"/>
                    <a:gd name="T24" fmla="*/ 594 w 1188"/>
                    <a:gd name="T25" fmla="*/ 937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8" h="1583">
                      <a:moveTo>
                        <a:pt x="594" y="0"/>
                      </a:moveTo>
                      <a:cubicBezTo>
                        <a:pt x="266" y="0"/>
                        <a:pt x="0" y="265"/>
                        <a:pt x="0" y="593"/>
                      </a:cubicBezTo>
                      <a:cubicBezTo>
                        <a:pt x="0" y="764"/>
                        <a:pt x="86" y="919"/>
                        <a:pt x="170" y="1061"/>
                      </a:cubicBezTo>
                      <a:cubicBezTo>
                        <a:pt x="272" y="1239"/>
                        <a:pt x="395" y="1404"/>
                        <a:pt x="538" y="1551"/>
                      </a:cubicBezTo>
                      <a:cubicBezTo>
                        <a:pt x="568" y="1583"/>
                        <a:pt x="619" y="1583"/>
                        <a:pt x="651" y="1551"/>
                      </a:cubicBezTo>
                      <a:cubicBezTo>
                        <a:pt x="776" y="1427"/>
                        <a:pt x="887" y="1287"/>
                        <a:pt x="980" y="1137"/>
                      </a:cubicBezTo>
                      <a:cubicBezTo>
                        <a:pt x="1080" y="976"/>
                        <a:pt x="1188" y="789"/>
                        <a:pt x="1188" y="593"/>
                      </a:cubicBezTo>
                      <a:cubicBezTo>
                        <a:pt x="1187" y="267"/>
                        <a:pt x="922" y="0"/>
                        <a:pt x="594" y="0"/>
                      </a:cubicBezTo>
                      <a:close/>
                      <a:moveTo>
                        <a:pt x="594" y="937"/>
                      </a:moveTo>
                      <a:cubicBezTo>
                        <a:pt x="395" y="937"/>
                        <a:pt x="234" y="776"/>
                        <a:pt x="234" y="577"/>
                      </a:cubicBezTo>
                      <a:cubicBezTo>
                        <a:pt x="234" y="379"/>
                        <a:pt x="395" y="217"/>
                        <a:pt x="594" y="217"/>
                      </a:cubicBezTo>
                      <a:cubicBezTo>
                        <a:pt x="792" y="217"/>
                        <a:pt x="954" y="377"/>
                        <a:pt x="954" y="577"/>
                      </a:cubicBezTo>
                      <a:cubicBezTo>
                        <a:pt x="954" y="777"/>
                        <a:pt x="792" y="937"/>
                        <a:pt x="594" y="937"/>
                      </a:cubicBezTo>
                      <a:close/>
                    </a:path>
                  </a:pathLst>
                </a:custGeom>
                <a:solidFill>
                  <a:srgbClr val="EE9424"/>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US" sz="2000" b="1">
                    <a:solidFill>
                      <a:srgbClr val="404040"/>
                    </a:solidFill>
                    <a:latin typeface="微软雅黑" panose="020B0503020204020204" pitchFamily="34" charset="-122"/>
                    <a:ea typeface="微软雅黑" panose="020B0503020204020204" pitchFamily="34" charset="-122"/>
                  </a:endParaRPr>
                </a:p>
              </p:txBody>
            </p:sp>
            <p:sp>
              <p:nvSpPr>
                <p:cNvPr id="77" name="PA-îṣ1îďé"/>
                <p:cNvSpPr/>
                <p:nvPr>
                  <p:custDataLst>
                    <p:tags r:id="rId22"/>
                  </p:custDataLst>
                </p:nvPr>
              </p:nvSpPr>
              <p:spPr>
                <a:xfrm>
                  <a:off x="1768919" y="2230403"/>
                  <a:ext cx="667339" cy="667336"/>
                </a:xfrm>
                <a:prstGeom prst="ellipse">
                  <a:avLst/>
                </a:prstGeom>
                <a:solidFill>
                  <a:srgbClr val="FFFFFF"/>
                </a:solidFill>
                <a:ln w="12700" cap="rnd">
                  <a:solidFill>
                    <a:srgbClr val="EE9424"/>
                  </a:solid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a:solidFill>
                      <a:srgbClr val="404040"/>
                    </a:solidFill>
                    <a:latin typeface="微软雅黑" panose="020B0503020204020204" pitchFamily="34" charset="-122"/>
                    <a:ea typeface="微软雅黑" panose="020B0503020204020204" pitchFamily="34" charset="-122"/>
                  </a:endParaRPr>
                </a:p>
              </p:txBody>
            </p:sp>
          </p:grpSp>
        </p:grpSp>
        <p:sp>
          <p:nvSpPr>
            <p:cNvPr id="56" name="PA-iṥḷîďé"/>
            <p:cNvSpPr/>
            <p:nvPr>
              <p:custDataLst>
                <p:tags r:id="rId15"/>
              </p:custDataLst>
            </p:nvPr>
          </p:nvSpPr>
          <p:spPr bwMode="auto">
            <a:xfrm>
              <a:off x="5912892" y="2431138"/>
              <a:ext cx="283784" cy="258446"/>
            </a:xfrm>
            <a:custGeom>
              <a:avLst/>
              <a:gdLst>
                <a:gd name="connsiteX0" fmla="*/ 125329 w 533400"/>
                <a:gd name="connsiteY0" fmla="*/ 229221 h 485775"/>
                <a:gd name="connsiteX1" fmla="*/ 125329 w 533400"/>
                <a:gd name="connsiteY1" fmla="*/ 276846 h 485775"/>
                <a:gd name="connsiteX2" fmla="*/ 144379 w 533400"/>
                <a:gd name="connsiteY2" fmla="*/ 276846 h 485775"/>
                <a:gd name="connsiteX3" fmla="*/ 144379 w 533400"/>
                <a:gd name="connsiteY3" fmla="*/ 229221 h 485775"/>
                <a:gd name="connsiteX4" fmla="*/ 392029 w 533400"/>
                <a:gd name="connsiteY4" fmla="*/ 229221 h 485775"/>
                <a:gd name="connsiteX5" fmla="*/ 392029 w 533400"/>
                <a:gd name="connsiteY5" fmla="*/ 276846 h 485775"/>
                <a:gd name="connsiteX6" fmla="*/ 411079 w 533400"/>
                <a:gd name="connsiteY6" fmla="*/ 276846 h 485775"/>
                <a:gd name="connsiteX7" fmla="*/ 411079 w 533400"/>
                <a:gd name="connsiteY7" fmla="*/ 229221 h 485775"/>
                <a:gd name="connsiteX8" fmla="*/ 534904 w 533400"/>
                <a:gd name="connsiteY8" fmla="*/ 229221 h 485775"/>
                <a:gd name="connsiteX9" fmla="*/ 534904 w 533400"/>
                <a:gd name="connsiteY9" fmla="*/ 457821 h 485775"/>
                <a:gd name="connsiteX10" fmla="*/ 506329 w 533400"/>
                <a:gd name="connsiteY10" fmla="*/ 486396 h 485775"/>
                <a:gd name="connsiteX11" fmla="*/ 30079 w 533400"/>
                <a:gd name="connsiteY11" fmla="*/ 486396 h 485775"/>
                <a:gd name="connsiteX12" fmla="*/ 1504 w 533400"/>
                <a:gd name="connsiteY12" fmla="*/ 457821 h 485775"/>
                <a:gd name="connsiteX13" fmla="*/ 1504 w 533400"/>
                <a:gd name="connsiteY13" fmla="*/ 229221 h 485775"/>
                <a:gd name="connsiteX14" fmla="*/ 125329 w 533400"/>
                <a:gd name="connsiteY14" fmla="*/ 229221 h 485775"/>
                <a:gd name="connsiteX15" fmla="*/ 372979 w 533400"/>
                <a:gd name="connsiteY15" fmla="*/ 621 h 485775"/>
                <a:gd name="connsiteX16" fmla="*/ 411079 w 533400"/>
                <a:gd name="connsiteY16" fmla="*/ 36816 h 485775"/>
                <a:gd name="connsiteX17" fmla="*/ 411079 w 533400"/>
                <a:gd name="connsiteY17" fmla="*/ 38721 h 485775"/>
                <a:gd name="connsiteX18" fmla="*/ 411079 w 533400"/>
                <a:gd name="connsiteY18" fmla="*/ 114921 h 485775"/>
                <a:gd name="connsiteX19" fmla="*/ 506329 w 533400"/>
                <a:gd name="connsiteY19" fmla="*/ 114921 h 485775"/>
                <a:gd name="connsiteX20" fmla="*/ 534904 w 533400"/>
                <a:gd name="connsiteY20" fmla="*/ 143496 h 485775"/>
                <a:gd name="connsiteX21" fmla="*/ 534904 w 533400"/>
                <a:gd name="connsiteY21" fmla="*/ 210171 h 485775"/>
                <a:gd name="connsiteX22" fmla="*/ 1504 w 533400"/>
                <a:gd name="connsiteY22" fmla="*/ 210171 h 485775"/>
                <a:gd name="connsiteX23" fmla="*/ 1504 w 533400"/>
                <a:gd name="connsiteY23" fmla="*/ 143496 h 485775"/>
                <a:gd name="connsiteX24" fmla="*/ 30079 w 533400"/>
                <a:gd name="connsiteY24" fmla="*/ 114921 h 485775"/>
                <a:gd name="connsiteX25" fmla="*/ 125329 w 533400"/>
                <a:gd name="connsiteY25" fmla="*/ 114921 h 485775"/>
                <a:gd name="connsiteX26" fmla="*/ 125329 w 533400"/>
                <a:gd name="connsiteY26" fmla="*/ 38721 h 485775"/>
                <a:gd name="connsiteX27" fmla="*/ 161524 w 533400"/>
                <a:gd name="connsiteY27" fmla="*/ 621 h 485775"/>
                <a:gd name="connsiteX28" fmla="*/ 163429 w 533400"/>
                <a:gd name="connsiteY28" fmla="*/ 621 h 485775"/>
                <a:gd name="connsiteX29" fmla="*/ 372979 w 533400"/>
                <a:gd name="connsiteY29" fmla="*/ 621 h 485775"/>
                <a:gd name="connsiteX30" fmla="*/ 372979 w 533400"/>
                <a:gd name="connsiteY30" fmla="*/ 19671 h 485775"/>
                <a:gd name="connsiteX31" fmla="*/ 163429 w 533400"/>
                <a:gd name="connsiteY31" fmla="*/ 19671 h 485775"/>
                <a:gd name="connsiteX32" fmla="*/ 144474 w 533400"/>
                <a:gd name="connsiteY32" fmla="*/ 37292 h 485775"/>
                <a:gd name="connsiteX33" fmla="*/ 144379 w 533400"/>
                <a:gd name="connsiteY33" fmla="*/ 38721 h 485775"/>
                <a:gd name="connsiteX34" fmla="*/ 144379 w 533400"/>
                <a:gd name="connsiteY34" fmla="*/ 114921 h 485775"/>
                <a:gd name="connsiteX35" fmla="*/ 392029 w 533400"/>
                <a:gd name="connsiteY35" fmla="*/ 114921 h 485775"/>
                <a:gd name="connsiteX36" fmla="*/ 392029 w 533400"/>
                <a:gd name="connsiteY36" fmla="*/ 38721 h 485775"/>
                <a:gd name="connsiteX37" fmla="*/ 375836 w 533400"/>
                <a:gd name="connsiteY37" fmla="*/ 19862 h 485775"/>
                <a:gd name="connsiteX38" fmla="*/ 374408 w 533400"/>
                <a:gd name="connsiteY38" fmla="*/ 19671 h 485775"/>
                <a:gd name="connsiteX39" fmla="*/ 372979 w 533400"/>
                <a:gd name="connsiteY39" fmla="*/ 19671 h 485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533400" h="485775">
                  <a:moveTo>
                    <a:pt x="125329" y="229221"/>
                  </a:moveTo>
                  <a:lnTo>
                    <a:pt x="125329" y="276846"/>
                  </a:lnTo>
                  <a:lnTo>
                    <a:pt x="144379" y="276846"/>
                  </a:lnTo>
                  <a:lnTo>
                    <a:pt x="144379" y="229221"/>
                  </a:lnTo>
                  <a:lnTo>
                    <a:pt x="392029" y="229221"/>
                  </a:lnTo>
                  <a:lnTo>
                    <a:pt x="392029" y="276846"/>
                  </a:lnTo>
                  <a:lnTo>
                    <a:pt x="411079" y="276846"/>
                  </a:lnTo>
                  <a:lnTo>
                    <a:pt x="411079" y="229221"/>
                  </a:lnTo>
                  <a:lnTo>
                    <a:pt x="534904" y="229221"/>
                  </a:lnTo>
                  <a:lnTo>
                    <a:pt x="534904" y="457821"/>
                  </a:lnTo>
                  <a:cubicBezTo>
                    <a:pt x="534904" y="473632"/>
                    <a:pt x="522141" y="486396"/>
                    <a:pt x="506329" y="486396"/>
                  </a:cubicBezTo>
                  <a:lnTo>
                    <a:pt x="30079" y="486396"/>
                  </a:lnTo>
                  <a:cubicBezTo>
                    <a:pt x="14267" y="486396"/>
                    <a:pt x="1504" y="473632"/>
                    <a:pt x="1504" y="457821"/>
                  </a:cubicBezTo>
                  <a:lnTo>
                    <a:pt x="1504" y="229221"/>
                  </a:lnTo>
                  <a:lnTo>
                    <a:pt x="125329" y="229221"/>
                  </a:lnTo>
                  <a:close/>
                  <a:moveTo>
                    <a:pt x="372979" y="621"/>
                  </a:moveTo>
                  <a:cubicBezTo>
                    <a:pt x="393363" y="621"/>
                    <a:pt x="410031" y="16623"/>
                    <a:pt x="411079" y="36816"/>
                  </a:cubicBezTo>
                  <a:lnTo>
                    <a:pt x="411079" y="38721"/>
                  </a:lnTo>
                  <a:lnTo>
                    <a:pt x="411079" y="114921"/>
                  </a:lnTo>
                  <a:lnTo>
                    <a:pt x="506329" y="114921"/>
                  </a:lnTo>
                  <a:cubicBezTo>
                    <a:pt x="522141" y="114921"/>
                    <a:pt x="534904" y="127685"/>
                    <a:pt x="534904" y="143496"/>
                  </a:cubicBezTo>
                  <a:lnTo>
                    <a:pt x="534904" y="210171"/>
                  </a:lnTo>
                  <a:lnTo>
                    <a:pt x="1504" y="210171"/>
                  </a:lnTo>
                  <a:lnTo>
                    <a:pt x="1504" y="143496"/>
                  </a:lnTo>
                  <a:cubicBezTo>
                    <a:pt x="1504" y="127685"/>
                    <a:pt x="14267" y="114921"/>
                    <a:pt x="30079" y="114921"/>
                  </a:cubicBezTo>
                  <a:lnTo>
                    <a:pt x="125329" y="114921"/>
                  </a:lnTo>
                  <a:lnTo>
                    <a:pt x="125329" y="38721"/>
                  </a:lnTo>
                  <a:cubicBezTo>
                    <a:pt x="125329" y="18337"/>
                    <a:pt x="141331" y="1669"/>
                    <a:pt x="161524" y="621"/>
                  </a:cubicBezTo>
                  <a:lnTo>
                    <a:pt x="163429" y="621"/>
                  </a:lnTo>
                  <a:lnTo>
                    <a:pt x="372979" y="621"/>
                  </a:lnTo>
                  <a:close/>
                  <a:moveTo>
                    <a:pt x="372979" y="19671"/>
                  </a:moveTo>
                  <a:lnTo>
                    <a:pt x="163429" y="19671"/>
                  </a:lnTo>
                  <a:cubicBezTo>
                    <a:pt x="153428" y="19671"/>
                    <a:pt x="145141" y="27482"/>
                    <a:pt x="144474" y="37292"/>
                  </a:cubicBezTo>
                  <a:lnTo>
                    <a:pt x="144379" y="38721"/>
                  </a:lnTo>
                  <a:lnTo>
                    <a:pt x="144379" y="114921"/>
                  </a:lnTo>
                  <a:lnTo>
                    <a:pt x="392029" y="114921"/>
                  </a:lnTo>
                  <a:lnTo>
                    <a:pt x="392029" y="38721"/>
                  </a:lnTo>
                  <a:cubicBezTo>
                    <a:pt x="392029" y="29196"/>
                    <a:pt x="384981" y="21290"/>
                    <a:pt x="375836" y="19862"/>
                  </a:cubicBezTo>
                  <a:lnTo>
                    <a:pt x="374408" y="19671"/>
                  </a:lnTo>
                  <a:lnTo>
                    <a:pt x="372979" y="19671"/>
                  </a:lnTo>
                  <a:close/>
                </a:path>
              </a:pathLst>
            </a:custGeom>
            <a:solidFill>
              <a:srgbClr val="EE9424"/>
            </a:soli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solidFill>
                  <a:srgbClr val="404040"/>
                </a:solidFill>
                <a:latin typeface="微软雅黑" panose="020B0503020204020204" pitchFamily="34" charset="-122"/>
                <a:ea typeface="微软雅黑" panose="020B0503020204020204" pitchFamily="34" charset="-122"/>
              </a:endParaRPr>
            </a:p>
          </p:txBody>
        </p:sp>
      </p:grpSp>
      <p:grpSp>
        <p:nvGrpSpPr>
          <p:cNvPr id="78" name="PA-组合 65"/>
          <p:cNvGrpSpPr/>
          <p:nvPr>
            <p:custDataLst>
              <p:tags r:id="rId4"/>
            </p:custDataLst>
          </p:nvPr>
        </p:nvGrpSpPr>
        <p:grpSpPr>
          <a:xfrm>
            <a:off x="8562865" y="1478671"/>
            <a:ext cx="2863740" cy="3995438"/>
            <a:chOff x="8603643" y="2100562"/>
            <a:chExt cx="2863740" cy="3995438"/>
          </a:xfrm>
        </p:grpSpPr>
        <p:grpSp>
          <p:nvGrpSpPr>
            <p:cNvPr id="79" name="PA-îSļíďê"/>
            <p:cNvGrpSpPr/>
            <p:nvPr>
              <p:custDataLst>
                <p:tags r:id="rId5"/>
              </p:custDataLst>
            </p:nvPr>
          </p:nvGrpSpPr>
          <p:grpSpPr>
            <a:xfrm>
              <a:off x="8603643" y="2100562"/>
              <a:ext cx="2863740" cy="3995438"/>
              <a:chOff x="699250" y="2100562"/>
              <a:chExt cx="2863740" cy="3995438"/>
            </a:xfrm>
          </p:grpSpPr>
          <p:sp>
            <p:nvSpPr>
              <p:cNvPr id="81" name="PA-îS1íḍé"/>
              <p:cNvSpPr txBox="1"/>
              <p:nvPr>
                <p:custDataLst>
                  <p:tags r:id="rId7"/>
                </p:custDataLst>
              </p:nvPr>
            </p:nvSpPr>
            <p:spPr>
              <a:xfrm>
                <a:off x="1321845" y="3790568"/>
                <a:ext cx="1561486" cy="461665"/>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2400">
                    <a:solidFill>
                      <a:srgbClr val="404040"/>
                    </a:solidFill>
                    <a:latin typeface="微软雅黑" panose="020B0503020204020204" pitchFamily="34" charset="-122"/>
                    <a:ea typeface="微软雅黑" panose="020B0503020204020204" pitchFamily="34" charset="-122"/>
                  </a:rPr>
                  <a:t>添加标题</a:t>
                </a:r>
                <a:endParaRPr lang="en-US" altLang="zh-CN" sz="2400">
                  <a:solidFill>
                    <a:srgbClr val="404040"/>
                  </a:solidFill>
                  <a:latin typeface="微软雅黑" panose="020B0503020204020204" pitchFamily="34" charset="-122"/>
                  <a:ea typeface="微软雅黑" panose="020B0503020204020204" pitchFamily="34" charset="-122"/>
                </a:endParaRPr>
              </a:p>
            </p:txBody>
          </p:sp>
          <p:sp>
            <p:nvSpPr>
              <p:cNvPr id="82" name="PA-iṡľïḑè"/>
              <p:cNvSpPr/>
              <p:nvPr>
                <p:custDataLst>
                  <p:tags r:id="rId8"/>
                </p:custDataLst>
              </p:nvPr>
            </p:nvSpPr>
            <p:spPr>
              <a:xfrm rot="16200000">
                <a:off x="1216187" y="3749197"/>
                <a:ext cx="1829866" cy="2863740"/>
              </a:xfrm>
              <a:custGeom>
                <a:avLst/>
                <a:gdLst>
                  <a:gd name="connsiteX0" fmla="*/ 1429786 w 1429786"/>
                  <a:gd name="connsiteY0" fmla="*/ 1636498 h 3272996"/>
                  <a:gd name="connsiteX1" fmla="*/ 1417850 w 1429786"/>
                  <a:gd name="connsiteY1" fmla="*/ 1665315 h 3272996"/>
                  <a:gd name="connsiteX2" fmla="*/ 1302585 w 1429786"/>
                  <a:gd name="connsiteY2" fmla="*/ 1780580 h 3272996"/>
                  <a:gd name="connsiteX3" fmla="*/ 1289513 w 1429786"/>
                  <a:gd name="connsiteY3" fmla="*/ 1785994 h 3272996"/>
                  <a:gd name="connsiteX4" fmla="*/ 1289513 w 1429786"/>
                  <a:gd name="connsiteY4" fmla="*/ 3058073 h 3272996"/>
                  <a:gd name="connsiteX5" fmla="*/ 1074590 w 1429786"/>
                  <a:gd name="connsiteY5" fmla="*/ 3272996 h 3272996"/>
                  <a:gd name="connsiteX6" fmla="*/ 214923 w 1429786"/>
                  <a:gd name="connsiteY6" fmla="*/ 3272996 h 3272996"/>
                  <a:gd name="connsiteX7" fmla="*/ 0 w 1429786"/>
                  <a:gd name="connsiteY7" fmla="*/ 3058073 h 3272996"/>
                  <a:gd name="connsiteX8" fmla="*/ 0 w 1429786"/>
                  <a:gd name="connsiteY8" fmla="*/ 214923 h 3272996"/>
                  <a:gd name="connsiteX9" fmla="*/ 214923 w 1429786"/>
                  <a:gd name="connsiteY9" fmla="*/ 0 h 3272996"/>
                  <a:gd name="connsiteX10" fmla="*/ 1074590 w 1429786"/>
                  <a:gd name="connsiteY10" fmla="*/ 0 h 3272996"/>
                  <a:gd name="connsiteX11" fmla="*/ 1289513 w 1429786"/>
                  <a:gd name="connsiteY11" fmla="*/ 214923 h 3272996"/>
                  <a:gd name="connsiteX12" fmla="*/ 1289513 w 1429786"/>
                  <a:gd name="connsiteY12" fmla="*/ 1487002 h 3272996"/>
                  <a:gd name="connsiteX13" fmla="*/ 1302585 w 1429786"/>
                  <a:gd name="connsiteY13" fmla="*/ 1492417 h 3272996"/>
                  <a:gd name="connsiteX14" fmla="*/ 1417850 w 1429786"/>
                  <a:gd name="connsiteY14" fmla="*/ 1607681 h 3272996"/>
                  <a:gd name="connsiteX15" fmla="*/ 1429786 w 1429786"/>
                  <a:gd name="connsiteY15" fmla="*/ 1636498 h 32729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29786" h="3272996">
                    <a:moveTo>
                      <a:pt x="1429786" y="1636498"/>
                    </a:moveTo>
                    <a:cubicBezTo>
                      <a:pt x="1429786" y="1646928"/>
                      <a:pt x="1425807" y="1657357"/>
                      <a:pt x="1417850" y="1665315"/>
                    </a:cubicBezTo>
                    <a:lnTo>
                      <a:pt x="1302585" y="1780580"/>
                    </a:lnTo>
                    <a:lnTo>
                      <a:pt x="1289513" y="1785994"/>
                    </a:lnTo>
                    <a:lnTo>
                      <a:pt x="1289513" y="3058073"/>
                    </a:lnTo>
                    <a:cubicBezTo>
                      <a:pt x="1289513" y="3176772"/>
                      <a:pt x="1193289" y="3272996"/>
                      <a:pt x="1074590" y="3272996"/>
                    </a:cubicBezTo>
                    <a:lnTo>
                      <a:pt x="214923" y="3272996"/>
                    </a:lnTo>
                    <a:cubicBezTo>
                      <a:pt x="96224" y="3272996"/>
                      <a:pt x="0" y="3176772"/>
                      <a:pt x="0" y="3058073"/>
                    </a:cubicBezTo>
                    <a:lnTo>
                      <a:pt x="0" y="214923"/>
                    </a:lnTo>
                    <a:cubicBezTo>
                      <a:pt x="0" y="96224"/>
                      <a:pt x="96224" y="0"/>
                      <a:pt x="214923" y="0"/>
                    </a:cubicBezTo>
                    <a:lnTo>
                      <a:pt x="1074590" y="0"/>
                    </a:lnTo>
                    <a:cubicBezTo>
                      <a:pt x="1193289" y="0"/>
                      <a:pt x="1289513" y="96224"/>
                      <a:pt x="1289513" y="214923"/>
                    </a:cubicBezTo>
                    <a:lnTo>
                      <a:pt x="1289513" y="1487002"/>
                    </a:lnTo>
                    <a:lnTo>
                      <a:pt x="1302585" y="1492417"/>
                    </a:lnTo>
                    <a:lnTo>
                      <a:pt x="1417850" y="1607681"/>
                    </a:lnTo>
                    <a:cubicBezTo>
                      <a:pt x="1425807" y="1615639"/>
                      <a:pt x="1429786" y="1626069"/>
                      <a:pt x="1429786" y="1636498"/>
                    </a:cubicBezTo>
                    <a:close/>
                  </a:path>
                </a:pathLst>
              </a:custGeom>
              <a:solidFill>
                <a:srgbClr val="194D97">
                  <a:alpha val="10000"/>
                </a:srgbClr>
              </a:solidFill>
              <a:ln w="5715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p>
                <a:pPr algn="ctr" defTabSz="913765"/>
                <a:endParaRPr lang="zh-CN" altLang="en-US" sz="5400" b="1">
                  <a:solidFill>
                    <a:srgbClr val="404040"/>
                  </a:solidFill>
                  <a:latin typeface="微软雅黑" panose="020B0503020204020204" pitchFamily="34" charset="-122"/>
                  <a:ea typeface="微软雅黑" panose="020B0503020204020204" pitchFamily="34" charset="-122"/>
                </a:endParaRPr>
              </a:p>
            </p:txBody>
          </p:sp>
          <p:sp>
            <p:nvSpPr>
              <p:cNvPr id="83" name="PA-îšḻïďe"/>
              <p:cNvSpPr txBox="1"/>
              <p:nvPr>
                <p:custDataLst>
                  <p:tags r:id="rId9"/>
                </p:custDataLst>
              </p:nvPr>
            </p:nvSpPr>
            <p:spPr>
              <a:xfrm>
                <a:off x="855438" y="4609510"/>
                <a:ext cx="2551362" cy="369332"/>
              </a:xfrm>
              <a:prstGeom prst="rect">
                <a:avLst/>
              </a:prstGeom>
              <a:no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spAutoFit/>
              </a:bodyPr>
              <a:lstStyle>
                <a:defPPr>
                  <a:defRPr lang="zh-CN"/>
                </a:defPPr>
                <a:lvl1pPr algn="ctr" defTabSz="914400">
                  <a:defRPr sz="1400" b="1">
                    <a:solidFill>
                      <a:schemeClr val="tx1">
                        <a:lumMod val="90000"/>
                        <a:lumOff val="10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zh-CN" altLang="en-US" sz="1800">
                    <a:solidFill>
                      <a:srgbClr val="404040"/>
                    </a:solidFill>
                    <a:latin typeface="微软雅黑" panose="020B0503020204020204" pitchFamily="34" charset="-122"/>
                    <a:ea typeface="微软雅黑" panose="020B0503020204020204" pitchFamily="34" charset="-122"/>
                  </a:rPr>
                  <a:t>添加标题</a:t>
                </a:r>
                <a:endParaRPr lang="en-US" altLang="zh-CN" sz="1800">
                  <a:solidFill>
                    <a:srgbClr val="404040"/>
                  </a:solidFill>
                  <a:latin typeface="微软雅黑" panose="020B0503020204020204" pitchFamily="34" charset="-122"/>
                  <a:ea typeface="微软雅黑" panose="020B0503020204020204" pitchFamily="34" charset="-122"/>
                </a:endParaRPr>
              </a:p>
            </p:txBody>
          </p:sp>
          <p:sp>
            <p:nvSpPr>
              <p:cNvPr id="84" name="PA-îṡḷiḑè"/>
              <p:cNvSpPr txBox="1"/>
              <p:nvPr>
                <p:custDataLst>
                  <p:tags r:id="rId10"/>
                </p:custDataLst>
              </p:nvPr>
            </p:nvSpPr>
            <p:spPr>
              <a:xfrm>
                <a:off x="855439" y="4984588"/>
                <a:ext cx="2551361" cy="613694"/>
              </a:xfrm>
              <a:prstGeom prst="rect">
                <a:avLst/>
              </a:prstGeom>
              <a:noFill/>
              <a:ln>
                <a:noFill/>
              </a:ln>
            </p:spPr>
            <p:txBody>
              <a:bodyPr wrap="square" lIns="91440" tIns="45720" rIns="91440" bIns="45720" anchor="t" anchorCtr="0">
                <a:spAutoFit/>
              </a:bodyPr>
              <a:lstStyle/>
              <a:p>
                <a:pPr algn="ctr">
                  <a:lnSpc>
                    <a:spcPct val="150000"/>
                  </a:lnSpc>
                </a:pPr>
                <a:r>
                  <a:rPr lang="zh-CN" altLang="en-US" sz="1200">
                    <a:solidFill>
                      <a:srgbClr val="404040"/>
                    </a:solidFill>
                    <a:latin typeface="微软雅黑" panose="020B0503020204020204" pitchFamily="34" charset="-122"/>
                    <a:ea typeface="微软雅黑" panose="020B0503020204020204" pitchFamily="34" charset="-122"/>
                  </a:rPr>
                  <a:t>点击在此输入说明文本点击在此输入说明文本点击在此输入说明文本</a:t>
                </a:r>
                <a:endParaRPr lang="en-GB" altLang="zh-CN" sz="1200">
                  <a:solidFill>
                    <a:srgbClr val="404040"/>
                  </a:solidFill>
                  <a:latin typeface="微软雅黑" panose="020B0503020204020204" pitchFamily="34" charset="-122"/>
                  <a:ea typeface="微软雅黑" panose="020B0503020204020204" pitchFamily="34" charset="-122"/>
                </a:endParaRPr>
              </a:p>
            </p:txBody>
          </p:sp>
          <p:sp>
            <p:nvSpPr>
              <p:cNvPr id="85" name="PA-íšļîḍè"/>
              <p:cNvSpPr/>
              <p:nvPr>
                <p:custDataLst>
                  <p:tags r:id="rId11"/>
                </p:custDataLst>
              </p:nvPr>
            </p:nvSpPr>
            <p:spPr>
              <a:xfrm>
                <a:off x="2015942" y="3576011"/>
                <a:ext cx="173292" cy="173292"/>
              </a:xfrm>
              <a:prstGeom prst="donut">
                <a:avLst/>
              </a:prstGeom>
              <a:solidFill>
                <a:srgbClr val="194D97"/>
              </a:solidFill>
              <a:ln w="12700" cap="rnd">
                <a:gradFill>
                  <a:gsLst>
                    <a:gs pos="0">
                      <a:srgbClr val="00ADE6"/>
                    </a:gs>
                    <a:gs pos="100000">
                      <a:srgbClr val="4D3FC6"/>
                    </a:gs>
                  </a:gsLst>
                  <a:lin ang="5400000" scaled="1"/>
                </a:gradFill>
                <a:prstDash val="solid"/>
                <a:round/>
              </a:ln>
              <a:effectLst>
                <a:outerShdw blurRad="254000" dist="127000" algn="ctr" rotWithShape="0">
                  <a:schemeClr val="accent6">
                    <a:alpha val="32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fontScale="25000" lnSpcReduction="20000"/>
              </a:bodyPr>
              <a:lstStyle/>
              <a:p>
                <a:pPr algn="ctr" defTabSz="914400"/>
                <a:endParaRPr lang="zh-CN" altLang="en-US" sz="2000" b="1">
                  <a:solidFill>
                    <a:srgbClr val="404040"/>
                  </a:solidFill>
                  <a:latin typeface="微软雅黑" panose="020B0503020204020204" pitchFamily="34" charset="-122"/>
                  <a:ea typeface="微软雅黑" panose="020B0503020204020204" pitchFamily="34" charset="-122"/>
                </a:endParaRPr>
              </a:p>
            </p:txBody>
          </p:sp>
          <p:grpSp>
            <p:nvGrpSpPr>
              <p:cNvPr id="86" name="iṥḷîḍe"/>
              <p:cNvGrpSpPr/>
              <p:nvPr/>
            </p:nvGrpSpPr>
            <p:grpSpPr>
              <a:xfrm>
                <a:off x="1649676" y="2100562"/>
                <a:ext cx="905824" cy="1205121"/>
                <a:chOff x="1649676" y="2100562"/>
                <a:chExt cx="905824" cy="1205121"/>
              </a:xfrm>
            </p:grpSpPr>
            <p:sp>
              <p:nvSpPr>
                <p:cNvPr id="87" name="PA-ïṡľïḍé"/>
                <p:cNvSpPr/>
                <p:nvPr>
                  <p:custDataLst>
                    <p:tags r:id="rId12"/>
                  </p:custDataLst>
                </p:nvPr>
              </p:nvSpPr>
              <p:spPr>
                <a:xfrm>
                  <a:off x="1649676" y="2100562"/>
                  <a:ext cx="905824" cy="1205121"/>
                </a:xfrm>
                <a:custGeom>
                  <a:avLst/>
                  <a:gdLst>
                    <a:gd name="T0" fmla="*/ 594 w 1188"/>
                    <a:gd name="T1" fmla="*/ 0 h 1583"/>
                    <a:gd name="T2" fmla="*/ 0 w 1188"/>
                    <a:gd name="T3" fmla="*/ 593 h 1583"/>
                    <a:gd name="T4" fmla="*/ 170 w 1188"/>
                    <a:gd name="T5" fmla="*/ 1061 h 1583"/>
                    <a:gd name="T6" fmla="*/ 538 w 1188"/>
                    <a:gd name="T7" fmla="*/ 1551 h 1583"/>
                    <a:gd name="T8" fmla="*/ 651 w 1188"/>
                    <a:gd name="T9" fmla="*/ 1551 h 1583"/>
                    <a:gd name="T10" fmla="*/ 980 w 1188"/>
                    <a:gd name="T11" fmla="*/ 1137 h 1583"/>
                    <a:gd name="T12" fmla="*/ 1188 w 1188"/>
                    <a:gd name="T13" fmla="*/ 593 h 1583"/>
                    <a:gd name="T14" fmla="*/ 594 w 1188"/>
                    <a:gd name="T15" fmla="*/ 0 h 1583"/>
                    <a:gd name="T16" fmla="*/ 594 w 1188"/>
                    <a:gd name="T17" fmla="*/ 937 h 1583"/>
                    <a:gd name="T18" fmla="*/ 234 w 1188"/>
                    <a:gd name="T19" fmla="*/ 577 h 1583"/>
                    <a:gd name="T20" fmla="*/ 594 w 1188"/>
                    <a:gd name="T21" fmla="*/ 217 h 1583"/>
                    <a:gd name="T22" fmla="*/ 954 w 1188"/>
                    <a:gd name="T23" fmla="*/ 577 h 1583"/>
                    <a:gd name="T24" fmla="*/ 594 w 1188"/>
                    <a:gd name="T25" fmla="*/ 937 h 15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8" h="1583">
                      <a:moveTo>
                        <a:pt x="594" y="0"/>
                      </a:moveTo>
                      <a:cubicBezTo>
                        <a:pt x="266" y="0"/>
                        <a:pt x="0" y="265"/>
                        <a:pt x="0" y="593"/>
                      </a:cubicBezTo>
                      <a:cubicBezTo>
                        <a:pt x="0" y="764"/>
                        <a:pt x="86" y="919"/>
                        <a:pt x="170" y="1061"/>
                      </a:cubicBezTo>
                      <a:cubicBezTo>
                        <a:pt x="272" y="1239"/>
                        <a:pt x="395" y="1404"/>
                        <a:pt x="538" y="1551"/>
                      </a:cubicBezTo>
                      <a:cubicBezTo>
                        <a:pt x="568" y="1583"/>
                        <a:pt x="619" y="1583"/>
                        <a:pt x="651" y="1551"/>
                      </a:cubicBezTo>
                      <a:cubicBezTo>
                        <a:pt x="776" y="1427"/>
                        <a:pt x="887" y="1287"/>
                        <a:pt x="980" y="1137"/>
                      </a:cubicBezTo>
                      <a:cubicBezTo>
                        <a:pt x="1080" y="976"/>
                        <a:pt x="1188" y="789"/>
                        <a:pt x="1188" y="593"/>
                      </a:cubicBezTo>
                      <a:cubicBezTo>
                        <a:pt x="1187" y="267"/>
                        <a:pt x="922" y="0"/>
                        <a:pt x="594" y="0"/>
                      </a:cubicBezTo>
                      <a:close/>
                      <a:moveTo>
                        <a:pt x="594" y="937"/>
                      </a:moveTo>
                      <a:cubicBezTo>
                        <a:pt x="395" y="937"/>
                        <a:pt x="234" y="776"/>
                        <a:pt x="234" y="577"/>
                      </a:cubicBezTo>
                      <a:cubicBezTo>
                        <a:pt x="234" y="379"/>
                        <a:pt x="395" y="217"/>
                        <a:pt x="594" y="217"/>
                      </a:cubicBezTo>
                      <a:cubicBezTo>
                        <a:pt x="792" y="217"/>
                        <a:pt x="954" y="377"/>
                        <a:pt x="954" y="577"/>
                      </a:cubicBezTo>
                      <a:cubicBezTo>
                        <a:pt x="954" y="777"/>
                        <a:pt x="792" y="937"/>
                        <a:pt x="594" y="937"/>
                      </a:cubicBezTo>
                      <a:close/>
                    </a:path>
                  </a:pathLst>
                </a:custGeom>
                <a:gradFill flip="none" rotWithShape="1">
                  <a:gsLst>
                    <a:gs pos="0">
                      <a:srgbClr val="194D97"/>
                    </a:gs>
                    <a:gs pos="100000">
                      <a:srgbClr val="194D97"/>
                    </a:gs>
                  </a:gsLst>
                  <a:lin ang="5400000" scaled="1"/>
                </a:gra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p>
                  <a:pPr algn="ctr" defTabSz="914400"/>
                  <a:endParaRPr lang="en-US" sz="2000" b="1">
                    <a:solidFill>
                      <a:srgbClr val="404040"/>
                    </a:solidFill>
                    <a:latin typeface="微软雅黑" panose="020B0503020204020204" pitchFamily="34" charset="-122"/>
                    <a:ea typeface="微软雅黑" panose="020B0503020204020204" pitchFamily="34" charset="-122"/>
                  </a:endParaRPr>
                </a:p>
              </p:txBody>
            </p:sp>
            <p:sp>
              <p:nvSpPr>
                <p:cNvPr id="88" name="PA-îṥľïďê"/>
                <p:cNvSpPr/>
                <p:nvPr>
                  <p:custDataLst>
                    <p:tags r:id="rId13"/>
                  </p:custDataLst>
                </p:nvPr>
              </p:nvSpPr>
              <p:spPr>
                <a:xfrm>
                  <a:off x="1768919" y="2230403"/>
                  <a:ext cx="667339" cy="667336"/>
                </a:xfrm>
                <a:prstGeom prst="ellipse">
                  <a:avLst/>
                </a:prstGeom>
                <a:solidFill>
                  <a:srgbClr val="FFFFFF"/>
                </a:solidFill>
                <a:ln w="12700" cap="rnd">
                  <a:noFill/>
                  <a:prstDash val="solid"/>
                  <a:roun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rmAutofit/>
                </a:bodyPr>
                <a:lstStyle>
                  <a:defPPr>
                    <a:defRPr lang="zh-CN"/>
                  </a:defPPr>
                  <a:lvl1pPr marL="0" algn="l" defTabSz="914400" rtl="0" eaLnBrk="1" latinLnBrk="0" hangingPunct="1">
                    <a:defRPr sz="1800" kern="1200">
                      <a:solidFill>
                        <a:schemeClr val="lt1"/>
                      </a:solidFill>
                    </a:defRPr>
                  </a:lvl1pPr>
                  <a:lvl2pPr marL="457200" algn="l" defTabSz="914400" rtl="0" eaLnBrk="1" latinLnBrk="0" hangingPunct="1">
                    <a:defRPr sz="1800" kern="1200">
                      <a:solidFill>
                        <a:schemeClr val="lt1"/>
                      </a:solidFill>
                    </a:defRPr>
                  </a:lvl2pPr>
                  <a:lvl3pPr marL="914400" algn="l" defTabSz="914400" rtl="0" eaLnBrk="1" latinLnBrk="0" hangingPunct="1">
                    <a:defRPr sz="1800" kern="1200">
                      <a:solidFill>
                        <a:schemeClr val="lt1"/>
                      </a:solidFill>
                    </a:defRPr>
                  </a:lvl3pPr>
                  <a:lvl4pPr marL="1371600" algn="l" defTabSz="914400" rtl="0" eaLnBrk="1" latinLnBrk="0" hangingPunct="1">
                    <a:defRPr sz="1800" kern="1200">
                      <a:solidFill>
                        <a:schemeClr val="lt1"/>
                      </a:solidFill>
                    </a:defRPr>
                  </a:lvl4pPr>
                  <a:lvl5pPr marL="1828800" algn="l" defTabSz="914400" rtl="0" eaLnBrk="1" latinLnBrk="0" hangingPunct="1">
                    <a:defRPr sz="1800" kern="1200">
                      <a:solidFill>
                        <a:schemeClr val="lt1"/>
                      </a:solidFill>
                    </a:defRPr>
                  </a:lvl5pPr>
                  <a:lvl6pPr marL="2286000" algn="l" defTabSz="914400" rtl="0" eaLnBrk="1" latinLnBrk="0" hangingPunct="1">
                    <a:defRPr sz="1800" kern="1200">
                      <a:solidFill>
                        <a:schemeClr val="lt1"/>
                      </a:solidFill>
                    </a:defRPr>
                  </a:lvl6pPr>
                  <a:lvl7pPr marL="2743200" algn="l" defTabSz="914400" rtl="0" eaLnBrk="1" latinLnBrk="0" hangingPunct="1">
                    <a:defRPr sz="1800" kern="1200">
                      <a:solidFill>
                        <a:schemeClr val="lt1"/>
                      </a:solidFill>
                    </a:defRPr>
                  </a:lvl7pPr>
                  <a:lvl8pPr marL="3200400" algn="l" defTabSz="914400" rtl="0" eaLnBrk="1" latinLnBrk="0" hangingPunct="1">
                    <a:defRPr sz="1800" kern="1200">
                      <a:solidFill>
                        <a:schemeClr val="lt1"/>
                      </a:solidFill>
                    </a:defRPr>
                  </a:lvl8pPr>
                  <a:lvl9pPr marL="3657600" algn="l" defTabSz="914400" rtl="0" eaLnBrk="1" latinLnBrk="0" hangingPunct="1">
                    <a:defRPr sz="1800" kern="1200">
                      <a:solidFill>
                        <a:schemeClr val="lt1"/>
                      </a:solidFill>
                    </a:defRPr>
                  </a:lvl9pPr>
                </a:lstStyle>
                <a:p>
                  <a:pPr algn="ctr" defTabSz="914400"/>
                  <a:endParaRPr lang="zh-CN" altLang="en-US" sz="2000" b="1">
                    <a:solidFill>
                      <a:srgbClr val="404040"/>
                    </a:solidFill>
                    <a:latin typeface="微软雅黑" panose="020B0503020204020204" pitchFamily="34" charset="-122"/>
                    <a:ea typeface="微软雅黑" panose="020B0503020204020204" pitchFamily="34" charset="-122"/>
                  </a:endParaRPr>
                </a:p>
              </p:txBody>
            </p:sp>
          </p:grpSp>
        </p:grpSp>
        <p:sp>
          <p:nvSpPr>
            <p:cNvPr id="80" name="PA-íṧļïdè"/>
            <p:cNvSpPr/>
            <p:nvPr>
              <p:custDataLst>
                <p:tags r:id="rId6"/>
              </p:custDataLst>
            </p:nvPr>
          </p:nvSpPr>
          <p:spPr bwMode="auto">
            <a:xfrm>
              <a:off x="9862183" y="2379562"/>
              <a:ext cx="286705" cy="314274"/>
            </a:xfrm>
            <a:custGeom>
              <a:avLst/>
              <a:gdLst>
                <a:gd name="connsiteX0" fmla="*/ 248770 w 495300"/>
                <a:gd name="connsiteY0" fmla="*/ 621 h 542925"/>
                <a:gd name="connsiteX1" fmla="*/ 496420 w 495300"/>
                <a:gd name="connsiteY1" fmla="*/ 248271 h 542925"/>
                <a:gd name="connsiteX2" fmla="*/ 323827 w 495300"/>
                <a:gd name="connsiteY2" fmla="*/ 484396 h 542925"/>
                <a:gd name="connsiteX3" fmla="*/ 346973 w 495300"/>
                <a:gd name="connsiteY3" fmla="*/ 524496 h 542925"/>
                <a:gd name="connsiteX4" fmla="*/ 420220 w 495300"/>
                <a:gd name="connsiteY4" fmla="*/ 524496 h 542925"/>
                <a:gd name="connsiteX5" fmla="*/ 420220 w 495300"/>
                <a:gd name="connsiteY5" fmla="*/ 543546 h 542925"/>
                <a:gd name="connsiteX6" fmla="*/ 77320 w 495300"/>
                <a:gd name="connsiteY6" fmla="*/ 543546 h 542925"/>
                <a:gd name="connsiteX7" fmla="*/ 77320 w 495300"/>
                <a:gd name="connsiteY7" fmla="*/ 524496 h 542925"/>
                <a:gd name="connsiteX8" fmla="*/ 150567 w 495300"/>
                <a:gd name="connsiteY8" fmla="*/ 524496 h 542925"/>
                <a:gd name="connsiteX9" fmla="*/ 173713 w 495300"/>
                <a:gd name="connsiteY9" fmla="*/ 484396 h 542925"/>
                <a:gd name="connsiteX10" fmla="*/ 1120 w 495300"/>
                <a:gd name="connsiteY10" fmla="*/ 248271 h 542925"/>
                <a:gd name="connsiteX11" fmla="*/ 248770 w 495300"/>
                <a:gd name="connsiteY11" fmla="*/ 621 h 542925"/>
                <a:gd name="connsiteX12" fmla="*/ 192763 w 495300"/>
                <a:gd name="connsiteY12" fmla="*/ 489539 h 542925"/>
                <a:gd name="connsiteX13" fmla="*/ 172570 w 495300"/>
                <a:gd name="connsiteY13" fmla="*/ 524496 h 542925"/>
                <a:gd name="connsiteX14" fmla="*/ 324970 w 495300"/>
                <a:gd name="connsiteY14" fmla="*/ 524496 h 542925"/>
                <a:gd name="connsiteX15" fmla="*/ 304777 w 495300"/>
                <a:gd name="connsiteY15" fmla="*/ 489539 h 542925"/>
                <a:gd name="connsiteX16" fmla="*/ 248770 w 495300"/>
                <a:gd name="connsiteY16" fmla="*/ 495921 h 542925"/>
                <a:gd name="connsiteX17" fmla="*/ 192763 w 495300"/>
                <a:gd name="connsiteY17" fmla="*/ 489539 h 542925"/>
                <a:gd name="connsiteX18" fmla="*/ 248770 w 495300"/>
                <a:gd name="connsiteY18" fmla="*/ 143496 h 542925"/>
                <a:gd name="connsiteX19" fmla="*/ 143995 w 495300"/>
                <a:gd name="connsiteY19" fmla="*/ 248271 h 542925"/>
                <a:gd name="connsiteX20" fmla="*/ 248770 w 495300"/>
                <a:gd name="connsiteY20" fmla="*/ 353046 h 542925"/>
                <a:gd name="connsiteX21" fmla="*/ 353545 w 495300"/>
                <a:gd name="connsiteY21" fmla="*/ 248271 h 542925"/>
                <a:gd name="connsiteX22" fmla="*/ 248770 w 495300"/>
                <a:gd name="connsiteY22" fmla="*/ 143496 h 542925"/>
                <a:gd name="connsiteX23" fmla="*/ 367833 w 495300"/>
                <a:gd name="connsiteY23" fmla="*/ 114921 h 542925"/>
                <a:gd name="connsiteX24" fmla="*/ 353545 w 495300"/>
                <a:gd name="connsiteY24" fmla="*/ 129209 h 542925"/>
                <a:gd name="connsiteX25" fmla="*/ 367833 w 495300"/>
                <a:gd name="connsiteY25" fmla="*/ 143496 h 542925"/>
                <a:gd name="connsiteX26" fmla="*/ 382120 w 495300"/>
                <a:gd name="connsiteY26" fmla="*/ 129209 h 542925"/>
                <a:gd name="connsiteX27" fmla="*/ 367833 w 495300"/>
                <a:gd name="connsiteY27" fmla="*/ 114921 h 542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495300" h="542925">
                  <a:moveTo>
                    <a:pt x="248770" y="621"/>
                  </a:moveTo>
                  <a:cubicBezTo>
                    <a:pt x="385549" y="621"/>
                    <a:pt x="496420" y="111492"/>
                    <a:pt x="496420" y="248271"/>
                  </a:cubicBezTo>
                  <a:cubicBezTo>
                    <a:pt x="496420" y="358856"/>
                    <a:pt x="423935" y="452582"/>
                    <a:pt x="323827" y="484396"/>
                  </a:cubicBezTo>
                  <a:lnTo>
                    <a:pt x="346973" y="524496"/>
                  </a:lnTo>
                  <a:lnTo>
                    <a:pt x="420220" y="524496"/>
                  </a:lnTo>
                  <a:lnTo>
                    <a:pt x="420220" y="543546"/>
                  </a:lnTo>
                  <a:lnTo>
                    <a:pt x="77320" y="543546"/>
                  </a:lnTo>
                  <a:lnTo>
                    <a:pt x="77320" y="524496"/>
                  </a:lnTo>
                  <a:lnTo>
                    <a:pt x="150567" y="524496"/>
                  </a:lnTo>
                  <a:lnTo>
                    <a:pt x="173713" y="484396"/>
                  </a:lnTo>
                  <a:cubicBezTo>
                    <a:pt x="73605" y="452582"/>
                    <a:pt x="1120" y="358856"/>
                    <a:pt x="1120" y="248271"/>
                  </a:cubicBezTo>
                  <a:cubicBezTo>
                    <a:pt x="1120" y="111492"/>
                    <a:pt x="111991" y="621"/>
                    <a:pt x="248770" y="621"/>
                  </a:cubicBezTo>
                  <a:close/>
                  <a:moveTo>
                    <a:pt x="192763" y="489539"/>
                  </a:moveTo>
                  <a:lnTo>
                    <a:pt x="172570" y="524496"/>
                  </a:lnTo>
                  <a:lnTo>
                    <a:pt x="324970" y="524496"/>
                  </a:lnTo>
                  <a:lnTo>
                    <a:pt x="304777" y="489539"/>
                  </a:lnTo>
                  <a:cubicBezTo>
                    <a:pt x="286775" y="493730"/>
                    <a:pt x="268010" y="495921"/>
                    <a:pt x="248770" y="495921"/>
                  </a:cubicBezTo>
                  <a:cubicBezTo>
                    <a:pt x="229530" y="495921"/>
                    <a:pt x="210765" y="493730"/>
                    <a:pt x="192763" y="489539"/>
                  </a:cubicBezTo>
                  <a:close/>
                  <a:moveTo>
                    <a:pt x="248770" y="143496"/>
                  </a:moveTo>
                  <a:cubicBezTo>
                    <a:pt x="190858" y="143496"/>
                    <a:pt x="143995" y="190359"/>
                    <a:pt x="143995" y="248271"/>
                  </a:cubicBezTo>
                  <a:cubicBezTo>
                    <a:pt x="143995" y="306183"/>
                    <a:pt x="190858" y="353046"/>
                    <a:pt x="248770" y="353046"/>
                  </a:cubicBezTo>
                  <a:cubicBezTo>
                    <a:pt x="306682" y="353046"/>
                    <a:pt x="353545" y="306183"/>
                    <a:pt x="353545" y="248271"/>
                  </a:cubicBezTo>
                  <a:cubicBezTo>
                    <a:pt x="353545" y="190359"/>
                    <a:pt x="306682" y="143496"/>
                    <a:pt x="248770" y="143496"/>
                  </a:cubicBezTo>
                  <a:close/>
                  <a:moveTo>
                    <a:pt x="367833" y="114921"/>
                  </a:moveTo>
                  <a:cubicBezTo>
                    <a:pt x="359927" y="114921"/>
                    <a:pt x="353545" y="121303"/>
                    <a:pt x="353545" y="129209"/>
                  </a:cubicBezTo>
                  <a:cubicBezTo>
                    <a:pt x="353545" y="137114"/>
                    <a:pt x="359927" y="143496"/>
                    <a:pt x="367833" y="143496"/>
                  </a:cubicBezTo>
                  <a:cubicBezTo>
                    <a:pt x="375738" y="143496"/>
                    <a:pt x="382120" y="137114"/>
                    <a:pt x="382120" y="129209"/>
                  </a:cubicBezTo>
                  <a:cubicBezTo>
                    <a:pt x="382120" y="121303"/>
                    <a:pt x="375738" y="114921"/>
                    <a:pt x="367833" y="114921"/>
                  </a:cubicBezTo>
                  <a:close/>
                </a:path>
              </a:pathLst>
            </a:custGeom>
            <a:gradFill flip="none" rotWithShape="1">
              <a:gsLst>
                <a:gs pos="0">
                  <a:srgbClr val="194D97"/>
                </a:gs>
                <a:gs pos="100000">
                  <a:srgbClr val="194D97"/>
                </a:gs>
              </a:gsLst>
              <a:lin ang="5400000" scaled="1"/>
            </a:gradFill>
            <a:ln>
              <a:noFill/>
            </a:ln>
          </p:spPr>
          <p:txBody>
            <a:bodyPr/>
            <a:lstStyle>
              <a:defPPr>
                <a:defRPr lang="zh-CN"/>
              </a:defPPr>
              <a:lvl1pPr marL="0" algn="l" defTabSz="914400" rtl="0" eaLnBrk="1" latinLnBrk="0" hangingPunct="1">
                <a:defRPr sz="1800" kern="1200">
                  <a:solidFill>
                    <a:schemeClr val="tx1"/>
                  </a:solidFill>
                </a:defRPr>
              </a:lvl1pPr>
              <a:lvl2pPr marL="457200" algn="l" defTabSz="914400" rtl="0" eaLnBrk="1" latinLnBrk="0" hangingPunct="1">
                <a:defRPr sz="1800" kern="1200">
                  <a:solidFill>
                    <a:schemeClr val="tx1"/>
                  </a:solidFill>
                </a:defRPr>
              </a:lvl2pPr>
              <a:lvl3pPr marL="914400" algn="l" defTabSz="914400" rtl="0" eaLnBrk="1" latinLnBrk="0" hangingPunct="1">
                <a:defRPr sz="1800" kern="1200">
                  <a:solidFill>
                    <a:schemeClr val="tx1"/>
                  </a:solidFill>
                </a:defRPr>
              </a:lvl3pPr>
              <a:lvl4pPr marL="1371600" algn="l" defTabSz="914400" rtl="0" eaLnBrk="1" latinLnBrk="0" hangingPunct="1">
                <a:defRPr sz="1800" kern="1200">
                  <a:solidFill>
                    <a:schemeClr val="tx1"/>
                  </a:solidFill>
                </a:defRPr>
              </a:lvl4pPr>
              <a:lvl5pPr marL="1828800" algn="l" defTabSz="914400" rtl="0" eaLnBrk="1" latinLnBrk="0" hangingPunct="1">
                <a:defRPr sz="1800" kern="1200">
                  <a:solidFill>
                    <a:schemeClr val="tx1"/>
                  </a:solidFill>
                </a:defRPr>
              </a:lvl5pPr>
              <a:lvl6pPr marL="2286000" algn="l" defTabSz="914400" rtl="0" eaLnBrk="1" latinLnBrk="0" hangingPunct="1">
                <a:defRPr sz="1800" kern="1200">
                  <a:solidFill>
                    <a:schemeClr val="tx1"/>
                  </a:solidFill>
                </a:defRPr>
              </a:lvl6pPr>
              <a:lvl7pPr marL="2743200" algn="l" defTabSz="914400" rtl="0" eaLnBrk="1" latinLnBrk="0" hangingPunct="1">
                <a:defRPr sz="1800" kern="1200">
                  <a:solidFill>
                    <a:schemeClr val="tx1"/>
                  </a:solidFill>
                </a:defRPr>
              </a:lvl7pPr>
              <a:lvl8pPr marL="3200400" algn="l" defTabSz="914400" rtl="0" eaLnBrk="1" latinLnBrk="0" hangingPunct="1">
                <a:defRPr sz="1800" kern="1200">
                  <a:solidFill>
                    <a:schemeClr val="tx1"/>
                  </a:solidFill>
                </a:defRPr>
              </a:lvl8pPr>
              <a:lvl9pPr marL="3657600" algn="l" defTabSz="914400" rtl="0" eaLnBrk="1" latinLnBrk="0" hangingPunct="1">
                <a:defRPr sz="1800" kern="1200">
                  <a:solidFill>
                    <a:schemeClr val="tx1"/>
                  </a:solidFill>
                </a:defRPr>
              </a:lvl9pPr>
            </a:lstStyle>
            <a:p>
              <a:endParaRPr lang="zh-CN" altLang="en-US">
                <a:solidFill>
                  <a:srgbClr val="404040"/>
                </a:solidFill>
                <a:latin typeface="微软雅黑" panose="020B0503020204020204" pitchFamily="34" charset="-122"/>
                <a:ea typeface="微软雅黑" panose="020B0503020204020204" pitchFamily="34" charset="-122"/>
              </a:endParaRPr>
            </a:p>
          </p:txBody>
        </p:sp>
      </p:gr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000">
        <p15:prstTrans prst="peelOff"/>
      </p:transition>
    </mc:Choice>
    <mc:Fallback xmlns="" xmlns:m="http://schemas.openxmlformats.org/officeDocument/2006/math" xmlns:w="http://schemas.openxmlformats.org/wordprocessingml/2006/main" xmlns:wp="http://schemas.openxmlformats.org/drawingml/2006/wordprocessingDrawing" xmlns:a14="http://schemas.microsoft.com/office/drawing/2010/main" xmlns:p14="http://schemas.microsoft.com/office/powerpoint/2010/main" xmlns:p159="http://schemas.microsoft.com/office/powerpoint/2015/09/main">
      <p:transition spd="slow" advTm="3000">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6" presetClass="entr" presetSubtype="21" dur="500" fill="hold"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barn(inVertical)">
                                      <p:cBhvr>
                                        <p:cTn id="7" dur="500"/>
                                        <p:tgtEl>
                                          <p:spTgt spid="30"/>
                                        </p:tgtEl>
                                      </p:cBhvr>
                                    </p:animEffect>
                                  </p:childTnLst>
                                </p:cTn>
                              </p:par>
                            </p:childTnLst>
                          </p:cTn>
                        </p:par>
                        <p:par>
                          <p:cTn id="8" fill="hold" nodeType="afterGroup">
                            <p:stCondLst>
                              <p:cond delay="500"/>
                            </p:stCondLst>
                            <p:childTnLst>
                              <p:par>
                                <p:cTn id="9" presetID="0" presetClass="entr" presetSubtype="0" dur="700"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 to="" calcmode="lin" valueType="num">
                                      <p:cBhvr>
                                        <p:cTn id="11" dur="700" fill="hold">
                                          <p:stCondLst>
                                            <p:cond delay="0"/>
                                          </p:stCondLst>
                                        </p:cTn>
                                        <p:tgtEl>
                                          <p:spTgt spid="31"/>
                                        </p:tgtEl>
                                        <p:attrNameLst>
                                          <p:attrName>ppt_x</p:attrName>
                                        </p:attrNameLst>
                                      </p:cBhvr>
                                      <p:tavLst>
                                        <p:tav tm="0" fmla="#ppt_x-(-#ppt_w/2*cos(ppt_r/180*pi))*((1.5-1.5*$)^2-(1.5-1.5*$)^3)">
                                          <p:val>
                                            <p:fltVal val="0"/>
                                          </p:val>
                                        </p:tav>
                                        <p:tav tm="100000">
                                          <p:val>
                                            <p:fltVal val="1"/>
                                          </p:val>
                                        </p:tav>
                                      </p:tavLst>
                                    </p:anim>
                                    <p:anim to="" calcmode="lin" valueType="num">
                                      <p:cBhvr>
                                        <p:cTn id="12" dur="700" fill="hold">
                                          <p:stCondLst>
                                            <p:cond delay="0"/>
                                          </p:stCondLst>
                                        </p:cTn>
                                        <p:tgtEl>
                                          <p:spTgt spid="31"/>
                                        </p:tgtEl>
                                        <p:attrNameLst>
                                          <p:attrName>ppt_y</p:attrName>
                                        </p:attrNameLst>
                                      </p:cBhvr>
                                      <p:tavLst>
                                        <p:tav tm="0" fmla="#ppt_y+(-#ppt_h/2*cos(ppt_r/180*pi))*((1.5-1.5*$)^2-(1.5-1.5*$)^3)">
                                          <p:val>
                                            <p:fltVal val="0"/>
                                          </p:val>
                                        </p:tav>
                                        <p:tav tm="100000">
                                          <p:val>
                                            <p:fltVal val="1"/>
                                          </p:val>
                                        </p:tav>
                                      </p:tavLst>
                                    </p:anim>
                                    <p:anim to="" calcmode="lin" valueType="num">
                                      <p:cBhvr>
                                        <p:cTn id="13" dur="700" fill="hold">
                                          <p:stCondLst>
                                            <p:cond delay="0"/>
                                          </p:stCondLst>
                                        </p:cTn>
                                        <p:tgtEl>
                                          <p:spTgt spid="31"/>
                                        </p:tgtEl>
                                        <p:attrNameLst>
                                          <p:attrName>ppt_h</p:attrName>
                                        </p:attrNameLst>
                                      </p:cBhvr>
                                      <p:tavLst>
                                        <p:tav tm="0" fmla="#ppt_h-(-#ppt_h)*((1.5-1.5*$)^2-(1.5-1.5*$)^3)">
                                          <p:val>
                                            <p:fltVal val="0"/>
                                          </p:val>
                                        </p:tav>
                                        <p:tav tm="100000">
                                          <p:val>
                                            <p:fltVal val="1"/>
                                          </p:val>
                                        </p:tav>
                                      </p:tavLst>
                                    </p:anim>
                                    <p:anim to="" calcmode="lin" valueType="num">
                                      <p:cBhvr>
                                        <p:cTn id="14" dur="700" fill="hold">
                                          <p:stCondLst>
                                            <p:cond delay="0"/>
                                          </p:stCondLst>
                                        </p:cTn>
                                        <p:tgtEl>
                                          <p:spTgt spid="31"/>
                                        </p:tgtEl>
                                        <p:attrNameLst>
                                          <p:attrName>ppt_w</p:attrName>
                                        </p:attrNameLst>
                                      </p:cBhvr>
                                      <p:tavLst>
                                        <p:tav tm="0" fmla="#ppt_w-(-#ppt_w)*((1.5-1.5*$)^2-(1.5-1.5*$)^3)">
                                          <p:val>
                                            <p:fltVal val="0"/>
                                          </p:val>
                                        </p:tav>
                                        <p:tav tm="100000">
                                          <p:val>
                                            <p:fltVal val="1"/>
                                          </p:val>
                                        </p:tav>
                                      </p:tavLst>
                                    </p:anim>
                                  </p:childTnLst>
                                </p:cTn>
                              </p:par>
                            </p:childTnLst>
                          </p:cTn>
                        </p:par>
                        <p:par>
                          <p:cTn id="15" fill="hold" nodeType="afterGroup">
                            <p:stCondLst>
                              <p:cond delay="1200"/>
                            </p:stCondLst>
                            <p:childTnLst>
                              <p:par>
                                <p:cTn id="16" presetID="0" presetClass="entr" presetSubtype="0" dur="700" fill="hold" nodeType="afterEffect">
                                  <p:stCondLst>
                                    <p:cond delay="0"/>
                                  </p:stCondLst>
                                  <p:childTnLst>
                                    <p:set>
                                      <p:cBhvr>
                                        <p:cTn id="17" dur="1" fill="hold">
                                          <p:stCondLst>
                                            <p:cond delay="0"/>
                                          </p:stCondLst>
                                        </p:cTn>
                                        <p:tgtEl>
                                          <p:spTgt spid="45"/>
                                        </p:tgtEl>
                                        <p:attrNameLst>
                                          <p:attrName>style.visibility</p:attrName>
                                        </p:attrNameLst>
                                      </p:cBhvr>
                                      <p:to>
                                        <p:strVal val="visible"/>
                                      </p:to>
                                    </p:set>
                                    <p:anim to="" calcmode="lin" valueType="num">
                                      <p:cBhvr>
                                        <p:cTn id="18" dur="700" fill="hold">
                                          <p:stCondLst>
                                            <p:cond delay="0"/>
                                          </p:stCondLst>
                                        </p:cTn>
                                        <p:tgtEl>
                                          <p:spTgt spid="45"/>
                                        </p:tgtEl>
                                        <p:attrNameLst>
                                          <p:attrName>ppt_x</p:attrName>
                                        </p:attrNameLst>
                                      </p:cBhvr>
                                      <p:tavLst>
                                        <p:tav tm="0" fmla="#ppt_x-(-#ppt_w/2*cos(ppt_r/180*pi))*((1.5-1.5*$)^2-(1.5-1.5*$)^3)">
                                          <p:val>
                                            <p:fltVal val="0"/>
                                          </p:val>
                                        </p:tav>
                                        <p:tav tm="100000">
                                          <p:val>
                                            <p:fltVal val="1"/>
                                          </p:val>
                                        </p:tav>
                                      </p:tavLst>
                                    </p:anim>
                                    <p:anim to="" calcmode="lin" valueType="num">
                                      <p:cBhvr>
                                        <p:cTn id="19" dur="700" fill="hold">
                                          <p:stCondLst>
                                            <p:cond delay="0"/>
                                          </p:stCondLst>
                                        </p:cTn>
                                        <p:tgtEl>
                                          <p:spTgt spid="45"/>
                                        </p:tgtEl>
                                        <p:attrNameLst>
                                          <p:attrName>ppt_y</p:attrName>
                                        </p:attrNameLst>
                                      </p:cBhvr>
                                      <p:tavLst>
                                        <p:tav tm="0" fmla="#ppt_y+(-#ppt_h/2*cos(ppt_r/180*pi))*((1.5-1.5*$)^2-(1.5-1.5*$)^3)">
                                          <p:val>
                                            <p:fltVal val="0"/>
                                          </p:val>
                                        </p:tav>
                                        <p:tav tm="100000">
                                          <p:val>
                                            <p:fltVal val="1"/>
                                          </p:val>
                                        </p:tav>
                                      </p:tavLst>
                                    </p:anim>
                                    <p:anim to="" calcmode="lin" valueType="num">
                                      <p:cBhvr>
                                        <p:cTn id="20" dur="700" fill="hold">
                                          <p:stCondLst>
                                            <p:cond delay="0"/>
                                          </p:stCondLst>
                                        </p:cTn>
                                        <p:tgtEl>
                                          <p:spTgt spid="45"/>
                                        </p:tgtEl>
                                        <p:attrNameLst>
                                          <p:attrName>ppt_h</p:attrName>
                                        </p:attrNameLst>
                                      </p:cBhvr>
                                      <p:tavLst>
                                        <p:tav tm="0" fmla="#ppt_h-(-#ppt_h)*((1.5-1.5*$)^2-(1.5-1.5*$)^3)">
                                          <p:val>
                                            <p:fltVal val="0"/>
                                          </p:val>
                                        </p:tav>
                                        <p:tav tm="100000">
                                          <p:val>
                                            <p:fltVal val="1"/>
                                          </p:val>
                                        </p:tav>
                                      </p:tavLst>
                                    </p:anim>
                                    <p:anim to="" calcmode="lin" valueType="num">
                                      <p:cBhvr>
                                        <p:cTn id="21" dur="700" fill="hold">
                                          <p:stCondLst>
                                            <p:cond delay="0"/>
                                          </p:stCondLst>
                                        </p:cTn>
                                        <p:tgtEl>
                                          <p:spTgt spid="45"/>
                                        </p:tgtEl>
                                        <p:attrNameLst>
                                          <p:attrName>ppt_w</p:attrName>
                                        </p:attrNameLst>
                                      </p:cBhvr>
                                      <p:tavLst>
                                        <p:tav tm="0" fmla="#ppt_w-(-#ppt_w)*((1.5-1.5*$)^2-(1.5-1.5*$)^3)">
                                          <p:val>
                                            <p:fltVal val="0"/>
                                          </p:val>
                                        </p:tav>
                                        <p:tav tm="100000">
                                          <p:val>
                                            <p:fltVal val="1"/>
                                          </p:val>
                                        </p:tav>
                                      </p:tavLst>
                                    </p:anim>
                                  </p:childTnLst>
                                </p:cTn>
                              </p:par>
                            </p:childTnLst>
                          </p:cTn>
                        </p:par>
                        <p:par>
                          <p:cTn id="22" fill="hold" nodeType="afterGroup">
                            <p:stCondLst>
                              <p:cond delay="1900"/>
                            </p:stCondLst>
                            <p:childTnLst>
                              <p:par>
                                <p:cTn id="23" presetID="0" presetClass="entr" presetSubtype="0" dur="700" fill="hold" nodeType="afterEffect">
                                  <p:stCondLst>
                                    <p:cond delay="0"/>
                                  </p:stCondLst>
                                  <p:childTnLst>
                                    <p:set>
                                      <p:cBhvr>
                                        <p:cTn id="24" dur="1" fill="hold">
                                          <p:stCondLst>
                                            <p:cond delay="0"/>
                                          </p:stCondLst>
                                        </p:cTn>
                                        <p:tgtEl>
                                          <p:spTgt spid="78"/>
                                        </p:tgtEl>
                                        <p:attrNameLst>
                                          <p:attrName>style.visibility</p:attrName>
                                        </p:attrNameLst>
                                      </p:cBhvr>
                                      <p:to>
                                        <p:strVal val="visible"/>
                                      </p:to>
                                    </p:set>
                                    <p:anim to="" calcmode="lin" valueType="num">
                                      <p:cBhvr>
                                        <p:cTn id="25" dur="700" fill="hold">
                                          <p:stCondLst>
                                            <p:cond delay="0"/>
                                          </p:stCondLst>
                                        </p:cTn>
                                        <p:tgtEl>
                                          <p:spTgt spid="78"/>
                                        </p:tgtEl>
                                        <p:attrNameLst>
                                          <p:attrName>ppt_x</p:attrName>
                                        </p:attrNameLst>
                                      </p:cBhvr>
                                      <p:tavLst>
                                        <p:tav tm="0" fmla="#ppt_x-(-#ppt_w/2*cos(ppt_r/180*pi))*((1.5-1.5*$)^2-(1.5-1.5*$)^3)">
                                          <p:val>
                                            <p:fltVal val="0"/>
                                          </p:val>
                                        </p:tav>
                                        <p:tav tm="100000">
                                          <p:val>
                                            <p:fltVal val="1"/>
                                          </p:val>
                                        </p:tav>
                                      </p:tavLst>
                                    </p:anim>
                                    <p:anim to="" calcmode="lin" valueType="num">
                                      <p:cBhvr>
                                        <p:cTn id="26" dur="700" fill="hold">
                                          <p:stCondLst>
                                            <p:cond delay="0"/>
                                          </p:stCondLst>
                                        </p:cTn>
                                        <p:tgtEl>
                                          <p:spTgt spid="78"/>
                                        </p:tgtEl>
                                        <p:attrNameLst>
                                          <p:attrName>ppt_y</p:attrName>
                                        </p:attrNameLst>
                                      </p:cBhvr>
                                      <p:tavLst>
                                        <p:tav tm="0" fmla="#ppt_y+(-#ppt_h/2*cos(ppt_r/180*pi))*((1.5-1.5*$)^2-(1.5-1.5*$)^3)">
                                          <p:val>
                                            <p:fltVal val="0"/>
                                          </p:val>
                                        </p:tav>
                                        <p:tav tm="100000">
                                          <p:val>
                                            <p:fltVal val="1"/>
                                          </p:val>
                                        </p:tav>
                                      </p:tavLst>
                                    </p:anim>
                                    <p:anim to="" calcmode="lin" valueType="num">
                                      <p:cBhvr>
                                        <p:cTn id="27" dur="700" fill="hold">
                                          <p:stCondLst>
                                            <p:cond delay="0"/>
                                          </p:stCondLst>
                                        </p:cTn>
                                        <p:tgtEl>
                                          <p:spTgt spid="78"/>
                                        </p:tgtEl>
                                        <p:attrNameLst>
                                          <p:attrName>ppt_h</p:attrName>
                                        </p:attrNameLst>
                                      </p:cBhvr>
                                      <p:tavLst>
                                        <p:tav tm="0" fmla="#ppt_h-(-#ppt_h)*((1.5-1.5*$)^2-(1.5-1.5*$)^3)">
                                          <p:val>
                                            <p:fltVal val="0"/>
                                          </p:val>
                                        </p:tav>
                                        <p:tav tm="100000">
                                          <p:val>
                                            <p:fltVal val="1"/>
                                          </p:val>
                                        </p:tav>
                                      </p:tavLst>
                                    </p:anim>
                                    <p:anim to="" calcmode="lin" valueType="num">
                                      <p:cBhvr>
                                        <p:cTn id="28" dur="700" fill="hold">
                                          <p:stCondLst>
                                            <p:cond delay="0"/>
                                          </p:stCondLst>
                                        </p:cTn>
                                        <p:tgtEl>
                                          <p:spTgt spid="78"/>
                                        </p:tgtEl>
                                        <p:attrNameLst>
                                          <p:attrName>ppt_w</p:attrName>
                                        </p:attrNameLst>
                                      </p:cBhvr>
                                      <p:tavLst>
                                        <p:tav tm="0" fmla="#ppt_w-(-#ppt_w)*((1.5-1.5*$)^2-(1.5-1.5*$)^3)">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1.7601 Service Pack 1"/>
  <p:tag name="AS_RELEASE_DATE" val="2022.11.14"/>
  <p:tag name="AS_TITLE" val="Aspose.Slides for .NET 4.0 Client Profile"/>
  <p:tag name="AS_VERSION" val="22.11"/>
  <p:tag name="COMMONDATA" val="eyJoZGlkIjoiNjBhNDhiMGZkNGQzYTdiNDU4OTZkMTE3YjBiODQ2YzgifQ=="/>
</p:tagLst>
</file>

<file path=ppt/tags/tag10.xml><?xml version="1.0" encoding="utf-8"?>
<p:tagLst xmlns:a="http://schemas.openxmlformats.org/drawingml/2006/main" xmlns:r="http://schemas.openxmlformats.org/officeDocument/2006/relationships" xmlns:p="http://schemas.openxmlformats.org/presentationml/2006/main">
  <p:tag name="PA" val="v5.2.11"/>
</p:tagLst>
</file>

<file path=ppt/tags/tag11.xml><?xml version="1.0" encoding="utf-8"?>
<p:tagLst xmlns:a="http://schemas.openxmlformats.org/drawingml/2006/main" xmlns:r="http://schemas.openxmlformats.org/officeDocument/2006/relationships" xmlns:p="http://schemas.openxmlformats.org/presentationml/2006/main">
  <p:tag name="PA" val="v5.2.11"/>
</p:tagLst>
</file>

<file path=ppt/tags/tag12.xml><?xml version="1.0" encoding="utf-8"?>
<p:tagLst xmlns:a="http://schemas.openxmlformats.org/drawingml/2006/main" xmlns:r="http://schemas.openxmlformats.org/officeDocument/2006/relationships" xmlns:p="http://schemas.openxmlformats.org/presentationml/2006/main">
  <p:tag name="PA" val="v5.2.11"/>
</p:tagLst>
</file>

<file path=ppt/tags/tag13.xml><?xml version="1.0" encoding="utf-8"?>
<p:tagLst xmlns:a="http://schemas.openxmlformats.org/drawingml/2006/main" xmlns:r="http://schemas.openxmlformats.org/officeDocument/2006/relationships" xmlns:p="http://schemas.openxmlformats.org/presentationml/2006/main">
  <p:tag name="PA" val="v5.2.11"/>
</p:tagLst>
</file>

<file path=ppt/tags/tag14.xml><?xml version="1.0" encoding="utf-8"?>
<p:tagLst xmlns:a="http://schemas.openxmlformats.org/drawingml/2006/main" xmlns:r="http://schemas.openxmlformats.org/officeDocument/2006/relationships" xmlns:p="http://schemas.openxmlformats.org/presentationml/2006/main">
  <p:tag name="PA" val="v5.2.11"/>
</p:tagLst>
</file>

<file path=ppt/tags/tag15.xml><?xml version="1.0" encoding="utf-8"?>
<p:tagLst xmlns:a="http://schemas.openxmlformats.org/drawingml/2006/main" xmlns:r="http://schemas.openxmlformats.org/officeDocument/2006/relationships" xmlns:p="http://schemas.openxmlformats.org/presentationml/2006/main">
  <p:tag name="PA" val="v5.2.11"/>
</p:tagLst>
</file>

<file path=ppt/tags/tag16.xml><?xml version="1.0" encoding="utf-8"?>
<p:tagLst xmlns:a="http://schemas.openxmlformats.org/drawingml/2006/main" xmlns:r="http://schemas.openxmlformats.org/officeDocument/2006/relationships" xmlns:p="http://schemas.openxmlformats.org/presentationml/2006/main">
  <p:tag name="PA" val="v5.2.11"/>
  <p:tag name="RESOURCELIBID_ANIM" val="435"/>
</p:tagLst>
</file>

<file path=ppt/tags/tag17.xml><?xml version="1.0" encoding="utf-8"?>
<p:tagLst xmlns:a="http://schemas.openxmlformats.org/drawingml/2006/main" xmlns:r="http://schemas.openxmlformats.org/officeDocument/2006/relationships" xmlns:p="http://schemas.openxmlformats.org/presentationml/2006/main">
  <p:tag name="PA" val="v5.2.11"/>
</p:tagLst>
</file>

<file path=ppt/tags/tag18.xml><?xml version="1.0" encoding="utf-8"?>
<p:tagLst xmlns:a="http://schemas.openxmlformats.org/drawingml/2006/main" xmlns:r="http://schemas.openxmlformats.org/officeDocument/2006/relationships" xmlns:p="http://schemas.openxmlformats.org/presentationml/2006/main">
  <p:tag name="PA" val="v5.2.11"/>
</p:tagLst>
</file>

<file path=ppt/tags/tag19.xml><?xml version="1.0" encoding="utf-8"?>
<p:tagLst xmlns:a="http://schemas.openxmlformats.org/drawingml/2006/main" xmlns:r="http://schemas.openxmlformats.org/officeDocument/2006/relationships" xmlns:p="http://schemas.openxmlformats.org/presentationml/2006/main">
  <p:tag name="PA" val="v5.2.11"/>
</p:tagLst>
</file>

<file path=ppt/tags/tag2.xml><?xml version="1.0" encoding="utf-8"?>
<p:tagLst xmlns:a="http://schemas.openxmlformats.org/drawingml/2006/main" xmlns:r="http://schemas.openxmlformats.org/officeDocument/2006/relationships" xmlns:p="http://schemas.openxmlformats.org/presentationml/2006/main">
  <p:tag name="PA" val="v5.2.11"/>
  <p:tag name="RESOURCELIBID_ANIM" val="443"/>
</p:tagLst>
</file>

<file path=ppt/tags/tag20.xml><?xml version="1.0" encoding="utf-8"?>
<p:tagLst xmlns:a="http://schemas.openxmlformats.org/drawingml/2006/main" xmlns:r="http://schemas.openxmlformats.org/officeDocument/2006/relationships" xmlns:p="http://schemas.openxmlformats.org/presentationml/2006/main">
  <p:tag name="PA" val="v5.2.11"/>
</p:tagLst>
</file>

<file path=ppt/tags/tag21.xml><?xml version="1.0" encoding="utf-8"?>
<p:tagLst xmlns:a="http://schemas.openxmlformats.org/drawingml/2006/main" xmlns:r="http://schemas.openxmlformats.org/officeDocument/2006/relationships" xmlns:p="http://schemas.openxmlformats.org/presentationml/2006/main">
  <p:tag name="PA" val="v5.2.11"/>
</p:tagLst>
</file>

<file path=ppt/tags/tag22.xml><?xml version="1.0" encoding="utf-8"?>
<p:tagLst xmlns:a="http://schemas.openxmlformats.org/drawingml/2006/main" xmlns:r="http://schemas.openxmlformats.org/officeDocument/2006/relationships" xmlns:p="http://schemas.openxmlformats.org/presentationml/2006/main">
  <p:tag name="PA" val="v5.2.11"/>
</p:tagLst>
</file>

<file path=ppt/tags/tag23.xml><?xml version="1.0" encoding="utf-8"?>
<p:tagLst xmlns:a="http://schemas.openxmlformats.org/drawingml/2006/main" xmlns:r="http://schemas.openxmlformats.org/officeDocument/2006/relationships" xmlns:p="http://schemas.openxmlformats.org/presentationml/2006/main">
  <p:tag name="PA" val="v5.2.11"/>
</p:tagLst>
</file>

<file path=ppt/tags/tag24.xml><?xml version="1.0" encoding="utf-8"?>
<p:tagLst xmlns:a="http://schemas.openxmlformats.org/drawingml/2006/main" xmlns:r="http://schemas.openxmlformats.org/officeDocument/2006/relationships" xmlns:p="http://schemas.openxmlformats.org/presentationml/2006/main">
  <p:tag name="PA" val="v5.2.11"/>
</p:tagLst>
</file>

<file path=ppt/tags/tag25.xml><?xml version="1.0" encoding="utf-8"?>
<p:tagLst xmlns:a="http://schemas.openxmlformats.org/drawingml/2006/main" xmlns:r="http://schemas.openxmlformats.org/officeDocument/2006/relationships" xmlns:p="http://schemas.openxmlformats.org/presentationml/2006/main">
  <p:tag name="PA" val="v5.2.11"/>
</p:tagLst>
</file>

<file path=ppt/tags/tag26.xml><?xml version="1.0" encoding="utf-8"?>
<p:tagLst xmlns:a="http://schemas.openxmlformats.org/drawingml/2006/main" xmlns:r="http://schemas.openxmlformats.org/officeDocument/2006/relationships" xmlns:p="http://schemas.openxmlformats.org/presentationml/2006/main">
  <p:tag name="PA" val="v5.2.11"/>
</p:tagLst>
</file>

<file path=ppt/tags/tag27.xml><?xml version="1.0" encoding="utf-8"?>
<p:tagLst xmlns:a="http://schemas.openxmlformats.org/drawingml/2006/main" xmlns:r="http://schemas.openxmlformats.org/officeDocument/2006/relationships" xmlns:p="http://schemas.openxmlformats.org/presentationml/2006/main">
  <p:tag name="PA" val="v5.2.11"/>
</p:tagLst>
</file>

<file path=ppt/tags/tag28.xml><?xml version="1.0" encoding="utf-8"?>
<p:tagLst xmlns:a="http://schemas.openxmlformats.org/drawingml/2006/main" xmlns:r="http://schemas.openxmlformats.org/officeDocument/2006/relationships" xmlns:p="http://schemas.openxmlformats.org/presentationml/2006/main">
  <p:tag name="PA" val="v5.2.11"/>
</p:tagLst>
</file>

<file path=ppt/tags/tag29.xml><?xml version="1.0" encoding="utf-8"?>
<p:tagLst xmlns:a="http://schemas.openxmlformats.org/drawingml/2006/main" xmlns:r="http://schemas.openxmlformats.org/officeDocument/2006/relationships" xmlns:p="http://schemas.openxmlformats.org/presentationml/2006/main">
  <p:tag name="PA" val="v5.2.11"/>
</p:tagLst>
</file>

<file path=ppt/tags/tag3.xml><?xml version="1.0" encoding="utf-8"?>
<p:tagLst xmlns:a="http://schemas.openxmlformats.org/drawingml/2006/main" xmlns:r="http://schemas.openxmlformats.org/officeDocument/2006/relationships" xmlns:p="http://schemas.openxmlformats.org/presentationml/2006/main">
  <p:tag name="ISLIDE.ICON" val="#407207;#405318;#405352;#405318;"/>
</p:tagLst>
</file>

<file path=ppt/tags/tag30.xml><?xml version="1.0" encoding="utf-8"?>
<p:tagLst xmlns:a="http://schemas.openxmlformats.org/drawingml/2006/main" xmlns:r="http://schemas.openxmlformats.org/officeDocument/2006/relationships" xmlns:p="http://schemas.openxmlformats.org/presentationml/2006/main">
  <p:tag name="PA" val="v5.2.11"/>
</p:tagLst>
</file>

<file path=ppt/tags/tag31.xml><?xml version="1.0" encoding="utf-8"?>
<p:tagLst xmlns:a="http://schemas.openxmlformats.org/drawingml/2006/main" xmlns:r="http://schemas.openxmlformats.org/officeDocument/2006/relationships" xmlns:p="http://schemas.openxmlformats.org/presentationml/2006/main">
  <p:tag name="PA" val="v5.2.11"/>
</p:tagLst>
</file>

<file path=ppt/tags/tag32.xml><?xml version="1.0" encoding="utf-8"?>
<p:tagLst xmlns:a="http://schemas.openxmlformats.org/drawingml/2006/main" xmlns:r="http://schemas.openxmlformats.org/officeDocument/2006/relationships" xmlns:p="http://schemas.openxmlformats.org/presentationml/2006/main">
  <p:tag name="PA" val="v5.2.11"/>
</p:tagLst>
</file>

<file path=ppt/tags/tag33.xml><?xml version="1.0" encoding="utf-8"?>
<p:tagLst xmlns:a="http://schemas.openxmlformats.org/drawingml/2006/main" xmlns:r="http://schemas.openxmlformats.org/officeDocument/2006/relationships" xmlns:p="http://schemas.openxmlformats.org/presentationml/2006/main">
  <p:tag name="PA" val="v5.2.11"/>
  <p:tag name="RESOURCELIBID_ANIM" val="441"/>
</p:tagLst>
</file>

<file path=ppt/tags/tag34.xml><?xml version="1.0" encoding="utf-8"?>
<p:tagLst xmlns:a="http://schemas.openxmlformats.org/drawingml/2006/main" xmlns:r="http://schemas.openxmlformats.org/officeDocument/2006/relationships" xmlns:p="http://schemas.openxmlformats.org/presentationml/2006/main">
  <p:tag name="PA" val="v5.2.11"/>
  <p:tag name="RESOURCELIBID_ANIM" val="440"/>
</p:tagLst>
</file>

<file path=ppt/tags/tag35.xml><?xml version="1.0" encoding="utf-8"?>
<p:tagLst xmlns:a="http://schemas.openxmlformats.org/drawingml/2006/main" xmlns:r="http://schemas.openxmlformats.org/officeDocument/2006/relationships" xmlns:p="http://schemas.openxmlformats.org/presentationml/2006/main">
  <p:tag name="PA" val="v5.2.11"/>
  <p:tag name="RESOURCELIBID_ANIM" val="440"/>
</p:tagLst>
</file>

<file path=ppt/tags/tag36.xml><?xml version="1.0" encoding="utf-8"?>
<p:tagLst xmlns:a="http://schemas.openxmlformats.org/drawingml/2006/main" xmlns:r="http://schemas.openxmlformats.org/officeDocument/2006/relationships" xmlns:p="http://schemas.openxmlformats.org/presentationml/2006/main">
  <p:tag name="PA" val="v5.2.11"/>
  <p:tag name="RESOURCELIBID_ANIM" val="440"/>
</p:tagLst>
</file>

<file path=ppt/tags/tag37.xml><?xml version="1.0" encoding="utf-8"?>
<p:tagLst xmlns:a="http://schemas.openxmlformats.org/drawingml/2006/main" xmlns:r="http://schemas.openxmlformats.org/officeDocument/2006/relationships" xmlns:p="http://schemas.openxmlformats.org/presentationml/2006/main">
  <p:tag name="PA" val="v5.2.11"/>
</p:tagLst>
</file>

<file path=ppt/tags/tag38.xml><?xml version="1.0" encoding="utf-8"?>
<p:tagLst xmlns:a="http://schemas.openxmlformats.org/drawingml/2006/main" xmlns:r="http://schemas.openxmlformats.org/officeDocument/2006/relationships" xmlns:p="http://schemas.openxmlformats.org/presentationml/2006/main">
  <p:tag name="PA" val="v5.2.11"/>
</p:tagLst>
</file>

<file path=ppt/tags/tag39.xml><?xml version="1.0" encoding="utf-8"?>
<p:tagLst xmlns:a="http://schemas.openxmlformats.org/drawingml/2006/main" xmlns:r="http://schemas.openxmlformats.org/officeDocument/2006/relationships" xmlns:p="http://schemas.openxmlformats.org/presentationml/2006/main">
  <p:tag name="PA" val="v5.2.11"/>
</p:tagLst>
</file>

<file path=ppt/tags/tag4.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40.xml><?xml version="1.0" encoding="utf-8"?>
<p:tagLst xmlns:a="http://schemas.openxmlformats.org/drawingml/2006/main" xmlns:r="http://schemas.openxmlformats.org/officeDocument/2006/relationships" xmlns:p="http://schemas.openxmlformats.org/presentationml/2006/main">
  <p:tag name="PA" val="v5.2.11"/>
</p:tagLst>
</file>

<file path=ppt/tags/tag41.xml><?xml version="1.0" encoding="utf-8"?>
<p:tagLst xmlns:a="http://schemas.openxmlformats.org/drawingml/2006/main" xmlns:r="http://schemas.openxmlformats.org/officeDocument/2006/relationships" xmlns:p="http://schemas.openxmlformats.org/presentationml/2006/main">
  <p:tag name="PA" val="v5.2.11"/>
</p:tagLst>
</file>

<file path=ppt/tags/tag42.xml><?xml version="1.0" encoding="utf-8"?>
<p:tagLst xmlns:a="http://schemas.openxmlformats.org/drawingml/2006/main" xmlns:r="http://schemas.openxmlformats.org/officeDocument/2006/relationships" xmlns:p="http://schemas.openxmlformats.org/presentationml/2006/main">
  <p:tag name="PA" val="v5.2.11"/>
</p:tagLst>
</file>

<file path=ppt/tags/tag43.xml><?xml version="1.0" encoding="utf-8"?>
<p:tagLst xmlns:a="http://schemas.openxmlformats.org/drawingml/2006/main" xmlns:r="http://schemas.openxmlformats.org/officeDocument/2006/relationships" xmlns:p="http://schemas.openxmlformats.org/presentationml/2006/main">
  <p:tag name="PA" val="v5.2.11"/>
</p:tagLst>
</file>

<file path=ppt/tags/tag44.xml><?xml version="1.0" encoding="utf-8"?>
<p:tagLst xmlns:a="http://schemas.openxmlformats.org/drawingml/2006/main" xmlns:r="http://schemas.openxmlformats.org/officeDocument/2006/relationships" xmlns:p="http://schemas.openxmlformats.org/presentationml/2006/main">
  <p:tag name="PA" val="v5.2.11"/>
</p:tagLst>
</file>

<file path=ppt/tags/tag45.xml><?xml version="1.0" encoding="utf-8"?>
<p:tagLst xmlns:a="http://schemas.openxmlformats.org/drawingml/2006/main" xmlns:r="http://schemas.openxmlformats.org/officeDocument/2006/relationships" xmlns:p="http://schemas.openxmlformats.org/presentationml/2006/main">
  <p:tag name="PA" val="v5.2.11"/>
</p:tagLst>
</file>

<file path=ppt/tags/tag46.xml><?xml version="1.0" encoding="utf-8"?>
<p:tagLst xmlns:a="http://schemas.openxmlformats.org/drawingml/2006/main" xmlns:r="http://schemas.openxmlformats.org/officeDocument/2006/relationships" xmlns:p="http://schemas.openxmlformats.org/presentationml/2006/main">
  <p:tag name="PA" val="v5.2.11"/>
</p:tagLst>
</file>

<file path=ppt/tags/tag47.xml><?xml version="1.0" encoding="utf-8"?>
<p:tagLst xmlns:a="http://schemas.openxmlformats.org/drawingml/2006/main" xmlns:r="http://schemas.openxmlformats.org/officeDocument/2006/relationships" xmlns:p="http://schemas.openxmlformats.org/presentationml/2006/main">
  <p:tag name="PA" val="v5.2.11"/>
</p:tagLst>
</file>

<file path=ppt/tags/tag48.xml><?xml version="1.0" encoding="utf-8"?>
<p:tagLst xmlns:a="http://schemas.openxmlformats.org/drawingml/2006/main" xmlns:r="http://schemas.openxmlformats.org/officeDocument/2006/relationships" xmlns:p="http://schemas.openxmlformats.org/presentationml/2006/main">
  <p:tag name="PA" val="v5.2.11"/>
</p:tagLst>
</file>

<file path=ppt/tags/tag49.xml><?xml version="1.0" encoding="utf-8"?>
<p:tagLst xmlns:a="http://schemas.openxmlformats.org/drawingml/2006/main" xmlns:r="http://schemas.openxmlformats.org/officeDocument/2006/relationships" xmlns:p="http://schemas.openxmlformats.org/presentationml/2006/main">
  <p:tag name="PA" val="v5.2.11"/>
</p:tagLst>
</file>

<file path=ppt/tags/tag5.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50.xml><?xml version="1.0" encoding="utf-8"?>
<p:tagLst xmlns:a="http://schemas.openxmlformats.org/drawingml/2006/main" xmlns:r="http://schemas.openxmlformats.org/officeDocument/2006/relationships" xmlns:p="http://schemas.openxmlformats.org/presentationml/2006/main">
  <p:tag name="PA" val="v5.2.11"/>
</p:tagLst>
</file>

<file path=ppt/tags/tag51.xml><?xml version="1.0" encoding="utf-8"?>
<p:tagLst xmlns:a="http://schemas.openxmlformats.org/drawingml/2006/main" xmlns:r="http://schemas.openxmlformats.org/officeDocument/2006/relationships" xmlns:p="http://schemas.openxmlformats.org/presentationml/2006/main">
  <p:tag name="PA" val="v5.2.11"/>
</p:tagLst>
</file>

<file path=ppt/tags/tag52.xml><?xml version="1.0" encoding="utf-8"?>
<p:tagLst xmlns:a="http://schemas.openxmlformats.org/drawingml/2006/main" xmlns:r="http://schemas.openxmlformats.org/officeDocument/2006/relationships" xmlns:p="http://schemas.openxmlformats.org/presentationml/2006/main">
  <p:tag name="PA" val="v5.2.11"/>
</p:tagLst>
</file>

<file path=ppt/tags/tag53.xml><?xml version="1.0" encoding="utf-8"?>
<p:tagLst xmlns:a="http://schemas.openxmlformats.org/drawingml/2006/main" xmlns:r="http://schemas.openxmlformats.org/officeDocument/2006/relationships" xmlns:p="http://schemas.openxmlformats.org/presentationml/2006/main">
  <p:tag name="PA" val="v5.2.11"/>
</p:tagLst>
</file>

<file path=ppt/tags/tag54.xml><?xml version="1.0" encoding="utf-8"?>
<p:tagLst xmlns:a="http://schemas.openxmlformats.org/drawingml/2006/main" xmlns:r="http://schemas.openxmlformats.org/officeDocument/2006/relationships" xmlns:p="http://schemas.openxmlformats.org/presentationml/2006/main">
  <p:tag name="PA" val="v5.2.11"/>
</p:tagLst>
</file>

<file path=ppt/tags/tag55.xml><?xml version="1.0" encoding="utf-8"?>
<p:tagLst xmlns:a="http://schemas.openxmlformats.org/drawingml/2006/main" xmlns:r="http://schemas.openxmlformats.org/officeDocument/2006/relationships" xmlns:p="http://schemas.openxmlformats.org/presentationml/2006/main">
  <p:tag name="PA" val="v5.2.11"/>
</p:tagLst>
</file>

<file path=ppt/tags/tag56.xml><?xml version="1.0" encoding="utf-8"?>
<p:tagLst xmlns:a="http://schemas.openxmlformats.org/drawingml/2006/main" xmlns:r="http://schemas.openxmlformats.org/officeDocument/2006/relationships" xmlns:p="http://schemas.openxmlformats.org/presentationml/2006/main">
  <p:tag name="PA" val="v5.2.11"/>
</p:tagLst>
</file>

<file path=ppt/tags/tag57.xml><?xml version="1.0" encoding="utf-8"?>
<p:tagLst xmlns:a="http://schemas.openxmlformats.org/drawingml/2006/main" xmlns:r="http://schemas.openxmlformats.org/officeDocument/2006/relationships" xmlns:p="http://schemas.openxmlformats.org/presentationml/2006/main">
  <p:tag name="PA" val="v5.2.11"/>
</p:tagLst>
</file>

<file path=ppt/tags/tag58.xml><?xml version="1.0" encoding="utf-8"?>
<p:tagLst xmlns:a="http://schemas.openxmlformats.org/drawingml/2006/main" xmlns:r="http://schemas.openxmlformats.org/officeDocument/2006/relationships" xmlns:p="http://schemas.openxmlformats.org/presentationml/2006/main">
  <p:tag name="KSO_WM_BEAUTIFY_FLAG" val="#wm#"/>
  <p:tag name="KSO_WM_DIAGRAM_GROUP_CODE" val="l1-1"/>
  <p:tag name="KSO_WM_FULL_TEXT_BEAUTIFY_COPY_ID" val="361"/>
  <p:tag name="KSO_WM_TAG_VERSION" val="1.0"/>
  <p:tag name="KSO_WM_TEMPLATE_CATEGORY" val="diagram"/>
  <p:tag name="KSO_WM_TEMPLATE_INDEX" val="20201385"/>
  <p:tag name="KSO_WM_UNIT_COMPATIBLE" val="0"/>
  <p:tag name="KSO_WM_UNIT_DIAGRAM_ISNUMVISUAL" val="0"/>
  <p:tag name="KSO_WM_UNIT_DIAGRAM_ISREFERUNIT" val="0"/>
  <p:tag name="KSO_WM_UNIT_HIGHLIGHT" val="0"/>
  <p:tag name="KSO_WM_UNIT_ID" val="diagram20201385_1*f*1"/>
  <p:tag name="KSO_WM_UNIT_INDEX" val="1"/>
  <p:tag name="KSO_WM_UNIT_LAYERLEVEL" val="1"/>
  <p:tag name="KSO_WM_UNIT_NOCLEAR" val="0"/>
  <p:tag name="KSO_WM_UNIT_PRESET_TEXT" val="作为单位的一员，就必须要具备吃苦耐劳的精神，以单位的利益为中心，端正工作态度，不为失败找理由，要视结果为导向，勇于付出，敢于拼搏，才能蓄势待发的朝着更高更远的目标前进"/>
  <p:tag name="KSO_WM_UNIT_SUBTYPE" val="a"/>
  <p:tag name="KSO_WM_UNIT_TEXT_FILL_FORE_SCHEMECOLOR_INDEX" val="13"/>
  <p:tag name="KSO_WM_UNIT_TEXT_FILL_TYPE" val="1"/>
  <p:tag name="KSO_WM_UNIT_TYPE" val="f"/>
  <p:tag name="KSO_WM_UNIT_USESOURCEFORMAT_APPLY" val="1"/>
  <p:tag name="KSO_WM_UNIT_VALUE" val="94"/>
</p:tagLst>
</file>

<file path=ppt/tags/tag59.xml><?xml version="1.0" encoding="utf-8"?>
<p:tagLst xmlns:a="http://schemas.openxmlformats.org/drawingml/2006/main" xmlns:r="http://schemas.openxmlformats.org/officeDocument/2006/relationships" xmlns:p="http://schemas.openxmlformats.org/presentationml/2006/main">
  <p:tag name="KSO_WM_BEAUTIFY_FLAG" val="#wm#"/>
  <p:tag name="KSO_WM_TAG_VERSION" val="1.0"/>
  <p:tag name="KSO_WM_TEMPLATE_CATEGORY" val="mixed"/>
  <p:tag name="KSO_WM_TEMPLATE_INDEX" val="20201941"/>
  <p:tag name="KSO_WM_UNIT_COMPATIBLE" val="0"/>
  <p:tag name="KSO_WM_UNIT_DIAGRAM_ISNUMVISUAL" val="0"/>
  <p:tag name="KSO_WM_UNIT_DIAGRAM_ISREFERUNIT" val="0"/>
  <p:tag name="KSO_WM_UNIT_HIGHLIGHT" val="0"/>
  <p:tag name="KSO_WM_UNIT_ID" val="mixed20201941_445*f*1"/>
  <p:tag name="KSO_WM_UNIT_INDEX" val="1"/>
  <p:tag name="KSO_WM_UNIT_LAYERLEVEL" val="1"/>
  <p:tag name="KSO_WM_UNIT_NOCLEAR" val="1"/>
  <p:tag name="KSO_WM_UNIT_PRESET_TEXT" val="点击此处添加正文，文字是您思想的提炼，为了演示发布的良好效果，请言简意赅的阐述您的观点。&#10;您的正文已经经简明扼要，字字珠玑，但信息却千丝万缕、错综复杂，需要用更多。"/>
  <p:tag name="KSO_WM_UNIT_TEXTBOXSTYLE_GUID" val="{469d3fee-cf4d-4090-9f53-649f92735972}"/>
  <p:tag name="KSO_WM_UNIT_TEXTBOXSTYLE_SHAPETYPE" val="0"/>
  <p:tag name="KSO_WM_UNIT_TEXTBOXSTYLE_TEMPLATEID" val="3135635"/>
  <p:tag name="KSO_WM_UNIT_TEXTBOXSTYLE_TEMPLATETYPE" val="1"/>
  <p:tag name="KSO_WM_UNIT_TEXTBOXSTYLE_TYPE" val="8"/>
  <p:tag name="KSO_WM_UNIT_TYPE" val="f"/>
  <p:tag name="KSO_WM_UNIT_VALUE" val="92"/>
</p:tagLst>
</file>

<file path=ppt/tags/tag6.xml><?xml version="1.0" encoding="utf-8"?>
<p:tagLst xmlns:a="http://schemas.openxmlformats.org/drawingml/2006/main" xmlns:r="http://schemas.openxmlformats.org/officeDocument/2006/relationships" xmlns:p="http://schemas.openxmlformats.org/presentationml/2006/main">
  <p:tag name="PA" val="v5.2.11"/>
  <p:tag name="RESOURCELIBID_ANIM" val="451"/>
</p:tagLst>
</file>

<file path=ppt/tags/tag7.xml><?xml version="1.0" encoding="utf-8"?>
<p:tagLst xmlns:a="http://schemas.openxmlformats.org/drawingml/2006/main" xmlns:r="http://schemas.openxmlformats.org/officeDocument/2006/relationships" xmlns:p="http://schemas.openxmlformats.org/presentationml/2006/main">
  <p:tag name="PA" val="v5.2.11"/>
  <p:tag name="RESOURCELIBID_ANIM" val="435"/>
</p:tagLst>
</file>

<file path=ppt/tags/tag8.xml><?xml version="1.0" encoding="utf-8"?>
<p:tagLst xmlns:a="http://schemas.openxmlformats.org/drawingml/2006/main" xmlns:r="http://schemas.openxmlformats.org/officeDocument/2006/relationships" xmlns:p="http://schemas.openxmlformats.org/presentationml/2006/main">
  <p:tag name="PA" val="v5.2.11"/>
</p:tagLst>
</file>

<file path=ppt/tags/tag9.xml><?xml version="1.0" encoding="utf-8"?>
<p:tagLst xmlns:a="http://schemas.openxmlformats.org/drawingml/2006/main" xmlns:r="http://schemas.openxmlformats.org/officeDocument/2006/relationships" xmlns:p="http://schemas.openxmlformats.org/presentationml/2006/main">
  <p:tag name="PA" val="v5.2.1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dist">
          <a:defRPr sz="2400" dirty="0">
            <a:solidFill>
              <a:schemeClr val="tx1">
                <a:lumMod val="75000"/>
                <a:lumOff val="25000"/>
              </a:schemeClr>
            </a:solidFill>
            <a:latin typeface="方正正大黑简体" panose="02000000000000000000" pitchFamily="2" charset="-122"/>
            <a:ea typeface="方正正大黑简体" panose="02000000000000000000" pitchFamily="2" charset="-122"/>
            <a:cs typeface="阿里巴巴普惠体 Medium" panose="00020600040101010101" pitchFamily="18" charset="-122"/>
            <a:sym typeface="思源黑体" panose="020B0500000000000000"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第一PPT，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宋体"/>
        <a:cs typeface="Arial"/>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宋体"/>
        <a:cs typeface="Arial"/>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等线 Light"/>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等线"/>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1</Template>
  <TotalTime>0</TotalTime>
  <Words>1620</Words>
  <Application>Microsoft Office PowerPoint</Application>
  <PresentationFormat>宽屏</PresentationFormat>
  <Paragraphs>182</Paragraphs>
  <Slides>25</Slides>
  <Notes>12</Notes>
  <HiddenSlides>0</HiddenSlides>
  <MMClips>0</MMClips>
  <ScaleCrop>false</ScaleCrop>
  <HeadingPairs>
    <vt:vector size="6" baseType="variant">
      <vt:variant>
        <vt:lpstr>已用的字体</vt:lpstr>
      </vt:variant>
      <vt:variant>
        <vt:i4>21</vt:i4>
      </vt:variant>
      <vt:variant>
        <vt:lpstr>主题</vt:lpstr>
      </vt:variant>
      <vt:variant>
        <vt:i4>3</vt:i4>
      </vt:variant>
      <vt:variant>
        <vt:lpstr>幻灯片标题</vt:lpstr>
      </vt:variant>
      <vt:variant>
        <vt:i4>25</vt:i4>
      </vt:variant>
    </vt:vector>
  </HeadingPairs>
  <TitlesOfParts>
    <vt:vector size="49" baseType="lpstr">
      <vt:lpstr>Meiryo</vt:lpstr>
      <vt:lpstr>OPPOSans B</vt:lpstr>
      <vt:lpstr>阿里巴巴普惠体 B</vt:lpstr>
      <vt:lpstr>阿里巴巴普惠体 Medium</vt:lpstr>
      <vt:lpstr>阿里巴巴普惠体 R</vt:lpstr>
      <vt:lpstr>等线</vt:lpstr>
      <vt:lpstr>等线 Light</vt:lpstr>
      <vt:lpstr>方正正大黑简体</vt:lpstr>
      <vt:lpstr>思源黑体</vt:lpstr>
      <vt:lpstr>思源黑体 CN Bold</vt:lpstr>
      <vt:lpstr>思源宋体 CN Heavy</vt:lpstr>
      <vt:lpstr>宋体</vt:lpstr>
      <vt:lpstr>微软雅黑</vt:lpstr>
      <vt:lpstr>字魂35号-经典雅黑</vt:lpstr>
      <vt:lpstr>字魂58号-创中黑</vt:lpstr>
      <vt:lpstr>字魂59号-创粗黑</vt:lpstr>
      <vt:lpstr>Arial</vt:lpstr>
      <vt:lpstr>Calibri</vt:lpstr>
      <vt:lpstr>Calibri Light</vt:lpstr>
      <vt:lpstr>Open Sans</vt:lpstr>
      <vt:lpstr>Wingdings</vt:lpstr>
      <vt:lpstr>第一PPT，www.1ppt.com</vt:lpstr>
      <vt:lpstr>第一PPT，www.1ppt.com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3</cp:revision>
  <dcterms:created xsi:type="dcterms:W3CDTF">2022-04-29T09:03:00Z</dcterms:created>
  <dcterms:modified xsi:type="dcterms:W3CDTF">2024-10-10T12:43:23Z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8CCE4DF4246640DFADB04702AF38BC61_12</vt:lpwstr>
  </property>
  <property fmtid="{D5CDD505-2E9C-101B-9397-08002B2CF9AE}" pid="3" name="KSOProductBuildVer">
    <vt:lpwstr>2052-12.1.0.17133</vt:lpwstr>
  </property>
</Properties>
</file>