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tags/tag1.xml" ContentType="application/vnd.openxmlformats-officedocument.presentationml.tags+xml"/>
  <Override PartName="/ppt/tags/tag2.xml" ContentType="application/vnd.openxmlformats-officedocument.presentationml.tags+xml"/>
  <Override PartName="/ppt/notesSlides/notesSlide2.xml" ContentType="application/vnd.openxmlformats-officedocument.presentationml.notesSlide+xml"/>
  <Override PartName="/ppt/notesSlides/notesSlide3.xml" ContentType="application/vnd.openxmlformats-officedocument.presentationml.notesSlide+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notesSlides/notesSlide4.xml" ContentType="application/vnd.openxmlformats-officedocument.presentationml.notesSlide+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notesSlides/notesSlide5.xml" ContentType="application/vnd.openxmlformats-officedocument.presentationml.notesSlide+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notesSlides/notesSlide6.xml" ContentType="application/vnd.openxmlformats-officedocument.presentationml.notesSlide+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notesSlides/notesSlide7.xml" ContentType="application/vnd.openxmlformats-officedocument.presentationml.notesSlide+xml"/>
  <Override PartName="/ppt/notesSlides/notesSlide8.xml" ContentType="application/vnd.openxmlformats-officedocument.presentationml.notesSlide+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notesSlides/notesSlide9.xml" ContentType="application/vnd.openxmlformats-officedocument.presentationml.notesSlide+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notesSlides/notesSlide10.xml" ContentType="application/vnd.openxmlformats-officedocument.presentationml.notesSlide+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notesSlides/notesSlide11.xml" ContentType="application/vnd.openxmlformats-officedocument.presentationml.notesSlide+xml"/>
  <Override PartName="/ppt/tags/tag68.xml" ContentType="application/vnd.openxmlformats-officedocument.presentationml.tags+xml"/>
  <Override PartName="/ppt/tags/tag69.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notesSlides/notesSlide12.xml" ContentType="application/vnd.openxmlformats-officedocument.presentationml.notesSlide+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notesSlides/notesSlide15.xml" ContentType="application/vnd.openxmlformats-officedocument.presentationml.notesSlide+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notesSlides/notesSlide16.xml" ContentType="application/vnd.openxmlformats-officedocument.presentationml.notesSlide+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notesSlides/notesSlide17.xml" ContentType="application/vnd.openxmlformats-officedocument.presentationml.notesSlide+xml"/>
  <Override PartName="/ppt/tags/tag109.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notesSlides/notesSlide18.xml" ContentType="application/vnd.openxmlformats-officedocument.presentationml.notesSlide+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notesSlides/notesSlide21.xml" ContentType="application/vnd.openxmlformats-officedocument.presentationml.notesSlide+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0.xml" ContentType="application/vnd.openxmlformats-officedocument.presentationml.tags+xml"/>
  <Override PartName="/ppt/notesSlides/notesSlide22.xml" ContentType="application/vnd.openxmlformats-officedocument.presentationml.notesSlide+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notesSlides/notesSlide23.xml" ContentType="application/vnd.openxmlformats-officedocument.presentationml.notesSlide+xml"/>
  <Override PartName="/ppt/tags/tag149.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1"/>
    <p:sldMasterId id="2147483664" r:id="rId2"/>
    <p:sldMasterId id="2147483670" r:id="rId3"/>
  </p:sldMasterIdLst>
  <p:notesMasterIdLst>
    <p:notesMasterId r:id="rId30"/>
  </p:notesMasterIdLst>
  <p:sldIdLst>
    <p:sldId id="3811" r:id="rId4"/>
    <p:sldId id="3814" r:id="rId5"/>
    <p:sldId id="3810" r:id="rId6"/>
    <p:sldId id="3749" r:id="rId7"/>
    <p:sldId id="3753" r:id="rId8"/>
    <p:sldId id="3756" r:id="rId9"/>
    <p:sldId id="3754" r:id="rId10"/>
    <p:sldId id="3815" r:id="rId11"/>
    <p:sldId id="3768" r:id="rId12"/>
    <p:sldId id="3761" r:id="rId13"/>
    <p:sldId id="3786" r:id="rId14"/>
    <p:sldId id="3762" r:id="rId15"/>
    <p:sldId id="3785" r:id="rId16"/>
    <p:sldId id="3816" r:id="rId17"/>
    <p:sldId id="3783" r:id="rId18"/>
    <p:sldId id="3788" r:id="rId19"/>
    <p:sldId id="3784" r:id="rId20"/>
    <p:sldId id="3787" r:id="rId21"/>
    <p:sldId id="3758" r:id="rId22"/>
    <p:sldId id="3817" r:id="rId23"/>
    <p:sldId id="3789" r:id="rId24"/>
    <p:sldId id="3763" r:id="rId25"/>
    <p:sldId id="3790" r:id="rId26"/>
    <p:sldId id="3760" r:id="rId27"/>
    <p:sldId id="3818" r:id="rId28"/>
    <p:sldId id="3819" r:id="rId29"/>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6314" autoAdjust="0"/>
  </p:normalViewPr>
  <p:slideViewPr>
    <p:cSldViewPr snapToGrid="0" showGuides="1">
      <p:cViewPr varScale="1">
        <p:scale>
          <a:sx n="108" d="100"/>
          <a:sy n="108" d="100"/>
        </p:scale>
        <p:origin x="678" y="114"/>
      </p:cViewPr>
      <p:guideLst>
        <p:guide orient="horz" pos="2160"/>
        <p:guide pos="3840"/>
      </p:guideLst>
    </p:cSldViewPr>
  </p:slideViewPr>
  <p:notesTextViewPr>
    <p:cViewPr>
      <p:scale>
        <a:sx n="1" d="1"/>
        <a:sy n="1" d="1"/>
      </p:scale>
      <p:origin x="0" y="0"/>
    </p:cViewPr>
  </p:notesTextViewPr>
  <p:notesViewPr>
    <p:cSldViewPr snapToGrid="0" showGuides="1">
      <p:cViewPr varScale="1">
        <p:scale>
          <a:sx n="84" d="100"/>
          <a:sy n="84" d="100"/>
        </p:scale>
        <p:origin x="1548" y="90"/>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 Type="http://schemas.openxmlformats.org/officeDocument/2006/relationships/slideMaster" Target="slideMasters/slideMaster3.xml"/><Relationship Id="rId21" Type="http://schemas.openxmlformats.org/officeDocument/2006/relationships/slide" Target="slides/slide18.xml"/><Relationship Id="rId34" Type="http://schemas.openxmlformats.org/officeDocument/2006/relationships/tableStyles" Target="tableStyles.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viewProps" Target="viewProp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presProps" Target="presProp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notesMaster" Target="notesMasters/notesMaster1.xml"/><Relationship Id="rId8" Type="http://schemas.openxmlformats.org/officeDocument/2006/relationships/slide" Target="slides/slide5.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2DD9441-15A8-41BC-B809-4575077304BB}" type="datetimeFigureOut">
              <a:rPr lang="zh-CN" altLang="en-US" smtClean="0"/>
              <a:t>2024/10/19</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F06CCB8-333D-4182-8990-AC639618E3F1}" type="slidenum">
              <a:rPr lang="zh-CN" altLang="en-US" smtClean="0"/>
              <a:t>‹#›</a:t>
            </a:fld>
            <a:endParaRPr lang="zh-CN" altLang="en-US"/>
          </a:p>
        </p:txBody>
      </p:sp>
    </p:spTree>
    <p:extLst>
      <p:ext uri="{BB962C8B-B14F-4D97-AF65-F5344CB8AC3E}">
        <p14:creationId xmlns:p14="http://schemas.microsoft.com/office/powerpoint/2010/main" val="279073819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a:t>
            </a:fld>
            <a:endParaRPr lang="zh-CN" altLang="en-US"/>
          </a:p>
        </p:txBody>
      </p:sp>
    </p:spTree>
    <p:extLst>
      <p:ext uri="{BB962C8B-B14F-4D97-AF65-F5344CB8AC3E}">
        <p14:creationId xmlns:p14="http://schemas.microsoft.com/office/powerpoint/2010/main" val="35390343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34C0232-94FA-4EBE-BB9B-79FBE486032D}" type="slidenum">
              <a:rPr lang="zh-CN" altLang="en-US" smtClean="0"/>
              <a:t>10</a:t>
            </a:fld>
            <a:endParaRPr lang="zh-CN" altLang="en-US"/>
          </a:p>
        </p:txBody>
      </p:sp>
    </p:spTree>
    <p:extLst>
      <p:ext uri="{BB962C8B-B14F-4D97-AF65-F5344CB8AC3E}">
        <p14:creationId xmlns:p14="http://schemas.microsoft.com/office/powerpoint/2010/main" val="229083609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11</a:t>
            </a:fld>
            <a:endParaRPr lang="zh-CN" altLang="en-US"/>
          </a:p>
        </p:txBody>
      </p:sp>
    </p:spTree>
    <p:extLst>
      <p:ext uri="{BB962C8B-B14F-4D97-AF65-F5344CB8AC3E}">
        <p14:creationId xmlns:p14="http://schemas.microsoft.com/office/powerpoint/2010/main" val="94116488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r>
              <a:rPr lang="en-US" altLang="zh-CN" dirty="0" smtClean="0"/>
              <a:t>https://www.ypppt.com/</a:t>
            </a:r>
            <a:endParaRPr lang="zh-CN" altLang="en-US" dirty="0"/>
          </a:p>
        </p:txBody>
      </p:sp>
      <p:sp>
        <p:nvSpPr>
          <p:cNvPr id="4" name="灯片编号占位符 3"/>
          <p:cNvSpPr>
            <a:spLocks noGrp="1"/>
          </p:cNvSpPr>
          <p:nvPr>
            <p:ph type="sldNum" sz="quarter" idx="10"/>
          </p:nvPr>
        </p:nvSpPr>
        <p:spPr/>
        <p:txBody>
          <a:bodyPr/>
          <a:lstStyle/>
          <a:p>
            <a:fld id="{D34C0232-94FA-4EBE-BB9B-79FBE486032D}" type="slidenum">
              <a:rPr lang="zh-CN" altLang="en-US" smtClean="0"/>
              <a:t>12</a:t>
            </a:fld>
            <a:endParaRPr lang="zh-CN" altLang="en-US"/>
          </a:p>
        </p:txBody>
      </p:sp>
    </p:spTree>
    <p:extLst>
      <p:ext uri="{BB962C8B-B14F-4D97-AF65-F5344CB8AC3E}">
        <p14:creationId xmlns:p14="http://schemas.microsoft.com/office/powerpoint/2010/main" val="307342652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9554745-8413-4732-B5EB-1684930933F1}" type="slidenum">
              <a:rPr lang="zh-CN" altLang="en-US" smtClean="0"/>
              <a:pPr/>
              <a:t>13</a:t>
            </a:fld>
            <a:endParaRPr lang="zh-CN" altLang="en-US"/>
          </a:p>
        </p:txBody>
      </p:sp>
    </p:spTree>
    <p:extLst>
      <p:ext uri="{BB962C8B-B14F-4D97-AF65-F5344CB8AC3E}">
        <p14:creationId xmlns:p14="http://schemas.microsoft.com/office/powerpoint/2010/main" val="226621448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14</a:t>
            </a:fld>
            <a:endParaRPr lang="zh-CN" altLang="en-US"/>
          </a:p>
        </p:txBody>
      </p:sp>
    </p:spTree>
    <p:extLst>
      <p:ext uri="{BB962C8B-B14F-4D97-AF65-F5344CB8AC3E}">
        <p14:creationId xmlns:p14="http://schemas.microsoft.com/office/powerpoint/2010/main" val="27932405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604509D-BEB1-46BE-BA4E-82A12FF6F9BB}" type="slidenum">
              <a:rPr lang="zh-CN" altLang="en-US" smtClean="0"/>
              <a:pPr/>
              <a:t>15</a:t>
            </a:fld>
            <a:endParaRPr lang="zh-CN" altLang="en-US"/>
          </a:p>
        </p:txBody>
      </p:sp>
    </p:spTree>
    <p:extLst>
      <p:ext uri="{BB962C8B-B14F-4D97-AF65-F5344CB8AC3E}">
        <p14:creationId xmlns:p14="http://schemas.microsoft.com/office/powerpoint/2010/main" val="150090244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FF1102C-FAD4-459D-8C7A-106E6431C5A1}" type="slidenum">
              <a:rPr lang="zh-CN" altLang="en-US" smtClean="0"/>
              <a:t>16</a:t>
            </a:fld>
            <a:endParaRPr lang="zh-CN" altLang="en-US"/>
          </a:p>
        </p:txBody>
      </p:sp>
    </p:spTree>
    <p:extLst>
      <p:ext uri="{BB962C8B-B14F-4D97-AF65-F5344CB8AC3E}">
        <p14:creationId xmlns:p14="http://schemas.microsoft.com/office/powerpoint/2010/main" val="41642450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9554745-8413-4732-B5EB-1684930933F1}" type="slidenum">
              <a:rPr lang="zh-CN" altLang="en-US" smtClean="0"/>
              <a:pPr/>
              <a:t>17</a:t>
            </a:fld>
            <a:endParaRPr lang="zh-CN" altLang="en-US"/>
          </a:p>
        </p:txBody>
      </p:sp>
    </p:spTree>
    <p:extLst>
      <p:ext uri="{BB962C8B-B14F-4D97-AF65-F5344CB8AC3E}">
        <p14:creationId xmlns:p14="http://schemas.microsoft.com/office/powerpoint/2010/main" val="415210957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604509D-BEB1-46BE-BA4E-82A12FF6F9BB}" type="slidenum">
              <a:rPr lang="zh-CN" altLang="en-US" smtClean="0"/>
              <a:pPr/>
              <a:t>18</a:t>
            </a:fld>
            <a:endParaRPr lang="zh-CN" altLang="en-US"/>
          </a:p>
        </p:txBody>
      </p:sp>
    </p:spTree>
    <p:extLst>
      <p:ext uri="{BB962C8B-B14F-4D97-AF65-F5344CB8AC3E}">
        <p14:creationId xmlns:p14="http://schemas.microsoft.com/office/powerpoint/2010/main" val="271230301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34C0232-94FA-4EBE-BB9B-79FBE486032D}" type="slidenum">
              <a:rPr lang="zh-CN" altLang="en-US" smtClean="0"/>
              <a:t>19</a:t>
            </a:fld>
            <a:endParaRPr lang="zh-CN" altLang="en-US"/>
          </a:p>
        </p:txBody>
      </p:sp>
    </p:spTree>
    <p:extLst>
      <p:ext uri="{BB962C8B-B14F-4D97-AF65-F5344CB8AC3E}">
        <p14:creationId xmlns:p14="http://schemas.microsoft.com/office/powerpoint/2010/main" val="275808402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幻灯片图像占位符 1"/>
          <p:cNvSpPr>
            <a:spLocks noGrp="1" noRot="1" noChangeAspect="1" noChangeArrowheads="1"/>
          </p:cNvSpPr>
          <p:nvPr>
            <p:ph type="sldImg" idx="4294967295"/>
          </p:nvPr>
        </p:nvSpPr>
        <p:spPr>
          <a:xfrm>
            <a:off x="685800" y="1143000"/>
            <a:ext cx="5486400" cy="3086100"/>
          </a:xfrm>
          <a:ln>
            <a:miter lim="800000"/>
          </a:ln>
        </p:spPr>
      </p:sp>
      <p:sp>
        <p:nvSpPr>
          <p:cNvPr id="39938" name="备注占位符 2"/>
          <p:cNvSpPr>
            <a:spLocks noGrp="1" noChangeArrowheads="1"/>
          </p:cNvSpPr>
          <p:nvPr>
            <p:ph type="body" idx="4294967295"/>
          </p:nvPr>
        </p:nvSpPr>
        <p:spPr/>
        <p:txBody>
          <a:bodyPr/>
          <a:lstStyle/>
          <a:p>
            <a:endParaRPr lang="zh-CN" altLang="en-US"/>
          </a:p>
        </p:txBody>
      </p:sp>
      <p:sp>
        <p:nvSpPr>
          <p:cNvPr id="39939" name="灯片编号占位符 3"/>
          <p:cNvSpPr>
            <a:spLocks noGrp="1" noChangeArrowheads="1"/>
          </p:cNvSpPr>
          <p:nvPr>
            <p:ph type="sldNum" sz="quarter" idx="5"/>
          </p:nvPr>
        </p:nvSpPr>
        <p:spPr bwMode="auto">
          <a:noFill/>
          <a:ln>
            <a:miter lim="800000"/>
            <a:headEnd/>
            <a:tailEnd/>
          </a:ln>
        </p:spPr>
        <p:txBody>
          <a:bodyPr/>
          <a:lstStyle/>
          <a:p>
            <a:fld id="{12BBFC42-F3A4-446A-A888-9EF763704B8B}" type="slidenum">
              <a:rPr lang="zh-CN" altLang="en-US"/>
              <a:pPr/>
              <a:t>2</a:t>
            </a:fld>
            <a:endParaRPr lang="zh-CN" altLang="en-US"/>
          </a:p>
        </p:txBody>
      </p:sp>
    </p:spTree>
    <p:extLst>
      <p:ext uri="{BB962C8B-B14F-4D97-AF65-F5344CB8AC3E}">
        <p14:creationId xmlns:p14="http://schemas.microsoft.com/office/powerpoint/2010/main" val="283334991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20</a:t>
            </a:fld>
            <a:endParaRPr lang="zh-CN" altLang="en-US"/>
          </a:p>
        </p:txBody>
      </p:sp>
    </p:spTree>
    <p:extLst>
      <p:ext uri="{BB962C8B-B14F-4D97-AF65-F5344CB8AC3E}">
        <p14:creationId xmlns:p14="http://schemas.microsoft.com/office/powerpoint/2010/main" val="392366703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FF1102C-FAD4-459D-8C7A-106E6431C5A1}" type="slidenum">
              <a:rPr lang="zh-CN" altLang="en-US" smtClean="0"/>
              <a:t>21</a:t>
            </a:fld>
            <a:endParaRPr lang="zh-CN" altLang="en-US"/>
          </a:p>
        </p:txBody>
      </p:sp>
    </p:spTree>
    <p:extLst>
      <p:ext uri="{BB962C8B-B14F-4D97-AF65-F5344CB8AC3E}">
        <p14:creationId xmlns:p14="http://schemas.microsoft.com/office/powerpoint/2010/main" val="308357914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22</a:t>
            </a:fld>
            <a:endParaRPr lang="zh-CN" altLang="en-US"/>
          </a:p>
        </p:txBody>
      </p:sp>
    </p:spTree>
    <p:extLst>
      <p:ext uri="{BB962C8B-B14F-4D97-AF65-F5344CB8AC3E}">
        <p14:creationId xmlns:p14="http://schemas.microsoft.com/office/powerpoint/2010/main" val="392263015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C18C319-592B-4604-8379-677AD2D98A71}" type="slidenum">
              <a:rPr lang="zh-CN" altLang="en-US" smtClean="0"/>
              <a:pPr/>
              <a:t>23</a:t>
            </a:fld>
            <a:endParaRPr lang="zh-CN" altLang="en-US"/>
          </a:p>
        </p:txBody>
      </p:sp>
    </p:spTree>
    <p:extLst>
      <p:ext uri="{BB962C8B-B14F-4D97-AF65-F5344CB8AC3E}">
        <p14:creationId xmlns:p14="http://schemas.microsoft.com/office/powerpoint/2010/main" val="384126856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34C0232-94FA-4EBE-BB9B-79FBE486032D}" type="slidenum">
              <a:rPr lang="zh-CN" altLang="en-US" smtClean="0"/>
              <a:t>24</a:t>
            </a:fld>
            <a:endParaRPr lang="zh-CN" altLang="en-US"/>
          </a:p>
        </p:txBody>
      </p:sp>
    </p:spTree>
    <p:extLst>
      <p:ext uri="{BB962C8B-B14F-4D97-AF65-F5344CB8AC3E}">
        <p14:creationId xmlns:p14="http://schemas.microsoft.com/office/powerpoint/2010/main" val="221908670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25</a:t>
            </a:fld>
            <a:endParaRPr lang="zh-CN" altLang="en-US"/>
          </a:p>
        </p:txBody>
      </p:sp>
    </p:spTree>
    <p:extLst>
      <p:ext uri="{BB962C8B-B14F-4D97-AF65-F5344CB8AC3E}">
        <p14:creationId xmlns:p14="http://schemas.microsoft.com/office/powerpoint/2010/main" val="225355864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优品</a:t>
            </a:r>
            <a:r>
              <a:rPr lang="en-US" altLang="zh-CN" dirty="0" smtClean="0"/>
              <a:t>PPT</a:t>
            </a:r>
            <a:r>
              <a:rPr lang="zh-CN" altLang="en-US" dirty="0" smtClean="0"/>
              <a:t> </a:t>
            </a:r>
            <a:r>
              <a:rPr lang="en-US" altLang="zh-CN" smtClean="0"/>
              <a:t>https://www.ypppt.com/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26</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288775304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3</a:t>
            </a:fld>
            <a:endParaRPr lang="zh-CN" altLang="en-US"/>
          </a:p>
        </p:txBody>
      </p:sp>
    </p:spTree>
    <p:extLst>
      <p:ext uri="{BB962C8B-B14F-4D97-AF65-F5344CB8AC3E}">
        <p14:creationId xmlns:p14="http://schemas.microsoft.com/office/powerpoint/2010/main" val="283029066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34C0232-94FA-4EBE-BB9B-79FBE486032D}" type="slidenum">
              <a:rPr lang="zh-CN" altLang="en-US" smtClean="0"/>
              <a:t>4</a:t>
            </a:fld>
            <a:endParaRPr lang="zh-CN" altLang="en-US"/>
          </a:p>
        </p:txBody>
      </p:sp>
    </p:spTree>
    <p:extLst>
      <p:ext uri="{BB962C8B-B14F-4D97-AF65-F5344CB8AC3E}">
        <p14:creationId xmlns:p14="http://schemas.microsoft.com/office/powerpoint/2010/main" val="395507359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34C0232-94FA-4EBE-BB9B-79FBE486032D}" type="slidenum">
              <a:rPr lang="zh-CN" altLang="en-US" smtClean="0"/>
              <a:t>5</a:t>
            </a:fld>
            <a:endParaRPr lang="zh-CN" altLang="en-US"/>
          </a:p>
        </p:txBody>
      </p:sp>
    </p:spTree>
    <p:extLst>
      <p:ext uri="{BB962C8B-B14F-4D97-AF65-F5344CB8AC3E}">
        <p14:creationId xmlns:p14="http://schemas.microsoft.com/office/powerpoint/2010/main" val="158180085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34C0232-94FA-4EBE-BB9B-79FBE486032D}" type="slidenum">
              <a:rPr lang="zh-CN" altLang="en-US" smtClean="0"/>
              <a:t>6</a:t>
            </a:fld>
            <a:endParaRPr lang="zh-CN" altLang="en-US"/>
          </a:p>
        </p:txBody>
      </p:sp>
    </p:spTree>
    <p:extLst>
      <p:ext uri="{BB962C8B-B14F-4D97-AF65-F5344CB8AC3E}">
        <p14:creationId xmlns:p14="http://schemas.microsoft.com/office/powerpoint/2010/main" val="26562810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34C0232-94FA-4EBE-BB9B-79FBE486032D}" type="slidenum">
              <a:rPr lang="zh-CN" altLang="en-US" smtClean="0"/>
              <a:t>7</a:t>
            </a:fld>
            <a:endParaRPr lang="zh-CN" altLang="en-US"/>
          </a:p>
        </p:txBody>
      </p:sp>
    </p:spTree>
    <p:extLst>
      <p:ext uri="{BB962C8B-B14F-4D97-AF65-F5344CB8AC3E}">
        <p14:creationId xmlns:p14="http://schemas.microsoft.com/office/powerpoint/2010/main" val="175266788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8</a:t>
            </a:fld>
            <a:endParaRPr lang="zh-CN" altLang="en-US"/>
          </a:p>
        </p:txBody>
      </p:sp>
    </p:spTree>
    <p:extLst>
      <p:ext uri="{BB962C8B-B14F-4D97-AF65-F5344CB8AC3E}">
        <p14:creationId xmlns:p14="http://schemas.microsoft.com/office/powerpoint/2010/main" val="4646913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pPr/>
              <a:t>9</a:t>
            </a:fld>
            <a:endParaRPr lang="zh-CN" altLang="en-US"/>
          </a:p>
        </p:txBody>
      </p:sp>
    </p:spTree>
    <p:extLst>
      <p:ext uri="{BB962C8B-B14F-4D97-AF65-F5344CB8AC3E}">
        <p14:creationId xmlns:p14="http://schemas.microsoft.com/office/powerpoint/2010/main" val="115148602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hyperlink" Target="http://www.1ppt.com/hangye/" TargetMode="External"/><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110544367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val="422564287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2024/10/19</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5940482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2024/10/19</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6252281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2024/10/19</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9222219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2024/10/19</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6260178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2024/10/19</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6178058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2024/10/19</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3766084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2024/10/19</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3709408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2024/10/19</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5748013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2024/10/19</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5184619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userDrawn="1">
  <p:cSld name="首页">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11857317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2024/10/19</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5174165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2024/10/19</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6632512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1_仅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134608971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val="337670260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1_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217663485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2_标题幻灯片">
    <p:spTree>
      <p:nvGrpSpPr>
        <p:cNvPr id="1" name=""/>
        <p:cNvGrpSpPr/>
        <p:nvPr/>
      </p:nvGrpSpPr>
      <p:grpSpPr>
        <a:xfrm>
          <a:off x="0" y="0"/>
          <a:ext cx="0" cy="0"/>
          <a:chOff x="0" y="0"/>
          <a:chExt cx="0" cy="0"/>
        </a:xfrm>
      </p:grpSpPr>
      <p:sp>
        <p:nvSpPr>
          <p:cNvPr id="2" name="TextBox 1"/>
          <p:cNvSpPr txBox="1"/>
          <p:nvPr userDrawn="1"/>
        </p:nvSpPr>
        <p:spPr>
          <a:xfrm>
            <a:off x="11651940" y="0"/>
            <a:ext cx="540060" cy="118430"/>
          </a:xfrm>
          <a:prstGeom prst="rect">
            <a:avLst/>
          </a:prstGeom>
          <a:noFill/>
        </p:spPr>
        <p:txBody>
          <a:bodyPr wrap="square" rtlCol="0">
            <a:spAutoFit/>
          </a:bodyPr>
          <a:lstStyle/>
          <a:p>
            <a:pPr>
              <a:lnSpc>
                <a:spcPct val="200000"/>
              </a:lnSpc>
            </a:pPr>
            <a:r>
              <a:rPr lang="zh-CN" altLang="en-US" sz="100" dirty="0">
                <a:latin typeface="微软雅黑" panose="020B0503020204020204" pitchFamily="34" charset="-122"/>
                <a:ea typeface="微软雅黑" panose="020B0503020204020204" pitchFamily="34" charset="-122"/>
                <a:hlinkClick r:id="rId2"/>
              </a:rPr>
              <a:t>行业</a:t>
            </a:r>
            <a:r>
              <a:rPr lang="en-US" altLang="zh-CN" sz="100" dirty="0">
                <a:latin typeface="微软雅黑" panose="020B0503020204020204" pitchFamily="34" charset="-122"/>
                <a:ea typeface="微软雅黑" panose="020B0503020204020204" pitchFamily="34" charset="-122"/>
                <a:hlinkClick r:id="rId2"/>
              </a:rPr>
              <a:t>PPT</a:t>
            </a:r>
            <a:r>
              <a:rPr lang="zh-CN" altLang="en-US" sz="100" dirty="0">
                <a:latin typeface="微软雅黑" panose="020B0503020204020204" pitchFamily="34" charset="-122"/>
                <a:ea typeface="微软雅黑" panose="020B0503020204020204" pitchFamily="34" charset="-122"/>
                <a:hlinkClick r:id="rId2"/>
              </a:rPr>
              <a:t>模板</a:t>
            </a:r>
            <a:r>
              <a:rPr lang="en-US" altLang="zh-CN" sz="100" dirty="0">
                <a:latin typeface="微软雅黑" panose="020B0503020204020204" pitchFamily="34" charset="-122"/>
                <a:ea typeface="微软雅黑" panose="020B0503020204020204" pitchFamily="34" charset="-122"/>
              </a:rPr>
              <a:t>http://www.1ppt.com/hangye/</a:t>
            </a:r>
          </a:p>
        </p:txBody>
      </p:sp>
    </p:spTree>
    <p:extLst>
      <p:ext uri="{BB962C8B-B14F-4D97-AF65-F5344CB8AC3E}">
        <p14:creationId xmlns:p14="http://schemas.microsoft.com/office/powerpoint/2010/main" val="348487564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3_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348487564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a:t>单击此处编辑母版标题样式</a:t>
            </a:r>
          </a:p>
        </p:txBody>
      </p:sp>
      <p:sp>
        <p:nvSpPr>
          <p:cNvPr id="3" name="竖排文字占位符 2"/>
          <p:cNvSpPr>
            <a:spLocks noGrp="1"/>
          </p:cNvSpPr>
          <p:nvPr>
            <p:ph type="body" orient="vert" idx="1"/>
          </p:nvPr>
        </p:nvSpPr>
        <p:spPr>
          <a:xfrm>
            <a:off x="609600" y="1600203"/>
            <a:ext cx="10972800" cy="4525963"/>
          </a:xfrm>
          <a:prstGeom prst="rect">
            <a:avLst/>
          </a:prstGeo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a:xfrm>
            <a:off x="609600" y="6356353"/>
            <a:ext cx="2844800" cy="365125"/>
          </a:xfrm>
          <a:prstGeom prst="rect">
            <a:avLst/>
          </a:prstGeom>
        </p:spPr>
        <p:txBody>
          <a:bodyPr/>
          <a:lstStyle/>
          <a:p>
            <a:fld id="{2E3AAC11-D570-4EA9-AFC0-30FB72BA45EB}" type="datetimeFigureOut">
              <a:rPr lang="zh-CN" altLang="en-US" smtClean="0">
                <a:solidFill>
                  <a:prstClr val="black"/>
                </a:solidFill>
              </a:rPr>
              <a:pPr/>
              <a:t>2024/10/19</a:t>
            </a:fld>
            <a:endParaRPr lang="zh-CN" altLang="en-US">
              <a:solidFill>
                <a:prstClr val="black"/>
              </a:solidFill>
            </a:endParaRPr>
          </a:p>
        </p:txBody>
      </p:sp>
      <p:sp>
        <p:nvSpPr>
          <p:cNvPr id="5" name="页脚占位符 4"/>
          <p:cNvSpPr>
            <a:spLocks noGrp="1"/>
          </p:cNvSpPr>
          <p:nvPr>
            <p:ph type="ftr" sz="quarter" idx="11"/>
          </p:nvPr>
        </p:nvSpPr>
        <p:spPr>
          <a:xfrm>
            <a:off x="4165600" y="6356353"/>
            <a:ext cx="3860800" cy="365125"/>
          </a:xfrm>
          <a:prstGeom prst="rect">
            <a:avLst/>
          </a:prstGeom>
        </p:spPr>
        <p:txBody>
          <a:bodyPr/>
          <a:lstStyle/>
          <a:p>
            <a:endParaRPr lang="zh-CN" altLang="en-US">
              <a:solidFill>
                <a:prstClr val="black"/>
              </a:solidFill>
            </a:endParaRPr>
          </a:p>
        </p:txBody>
      </p:sp>
      <p:sp>
        <p:nvSpPr>
          <p:cNvPr id="6" name="灯片编号占位符 5"/>
          <p:cNvSpPr>
            <a:spLocks noGrp="1"/>
          </p:cNvSpPr>
          <p:nvPr>
            <p:ph type="sldNum" sz="quarter" idx="12"/>
          </p:nvPr>
        </p:nvSpPr>
        <p:spPr>
          <a:xfrm>
            <a:off x="8737600" y="6356353"/>
            <a:ext cx="2844800" cy="365125"/>
          </a:xfrm>
          <a:prstGeom prst="rect">
            <a:avLst/>
          </a:prstGeom>
        </p:spPr>
        <p:txBody>
          <a:bodyPr/>
          <a:lstStyle/>
          <a:p>
            <a:fld id="{55ECCFAA-F4FB-487C-9F1E-C8836D0C3DC9}" type="slidenum">
              <a:rPr lang="zh-CN" altLang="en-US" smtClean="0">
                <a:solidFill>
                  <a:prstClr val="black"/>
                </a:solidFill>
              </a:rPr>
              <a:pPr/>
              <a:t>‹#›</a:t>
            </a:fld>
            <a:endParaRPr lang="zh-CN" altLang="en-US">
              <a:solidFill>
                <a:prstClr val="black"/>
              </a:solidFill>
            </a:endParaRPr>
          </a:p>
        </p:txBody>
      </p:sp>
    </p:spTree>
    <p:extLst>
      <p:ext uri="{BB962C8B-B14F-4D97-AF65-F5344CB8AC3E}">
        <p14:creationId xmlns:p14="http://schemas.microsoft.com/office/powerpoint/2010/main" val="363043042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41"/>
            <a:ext cx="2743200" cy="5851525"/>
          </a:xfrm>
          <a:prstGeom prst="rect">
            <a:avLst/>
          </a:prstGeo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609600" y="274641"/>
            <a:ext cx="8026400" cy="5851525"/>
          </a:xfrm>
          <a:prstGeom prst="rect">
            <a:avLst/>
          </a:prstGeo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a:xfrm>
            <a:off x="609600" y="6356353"/>
            <a:ext cx="2844800" cy="365125"/>
          </a:xfrm>
          <a:prstGeom prst="rect">
            <a:avLst/>
          </a:prstGeom>
        </p:spPr>
        <p:txBody>
          <a:bodyPr/>
          <a:lstStyle/>
          <a:p>
            <a:fld id="{2E3AAC11-D570-4EA9-AFC0-30FB72BA45EB}" type="datetimeFigureOut">
              <a:rPr lang="zh-CN" altLang="en-US" smtClean="0">
                <a:solidFill>
                  <a:prstClr val="black"/>
                </a:solidFill>
              </a:rPr>
              <a:pPr/>
              <a:t>2024/10/19</a:t>
            </a:fld>
            <a:endParaRPr lang="zh-CN" altLang="en-US">
              <a:solidFill>
                <a:prstClr val="black"/>
              </a:solidFill>
            </a:endParaRPr>
          </a:p>
        </p:txBody>
      </p:sp>
      <p:sp>
        <p:nvSpPr>
          <p:cNvPr id="5" name="页脚占位符 4"/>
          <p:cNvSpPr>
            <a:spLocks noGrp="1"/>
          </p:cNvSpPr>
          <p:nvPr>
            <p:ph type="ftr" sz="quarter" idx="11"/>
          </p:nvPr>
        </p:nvSpPr>
        <p:spPr>
          <a:xfrm>
            <a:off x="4165600" y="6356353"/>
            <a:ext cx="3860800" cy="365125"/>
          </a:xfrm>
          <a:prstGeom prst="rect">
            <a:avLst/>
          </a:prstGeom>
        </p:spPr>
        <p:txBody>
          <a:bodyPr/>
          <a:lstStyle/>
          <a:p>
            <a:endParaRPr lang="zh-CN" altLang="en-US">
              <a:solidFill>
                <a:prstClr val="black"/>
              </a:solidFill>
            </a:endParaRPr>
          </a:p>
        </p:txBody>
      </p:sp>
      <p:sp>
        <p:nvSpPr>
          <p:cNvPr id="6" name="灯片编号占位符 5"/>
          <p:cNvSpPr>
            <a:spLocks noGrp="1"/>
          </p:cNvSpPr>
          <p:nvPr>
            <p:ph type="sldNum" sz="quarter" idx="12"/>
          </p:nvPr>
        </p:nvSpPr>
        <p:spPr>
          <a:xfrm>
            <a:off x="8737600" y="6356353"/>
            <a:ext cx="2844800" cy="365125"/>
          </a:xfrm>
          <a:prstGeom prst="rect">
            <a:avLst/>
          </a:prstGeom>
        </p:spPr>
        <p:txBody>
          <a:bodyPr/>
          <a:lstStyle/>
          <a:p>
            <a:fld id="{55ECCFAA-F4FB-487C-9F1E-C8836D0C3DC9}" type="slidenum">
              <a:rPr lang="zh-CN" altLang="en-US" smtClean="0">
                <a:solidFill>
                  <a:prstClr val="black"/>
                </a:solidFill>
              </a:rPr>
              <a:pPr/>
              <a:t>‹#›</a:t>
            </a:fld>
            <a:endParaRPr lang="zh-CN" altLang="en-US">
              <a:solidFill>
                <a:prstClr val="black"/>
              </a:solidFill>
            </a:endParaRPr>
          </a:p>
        </p:txBody>
      </p:sp>
    </p:spTree>
    <p:extLst>
      <p:ext uri="{BB962C8B-B14F-4D97-AF65-F5344CB8AC3E}">
        <p14:creationId xmlns:p14="http://schemas.microsoft.com/office/powerpoint/2010/main" val="96476258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0.xml"/><Relationship Id="rId2" Type="http://schemas.openxmlformats.org/officeDocument/2006/relationships/slideLayout" Target="../slideLayouts/slideLayout9.xml"/><Relationship Id="rId1" Type="http://schemas.openxmlformats.org/officeDocument/2006/relationships/slideLayout" Target="../slideLayouts/slideLayout8.xml"/><Relationship Id="rId4"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18.xml"/><Relationship Id="rId3" Type="http://schemas.openxmlformats.org/officeDocument/2006/relationships/slideLayout" Target="../slideLayouts/slideLayout13.xml"/><Relationship Id="rId7" Type="http://schemas.openxmlformats.org/officeDocument/2006/relationships/slideLayout" Target="../slideLayouts/slideLayout17.xml"/><Relationship Id="rId12" Type="http://schemas.openxmlformats.org/officeDocument/2006/relationships/theme" Target="../theme/theme3.xml"/><Relationship Id="rId2" Type="http://schemas.openxmlformats.org/officeDocument/2006/relationships/slideLayout" Target="../slideLayouts/slideLayout12.xml"/><Relationship Id="rId1" Type="http://schemas.openxmlformats.org/officeDocument/2006/relationships/slideLayout" Target="../slideLayouts/slideLayout11.xml"/><Relationship Id="rId6" Type="http://schemas.openxmlformats.org/officeDocument/2006/relationships/slideLayout" Target="../slideLayouts/slideLayout16.xml"/><Relationship Id="rId11" Type="http://schemas.openxmlformats.org/officeDocument/2006/relationships/slideLayout" Target="../slideLayouts/slideLayout21.xml"/><Relationship Id="rId5" Type="http://schemas.openxmlformats.org/officeDocument/2006/relationships/slideLayout" Target="../slideLayouts/slideLayout15.xml"/><Relationship Id="rId10" Type="http://schemas.openxmlformats.org/officeDocument/2006/relationships/slideLayout" Target="../slideLayouts/slideLayout20.xml"/><Relationship Id="rId4" Type="http://schemas.openxmlformats.org/officeDocument/2006/relationships/slideLayout" Target="../slideLayouts/slideLayout14.xml"/><Relationship Id="rId9"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67710720"/>
      </p:ext>
    </p:extLst>
  </p:cSld>
  <p:clrMap bg1="lt1" tx1="dk1" bg2="lt2" tx2="dk2" accent1="accent1" accent2="accent2" accent3="accent3" accent4="accent4" accent5="accent5" accent6="accent6" hlink="hlink" folHlink="folHlink"/>
  <p:sldLayoutIdLst>
    <p:sldLayoutId id="2147483655" r:id="rId1"/>
    <p:sldLayoutId id="2147483660" r:id="rId2"/>
    <p:sldLayoutId id="2147483661" r:id="rId3"/>
    <p:sldLayoutId id="2147483662" r:id="rId4"/>
    <p:sldLayoutId id="2147483663" r:id="rId5"/>
    <p:sldLayoutId id="2147483668" r:id="rId6"/>
    <p:sldLayoutId id="2147483669" r:id="rId7"/>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29691666"/>
      </p:ext>
    </p:extLst>
  </p:cSld>
  <p:clrMap bg1="lt1" tx1="dk1" bg2="lt2" tx2="dk2" accent1="accent1" accent2="accent2" accent3="accent3" accent4="accent4" accent5="accent5" accent6="accent6" hlink="hlink" folHlink="folHlink"/>
  <p:sldLayoutIdLst>
    <p:sldLayoutId id="2147483665" r:id="rId1"/>
    <p:sldLayoutId id="2147483666" r:id="rId2"/>
    <p:sldLayoutId id="2147483667" r:id="rId3"/>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5758D-A3C3-4E88-8AC0-22500507BD7E}" type="datetimeFigureOut">
              <a:rPr lang="zh-CN" altLang="en-US" smtClean="0">
                <a:solidFill>
                  <a:prstClr val="black">
                    <a:tint val="75000"/>
                  </a:prstClr>
                </a:solidFill>
              </a:rPr>
              <a:pPr/>
              <a:t>2024/10/19</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61303464"/>
      </p:ext>
    </p:extLst>
  </p:cSld>
  <p:clrMap bg1="lt1" tx1="dk1" bg2="lt2" tx2="dk2" accent1="accent1" accent2="accent2" accent3="accent3" accent4="accent4" accent5="accent5" accent6="accent6" hlink="hlink" folHlink="folHlink"/>
  <p:sldLayoutIdLst>
    <p:sldLayoutId id="2147483671" r:id="rId1"/>
    <p:sldLayoutId id="2147483672" r:id="rId2"/>
    <p:sldLayoutId id="2147483673" r:id="rId3"/>
    <p:sldLayoutId id="2147483674" r:id="rId4"/>
    <p:sldLayoutId id="2147483675" r:id="rId5"/>
    <p:sldLayoutId id="2147483676" r:id="rId6"/>
    <p:sldLayoutId id="2147483677" r:id="rId7"/>
    <p:sldLayoutId id="2147483678" r:id="rId8"/>
    <p:sldLayoutId id="2147483679" r:id="rId9"/>
    <p:sldLayoutId id="2147483680" r:id="rId10"/>
    <p:sldLayoutId id="214748368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8" Type="http://schemas.openxmlformats.org/officeDocument/2006/relationships/tags" Target="../tags/tag59.xml"/><Relationship Id="rId3" Type="http://schemas.openxmlformats.org/officeDocument/2006/relationships/tags" Target="../tags/tag54.xml"/><Relationship Id="rId7" Type="http://schemas.openxmlformats.org/officeDocument/2006/relationships/tags" Target="../tags/tag58.xml"/><Relationship Id="rId2" Type="http://schemas.openxmlformats.org/officeDocument/2006/relationships/tags" Target="../tags/tag53.xml"/><Relationship Id="rId1" Type="http://schemas.openxmlformats.org/officeDocument/2006/relationships/tags" Target="../tags/tag52.xml"/><Relationship Id="rId6" Type="http://schemas.openxmlformats.org/officeDocument/2006/relationships/tags" Target="../tags/tag57.xml"/><Relationship Id="rId11" Type="http://schemas.openxmlformats.org/officeDocument/2006/relationships/image" Target="../media/image5.png"/><Relationship Id="rId5" Type="http://schemas.openxmlformats.org/officeDocument/2006/relationships/tags" Target="../tags/tag56.xml"/><Relationship Id="rId10" Type="http://schemas.openxmlformats.org/officeDocument/2006/relationships/notesSlide" Target="../notesSlides/notesSlide10.xml"/><Relationship Id="rId4" Type="http://schemas.openxmlformats.org/officeDocument/2006/relationships/tags" Target="../tags/tag55.xml"/><Relationship Id="rId9"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8" Type="http://schemas.openxmlformats.org/officeDocument/2006/relationships/tags" Target="../tags/tag67.xml"/><Relationship Id="rId3" Type="http://schemas.openxmlformats.org/officeDocument/2006/relationships/tags" Target="../tags/tag62.xml"/><Relationship Id="rId7" Type="http://schemas.openxmlformats.org/officeDocument/2006/relationships/tags" Target="../tags/tag66.xml"/><Relationship Id="rId2" Type="http://schemas.openxmlformats.org/officeDocument/2006/relationships/tags" Target="../tags/tag61.xml"/><Relationship Id="rId1" Type="http://schemas.openxmlformats.org/officeDocument/2006/relationships/tags" Target="../tags/tag60.xml"/><Relationship Id="rId6" Type="http://schemas.openxmlformats.org/officeDocument/2006/relationships/tags" Target="../tags/tag65.xml"/><Relationship Id="rId11" Type="http://schemas.openxmlformats.org/officeDocument/2006/relationships/image" Target="../media/image5.png"/><Relationship Id="rId5" Type="http://schemas.openxmlformats.org/officeDocument/2006/relationships/tags" Target="../tags/tag64.xml"/><Relationship Id="rId10" Type="http://schemas.openxmlformats.org/officeDocument/2006/relationships/notesSlide" Target="../notesSlides/notesSlide11.xml"/><Relationship Id="rId4" Type="http://schemas.openxmlformats.org/officeDocument/2006/relationships/tags" Target="../tags/tag63.xml"/><Relationship Id="rId9"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8" Type="http://schemas.openxmlformats.org/officeDocument/2006/relationships/tags" Target="../tags/tag75.xml"/><Relationship Id="rId13" Type="http://schemas.openxmlformats.org/officeDocument/2006/relationships/image" Target="../media/image10.jpeg"/><Relationship Id="rId3" Type="http://schemas.openxmlformats.org/officeDocument/2006/relationships/tags" Target="../tags/tag70.xml"/><Relationship Id="rId7" Type="http://schemas.openxmlformats.org/officeDocument/2006/relationships/tags" Target="../tags/tag74.xml"/><Relationship Id="rId12" Type="http://schemas.openxmlformats.org/officeDocument/2006/relationships/image" Target="../media/image9.png"/><Relationship Id="rId2" Type="http://schemas.openxmlformats.org/officeDocument/2006/relationships/tags" Target="../tags/tag69.xml"/><Relationship Id="rId1" Type="http://schemas.openxmlformats.org/officeDocument/2006/relationships/tags" Target="../tags/tag68.xml"/><Relationship Id="rId6" Type="http://schemas.openxmlformats.org/officeDocument/2006/relationships/tags" Target="../tags/tag73.xml"/><Relationship Id="rId11" Type="http://schemas.openxmlformats.org/officeDocument/2006/relationships/image" Target="../media/image5.png"/><Relationship Id="rId5" Type="http://schemas.openxmlformats.org/officeDocument/2006/relationships/tags" Target="../tags/tag72.xml"/><Relationship Id="rId10" Type="http://schemas.openxmlformats.org/officeDocument/2006/relationships/notesSlide" Target="../notesSlides/notesSlide12.xml"/><Relationship Id="rId4" Type="http://schemas.openxmlformats.org/officeDocument/2006/relationships/tags" Target="../tags/tag71.xml"/><Relationship Id="rId9"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8" Type="http://schemas.openxmlformats.org/officeDocument/2006/relationships/tags" Target="../tags/tag83.xml"/><Relationship Id="rId3" Type="http://schemas.openxmlformats.org/officeDocument/2006/relationships/tags" Target="../tags/tag78.xml"/><Relationship Id="rId7" Type="http://schemas.openxmlformats.org/officeDocument/2006/relationships/tags" Target="../tags/tag82.xml"/><Relationship Id="rId2" Type="http://schemas.openxmlformats.org/officeDocument/2006/relationships/tags" Target="../tags/tag77.xml"/><Relationship Id="rId1" Type="http://schemas.openxmlformats.org/officeDocument/2006/relationships/tags" Target="../tags/tag76.xml"/><Relationship Id="rId6" Type="http://schemas.openxmlformats.org/officeDocument/2006/relationships/tags" Target="../tags/tag81.xml"/><Relationship Id="rId11" Type="http://schemas.openxmlformats.org/officeDocument/2006/relationships/image" Target="../media/image5.png"/><Relationship Id="rId5" Type="http://schemas.openxmlformats.org/officeDocument/2006/relationships/tags" Target="../tags/tag80.xml"/><Relationship Id="rId10" Type="http://schemas.openxmlformats.org/officeDocument/2006/relationships/notesSlide" Target="../notesSlides/notesSlide13.xml"/><Relationship Id="rId4" Type="http://schemas.openxmlformats.org/officeDocument/2006/relationships/tags" Target="../tags/tag79.xml"/><Relationship Id="rId9"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8" Type="http://schemas.openxmlformats.org/officeDocument/2006/relationships/tags" Target="../tags/tag91.xml"/><Relationship Id="rId3" Type="http://schemas.openxmlformats.org/officeDocument/2006/relationships/tags" Target="../tags/tag86.xml"/><Relationship Id="rId7" Type="http://schemas.openxmlformats.org/officeDocument/2006/relationships/tags" Target="../tags/tag90.xml"/><Relationship Id="rId2" Type="http://schemas.openxmlformats.org/officeDocument/2006/relationships/tags" Target="../tags/tag85.xml"/><Relationship Id="rId1" Type="http://schemas.openxmlformats.org/officeDocument/2006/relationships/tags" Target="../tags/tag84.xml"/><Relationship Id="rId6" Type="http://schemas.openxmlformats.org/officeDocument/2006/relationships/tags" Target="../tags/tag89.xml"/><Relationship Id="rId11" Type="http://schemas.openxmlformats.org/officeDocument/2006/relationships/image" Target="../media/image5.png"/><Relationship Id="rId5" Type="http://schemas.openxmlformats.org/officeDocument/2006/relationships/tags" Target="../tags/tag88.xml"/><Relationship Id="rId10" Type="http://schemas.openxmlformats.org/officeDocument/2006/relationships/notesSlide" Target="../notesSlides/notesSlide15.xml"/><Relationship Id="rId4" Type="http://schemas.openxmlformats.org/officeDocument/2006/relationships/tags" Target="../tags/tag87.xml"/><Relationship Id="rId9"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8" Type="http://schemas.openxmlformats.org/officeDocument/2006/relationships/tags" Target="../tags/tag99.xml"/><Relationship Id="rId3" Type="http://schemas.openxmlformats.org/officeDocument/2006/relationships/tags" Target="../tags/tag94.xml"/><Relationship Id="rId7" Type="http://schemas.openxmlformats.org/officeDocument/2006/relationships/tags" Target="../tags/tag98.xml"/><Relationship Id="rId12" Type="http://schemas.openxmlformats.org/officeDocument/2006/relationships/image" Target="../media/image11.png"/><Relationship Id="rId2" Type="http://schemas.openxmlformats.org/officeDocument/2006/relationships/tags" Target="../tags/tag93.xml"/><Relationship Id="rId1" Type="http://schemas.openxmlformats.org/officeDocument/2006/relationships/tags" Target="../tags/tag92.xml"/><Relationship Id="rId6" Type="http://schemas.openxmlformats.org/officeDocument/2006/relationships/tags" Target="../tags/tag97.xml"/><Relationship Id="rId11" Type="http://schemas.openxmlformats.org/officeDocument/2006/relationships/image" Target="../media/image5.png"/><Relationship Id="rId5" Type="http://schemas.openxmlformats.org/officeDocument/2006/relationships/tags" Target="../tags/tag96.xml"/><Relationship Id="rId10" Type="http://schemas.openxmlformats.org/officeDocument/2006/relationships/notesSlide" Target="../notesSlides/notesSlide16.xml"/><Relationship Id="rId4" Type="http://schemas.openxmlformats.org/officeDocument/2006/relationships/tags" Target="../tags/tag95.xml"/><Relationship Id="rId9"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8" Type="http://schemas.openxmlformats.org/officeDocument/2006/relationships/tags" Target="../tags/tag107.xml"/><Relationship Id="rId3" Type="http://schemas.openxmlformats.org/officeDocument/2006/relationships/tags" Target="../tags/tag102.xml"/><Relationship Id="rId7" Type="http://schemas.openxmlformats.org/officeDocument/2006/relationships/tags" Target="../tags/tag106.xml"/><Relationship Id="rId12" Type="http://schemas.openxmlformats.org/officeDocument/2006/relationships/image" Target="../media/image5.png"/><Relationship Id="rId2" Type="http://schemas.openxmlformats.org/officeDocument/2006/relationships/tags" Target="../tags/tag101.xml"/><Relationship Id="rId1" Type="http://schemas.openxmlformats.org/officeDocument/2006/relationships/tags" Target="../tags/tag100.xml"/><Relationship Id="rId6" Type="http://schemas.openxmlformats.org/officeDocument/2006/relationships/tags" Target="../tags/tag105.xml"/><Relationship Id="rId11" Type="http://schemas.openxmlformats.org/officeDocument/2006/relationships/notesSlide" Target="../notesSlides/notesSlide17.xml"/><Relationship Id="rId5" Type="http://schemas.openxmlformats.org/officeDocument/2006/relationships/tags" Target="../tags/tag104.xml"/><Relationship Id="rId10" Type="http://schemas.openxmlformats.org/officeDocument/2006/relationships/slideLayout" Target="../slideLayouts/slideLayout3.xml"/><Relationship Id="rId4" Type="http://schemas.openxmlformats.org/officeDocument/2006/relationships/tags" Target="../tags/tag103.xml"/><Relationship Id="rId9" Type="http://schemas.openxmlformats.org/officeDocument/2006/relationships/tags" Target="../tags/tag108.xml"/></Relationships>
</file>

<file path=ppt/slides/_rels/slide18.xml.rels><?xml version="1.0" encoding="UTF-8" standalone="yes"?>
<Relationships xmlns="http://schemas.openxmlformats.org/package/2006/relationships"><Relationship Id="rId8" Type="http://schemas.openxmlformats.org/officeDocument/2006/relationships/tags" Target="../tags/tag116.xml"/><Relationship Id="rId3" Type="http://schemas.openxmlformats.org/officeDocument/2006/relationships/tags" Target="../tags/tag111.xml"/><Relationship Id="rId7" Type="http://schemas.openxmlformats.org/officeDocument/2006/relationships/tags" Target="../tags/tag115.xml"/><Relationship Id="rId2" Type="http://schemas.openxmlformats.org/officeDocument/2006/relationships/tags" Target="../tags/tag110.xml"/><Relationship Id="rId1" Type="http://schemas.openxmlformats.org/officeDocument/2006/relationships/tags" Target="../tags/tag109.xml"/><Relationship Id="rId6" Type="http://schemas.openxmlformats.org/officeDocument/2006/relationships/tags" Target="../tags/tag114.xml"/><Relationship Id="rId11" Type="http://schemas.openxmlformats.org/officeDocument/2006/relationships/image" Target="../media/image5.png"/><Relationship Id="rId5" Type="http://schemas.openxmlformats.org/officeDocument/2006/relationships/tags" Target="../tags/tag113.xml"/><Relationship Id="rId10" Type="http://schemas.openxmlformats.org/officeDocument/2006/relationships/notesSlide" Target="../notesSlides/notesSlide18.xml"/><Relationship Id="rId4" Type="http://schemas.openxmlformats.org/officeDocument/2006/relationships/tags" Target="../tags/tag112.xml"/><Relationship Id="rId9"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8" Type="http://schemas.openxmlformats.org/officeDocument/2006/relationships/tags" Target="../tags/tag124.xml"/><Relationship Id="rId3" Type="http://schemas.openxmlformats.org/officeDocument/2006/relationships/tags" Target="../tags/tag119.xml"/><Relationship Id="rId7" Type="http://schemas.openxmlformats.org/officeDocument/2006/relationships/tags" Target="../tags/tag123.xml"/><Relationship Id="rId12" Type="http://schemas.openxmlformats.org/officeDocument/2006/relationships/image" Target="../media/image12.jpg"/><Relationship Id="rId2" Type="http://schemas.openxmlformats.org/officeDocument/2006/relationships/tags" Target="../tags/tag118.xml"/><Relationship Id="rId1" Type="http://schemas.openxmlformats.org/officeDocument/2006/relationships/tags" Target="../tags/tag117.xml"/><Relationship Id="rId6" Type="http://schemas.openxmlformats.org/officeDocument/2006/relationships/tags" Target="../tags/tag122.xml"/><Relationship Id="rId11" Type="http://schemas.openxmlformats.org/officeDocument/2006/relationships/image" Target="../media/image5.png"/><Relationship Id="rId5" Type="http://schemas.openxmlformats.org/officeDocument/2006/relationships/tags" Target="../tags/tag121.xml"/><Relationship Id="rId10" Type="http://schemas.openxmlformats.org/officeDocument/2006/relationships/notesSlide" Target="../notesSlides/notesSlide19.xml"/><Relationship Id="rId4" Type="http://schemas.openxmlformats.org/officeDocument/2006/relationships/tags" Target="../tags/tag120.xml"/><Relationship Id="rId9"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tags" Target="../tags/tag2.xml"/><Relationship Id="rId1" Type="http://schemas.openxmlformats.org/officeDocument/2006/relationships/tags" Target="../tags/tag1.xml"/><Relationship Id="rId4"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20.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8" Type="http://schemas.openxmlformats.org/officeDocument/2006/relationships/tags" Target="../tags/tag132.xml"/><Relationship Id="rId3" Type="http://schemas.openxmlformats.org/officeDocument/2006/relationships/tags" Target="../tags/tag127.xml"/><Relationship Id="rId7" Type="http://schemas.openxmlformats.org/officeDocument/2006/relationships/tags" Target="../tags/tag131.xml"/><Relationship Id="rId2" Type="http://schemas.openxmlformats.org/officeDocument/2006/relationships/tags" Target="../tags/tag126.xml"/><Relationship Id="rId1" Type="http://schemas.openxmlformats.org/officeDocument/2006/relationships/tags" Target="../tags/tag125.xml"/><Relationship Id="rId6" Type="http://schemas.openxmlformats.org/officeDocument/2006/relationships/tags" Target="../tags/tag130.xml"/><Relationship Id="rId11" Type="http://schemas.openxmlformats.org/officeDocument/2006/relationships/image" Target="../media/image5.png"/><Relationship Id="rId5" Type="http://schemas.openxmlformats.org/officeDocument/2006/relationships/tags" Target="../tags/tag129.xml"/><Relationship Id="rId10" Type="http://schemas.openxmlformats.org/officeDocument/2006/relationships/notesSlide" Target="../notesSlides/notesSlide21.xml"/><Relationship Id="rId4" Type="http://schemas.openxmlformats.org/officeDocument/2006/relationships/tags" Target="../tags/tag128.xml"/><Relationship Id="rId9"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8" Type="http://schemas.openxmlformats.org/officeDocument/2006/relationships/tags" Target="../tags/tag140.xml"/><Relationship Id="rId3" Type="http://schemas.openxmlformats.org/officeDocument/2006/relationships/tags" Target="../tags/tag135.xml"/><Relationship Id="rId7" Type="http://schemas.openxmlformats.org/officeDocument/2006/relationships/tags" Target="../tags/tag139.xml"/><Relationship Id="rId2" Type="http://schemas.openxmlformats.org/officeDocument/2006/relationships/tags" Target="../tags/tag134.xml"/><Relationship Id="rId1" Type="http://schemas.openxmlformats.org/officeDocument/2006/relationships/tags" Target="../tags/tag133.xml"/><Relationship Id="rId6" Type="http://schemas.openxmlformats.org/officeDocument/2006/relationships/tags" Target="../tags/tag138.xml"/><Relationship Id="rId11" Type="http://schemas.openxmlformats.org/officeDocument/2006/relationships/image" Target="../media/image5.png"/><Relationship Id="rId5" Type="http://schemas.openxmlformats.org/officeDocument/2006/relationships/tags" Target="../tags/tag137.xml"/><Relationship Id="rId10" Type="http://schemas.openxmlformats.org/officeDocument/2006/relationships/notesSlide" Target="../notesSlides/notesSlide22.xml"/><Relationship Id="rId4" Type="http://schemas.openxmlformats.org/officeDocument/2006/relationships/tags" Target="../tags/tag136.xml"/><Relationship Id="rId9"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8" Type="http://schemas.openxmlformats.org/officeDocument/2006/relationships/tags" Target="../tags/tag148.xml"/><Relationship Id="rId3" Type="http://schemas.openxmlformats.org/officeDocument/2006/relationships/tags" Target="../tags/tag143.xml"/><Relationship Id="rId7" Type="http://schemas.openxmlformats.org/officeDocument/2006/relationships/tags" Target="../tags/tag147.xml"/><Relationship Id="rId2" Type="http://schemas.openxmlformats.org/officeDocument/2006/relationships/tags" Target="../tags/tag142.xml"/><Relationship Id="rId1" Type="http://schemas.openxmlformats.org/officeDocument/2006/relationships/tags" Target="../tags/tag141.xml"/><Relationship Id="rId6" Type="http://schemas.openxmlformats.org/officeDocument/2006/relationships/tags" Target="../tags/tag146.xml"/><Relationship Id="rId11" Type="http://schemas.openxmlformats.org/officeDocument/2006/relationships/image" Target="../media/image5.png"/><Relationship Id="rId5" Type="http://schemas.openxmlformats.org/officeDocument/2006/relationships/tags" Target="../tags/tag145.xml"/><Relationship Id="rId10" Type="http://schemas.openxmlformats.org/officeDocument/2006/relationships/notesSlide" Target="../notesSlides/notesSlide23.xml"/><Relationship Id="rId4" Type="http://schemas.openxmlformats.org/officeDocument/2006/relationships/tags" Target="../tags/tag144.xml"/><Relationship Id="rId9"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8" Type="http://schemas.openxmlformats.org/officeDocument/2006/relationships/tags" Target="../tags/tag156.xml"/><Relationship Id="rId3" Type="http://schemas.openxmlformats.org/officeDocument/2006/relationships/tags" Target="../tags/tag151.xml"/><Relationship Id="rId7" Type="http://schemas.openxmlformats.org/officeDocument/2006/relationships/tags" Target="../tags/tag155.xml"/><Relationship Id="rId12" Type="http://schemas.openxmlformats.org/officeDocument/2006/relationships/image" Target="../media/image13.png"/><Relationship Id="rId2" Type="http://schemas.openxmlformats.org/officeDocument/2006/relationships/tags" Target="../tags/tag150.xml"/><Relationship Id="rId1" Type="http://schemas.openxmlformats.org/officeDocument/2006/relationships/tags" Target="../tags/tag149.xml"/><Relationship Id="rId6" Type="http://schemas.openxmlformats.org/officeDocument/2006/relationships/tags" Target="../tags/tag154.xml"/><Relationship Id="rId11" Type="http://schemas.openxmlformats.org/officeDocument/2006/relationships/image" Target="../media/image5.png"/><Relationship Id="rId5" Type="http://schemas.openxmlformats.org/officeDocument/2006/relationships/tags" Target="../tags/tag153.xml"/><Relationship Id="rId10" Type="http://schemas.openxmlformats.org/officeDocument/2006/relationships/notesSlide" Target="../notesSlides/notesSlide24.xml"/><Relationship Id="rId4" Type="http://schemas.openxmlformats.org/officeDocument/2006/relationships/tags" Target="../tags/tag152.xml"/><Relationship Id="rId9"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5.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26.xml.rels><?xml version="1.0" encoding="UTF-8" standalone="yes"?>
<Relationships xmlns="http://schemas.openxmlformats.org/package/2006/relationships"><Relationship Id="rId8" Type="http://schemas.openxmlformats.org/officeDocument/2006/relationships/hyperlink" Target="https://www.ypppt.com/jiaocheng/" TargetMode="External"/><Relationship Id="rId3" Type="http://schemas.openxmlformats.org/officeDocument/2006/relationships/hyperlink" Target="https://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26.xml"/><Relationship Id="rId1" Type="http://schemas.openxmlformats.org/officeDocument/2006/relationships/slideLayout" Target="../slideLayouts/slideLayout17.xml"/><Relationship Id="rId6" Type="http://schemas.openxmlformats.org/officeDocument/2006/relationships/hyperlink" Target="https://www.ypppt.com/tubiao/" TargetMode="External"/><Relationship Id="rId11" Type="http://schemas.openxmlformats.org/officeDocument/2006/relationships/hyperlink" Target="https://www.ypppt.com/kejian/" TargetMode="External"/><Relationship Id="rId5" Type="http://schemas.openxmlformats.org/officeDocument/2006/relationships/hyperlink" Target="https://www.ypppt.com/beijing/" TargetMode="External"/><Relationship Id="rId10" Type="http://schemas.openxmlformats.org/officeDocument/2006/relationships/hyperlink" Target="http://www.ypppt.com/gushi/" TargetMode="External"/><Relationship Id="rId4" Type="http://schemas.openxmlformats.org/officeDocument/2006/relationships/hyperlink" Target="https://www.ypppt.com/jieri/" TargetMode="External"/><Relationship Id="rId9" Type="http://schemas.openxmlformats.org/officeDocument/2006/relationships/hyperlink" Target="http://www.ypppt.com/ziti/"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8" Type="http://schemas.openxmlformats.org/officeDocument/2006/relationships/tags" Target="../tags/tag10.xml"/><Relationship Id="rId3" Type="http://schemas.openxmlformats.org/officeDocument/2006/relationships/tags" Target="../tags/tag5.xml"/><Relationship Id="rId7" Type="http://schemas.openxmlformats.org/officeDocument/2006/relationships/tags" Target="../tags/tag9.xml"/><Relationship Id="rId12" Type="http://schemas.openxmlformats.org/officeDocument/2006/relationships/image" Target="../media/image5.png"/><Relationship Id="rId2" Type="http://schemas.openxmlformats.org/officeDocument/2006/relationships/tags" Target="../tags/tag4.xml"/><Relationship Id="rId1" Type="http://schemas.openxmlformats.org/officeDocument/2006/relationships/tags" Target="../tags/tag3.xml"/><Relationship Id="rId6" Type="http://schemas.openxmlformats.org/officeDocument/2006/relationships/tags" Target="../tags/tag8.xml"/><Relationship Id="rId11" Type="http://schemas.openxmlformats.org/officeDocument/2006/relationships/image" Target="../media/image4.jpeg"/><Relationship Id="rId5" Type="http://schemas.openxmlformats.org/officeDocument/2006/relationships/tags" Target="../tags/tag7.xml"/><Relationship Id="rId10" Type="http://schemas.openxmlformats.org/officeDocument/2006/relationships/notesSlide" Target="../notesSlides/notesSlide4.xml"/><Relationship Id="rId4" Type="http://schemas.openxmlformats.org/officeDocument/2006/relationships/tags" Target="../tags/tag6.xml"/><Relationship Id="rId9"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8" Type="http://schemas.openxmlformats.org/officeDocument/2006/relationships/tags" Target="../tags/tag18.xml"/><Relationship Id="rId3" Type="http://schemas.openxmlformats.org/officeDocument/2006/relationships/tags" Target="../tags/tag13.xml"/><Relationship Id="rId7" Type="http://schemas.openxmlformats.org/officeDocument/2006/relationships/tags" Target="../tags/tag17.xml"/><Relationship Id="rId2" Type="http://schemas.openxmlformats.org/officeDocument/2006/relationships/tags" Target="../tags/tag12.xml"/><Relationship Id="rId1" Type="http://schemas.openxmlformats.org/officeDocument/2006/relationships/tags" Target="../tags/tag11.xml"/><Relationship Id="rId6" Type="http://schemas.openxmlformats.org/officeDocument/2006/relationships/tags" Target="../tags/tag16.xml"/><Relationship Id="rId11" Type="http://schemas.openxmlformats.org/officeDocument/2006/relationships/image" Target="../media/image5.png"/><Relationship Id="rId5" Type="http://schemas.openxmlformats.org/officeDocument/2006/relationships/tags" Target="../tags/tag15.xml"/><Relationship Id="rId10" Type="http://schemas.openxmlformats.org/officeDocument/2006/relationships/notesSlide" Target="../notesSlides/notesSlide5.xml"/><Relationship Id="rId4" Type="http://schemas.openxmlformats.org/officeDocument/2006/relationships/tags" Target="../tags/tag14.xml"/><Relationship Id="rId9"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8" Type="http://schemas.openxmlformats.org/officeDocument/2006/relationships/tags" Target="../tags/tag26.xml"/><Relationship Id="rId13" Type="http://schemas.openxmlformats.org/officeDocument/2006/relationships/image" Target="../media/image7.jpeg"/><Relationship Id="rId3" Type="http://schemas.openxmlformats.org/officeDocument/2006/relationships/tags" Target="../tags/tag21.xml"/><Relationship Id="rId7" Type="http://schemas.openxmlformats.org/officeDocument/2006/relationships/tags" Target="../tags/tag25.xml"/><Relationship Id="rId12" Type="http://schemas.openxmlformats.org/officeDocument/2006/relationships/image" Target="../media/image6.jpeg"/><Relationship Id="rId2" Type="http://schemas.openxmlformats.org/officeDocument/2006/relationships/tags" Target="../tags/tag20.xml"/><Relationship Id="rId1" Type="http://schemas.openxmlformats.org/officeDocument/2006/relationships/tags" Target="../tags/tag19.xml"/><Relationship Id="rId6" Type="http://schemas.openxmlformats.org/officeDocument/2006/relationships/tags" Target="../tags/tag24.xml"/><Relationship Id="rId11" Type="http://schemas.openxmlformats.org/officeDocument/2006/relationships/image" Target="../media/image5.png"/><Relationship Id="rId5" Type="http://schemas.openxmlformats.org/officeDocument/2006/relationships/tags" Target="../tags/tag23.xml"/><Relationship Id="rId10" Type="http://schemas.openxmlformats.org/officeDocument/2006/relationships/notesSlide" Target="../notesSlides/notesSlide6.xml"/><Relationship Id="rId4" Type="http://schemas.openxmlformats.org/officeDocument/2006/relationships/tags" Target="../tags/tag22.xml"/><Relationship Id="rId9" Type="http://schemas.openxmlformats.org/officeDocument/2006/relationships/slideLayout" Target="../slideLayouts/slideLayout5.xml"/><Relationship Id="rId14" Type="http://schemas.openxmlformats.org/officeDocument/2006/relationships/image" Target="../media/image8.jpeg"/></Relationships>
</file>

<file path=ppt/slides/_rels/slide7.xml.rels><?xml version="1.0" encoding="UTF-8" standalone="yes"?>
<Relationships xmlns="http://schemas.openxmlformats.org/package/2006/relationships"><Relationship Id="rId8" Type="http://schemas.openxmlformats.org/officeDocument/2006/relationships/tags" Target="../tags/tag34.xml"/><Relationship Id="rId3" Type="http://schemas.openxmlformats.org/officeDocument/2006/relationships/tags" Target="../tags/tag29.xml"/><Relationship Id="rId7" Type="http://schemas.openxmlformats.org/officeDocument/2006/relationships/tags" Target="../tags/tag33.xml"/><Relationship Id="rId2" Type="http://schemas.openxmlformats.org/officeDocument/2006/relationships/tags" Target="../tags/tag28.xml"/><Relationship Id="rId1" Type="http://schemas.openxmlformats.org/officeDocument/2006/relationships/tags" Target="../tags/tag27.xml"/><Relationship Id="rId6" Type="http://schemas.openxmlformats.org/officeDocument/2006/relationships/tags" Target="../tags/tag32.xml"/><Relationship Id="rId11" Type="http://schemas.openxmlformats.org/officeDocument/2006/relationships/image" Target="../media/image5.png"/><Relationship Id="rId5" Type="http://schemas.openxmlformats.org/officeDocument/2006/relationships/tags" Target="../tags/tag31.xml"/><Relationship Id="rId10" Type="http://schemas.openxmlformats.org/officeDocument/2006/relationships/notesSlide" Target="../notesSlides/notesSlide7.xml"/><Relationship Id="rId4" Type="http://schemas.openxmlformats.org/officeDocument/2006/relationships/tags" Target="../tags/tag30.xml"/><Relationship Id="rId9"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8" Type="http://schemas.openxmlformats.org/officeDocument/2006/relationships/tags" Target="../tags/tag42.xml"/><Relationship Id="rId13" Type="http://schemas.openxmlformats.org/officeDocument/2006/relationships/tags" Target="../tags/tag47.xml"/><Relationship Id="rId18" Type="http://schemas.openxmlformats.org/officeDocument/2006/relationships/slideLayout" Target="../slideLayouts/slideLayout1.xml"/><Relationship Id="rId3" Type="http://schemas.openxmlformats.org/officeDocument/2006/relationships/tags" Target="../tags/tag37.xml"/><Relationship Id="rId7" Type="http://schemas.openxmlformats.org/officeDocument/2006/relationships/tags" Target="../tags/tag41.xml"/><Relationship Id="rId12" Type="http://schemas.openxmlformats.org/officeDocument/2006/relationships/tags" Target="../tags/tag46.xml"/><Relationship Id="rId17" Type="http://schemas.openxmlformats.org/officeDocument/2006/relationships/tags" Target="../tags/tag51.xml"/><Relationship Id="rId2" Type="http://schemas.openxmlformats.org/officeDocument/2006/relationships/tags" Target="../tags/tag36.xml"/><Relationship Id="rId16" Type="http://schemas.openxmlformats.org/officeDocument/2006/relationships/tags" Target="../tags/tag50.xml"/><Relationship Id="rId20" Type="http://schemas.openxmlformats.org/officeDocument/2006/relationships/image" Target="../media/image5.png"/><Relationship Id="rId1" Type="http://schemas.openxmlformats.org/officeDocument/2006/relationships/tags" Target="../tags/tag35.xml"/><Relationship Id="rId6" Type="http://schemas.openxmlformats.org/officeDocument/2006/relationships/tags" Target="../tags/tag40.xml"/><Relationship Id="rId11" Type="http://schemas.openxmlformats.org/officeDocument/2006/relationships/tags" Target="../tags/tag45.xml"/><Relationship Id="rId5" Type="http://schemas.openxmlformats.org/officeDocument/2006/relationships/tags" Target="../tags/tag39.xml"/><Relationship Id="rId15" Type="http://schemas.openxmlformats.org/officeDocument/2006/relationships/tags" Target="../tags/tag49.xml"/><Relationship Id="rId10" Type="http://schemas.openxmlformats.org/officeDocument/2006/relationships/tags" Target="../tags/tag44.xml"/><Relationship Id="rId19" Type="http://schemas.openxmlformats.org/officeDocument/2006/relationships/notesSlide" Target="../notesSlides/notesSlide9.xml"/><Relationship Id="rId4" Type="http://schemas.openxmlformats.org/officeDocument/2006/relationships/tags" Target="../tags/tag38.xml"/><Relationship Id="rId9" Type="http://schemas.openxmlformats.org/officeDocument/2006/relationships/tags" Target="../tags/tag43.xml"/><Relationship Id="rId14" Type="http://schemas.openxmlformats.org/officeDocument/2006/relationships/tags" Target="../tags/tag4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Freeform 11">
            <a:extLst>
              <a:ext uri="{FF2B5EF4-FFF2-40B4-BE49-F238E27FC236}">
                <a16:creationId xmlns="" xmlns:a16="http://schemas.microsoft.com/office/drawing/2014/main" id="{0FB1E64D-A30C-4BC5-BF9E-00B76FA985DF}"/>
              </a:ext>
            </a:extLst>
          </p:cNvPr>
          <p:cNvSpPr>
            <a:spLocks/>
          </p:cNvSpPr>
          <p:nvPr/>
        </p:nvSpPr>
        <p:spPr bwMode="auto">
          <a:xfrm flipH="1">
            <a:off x="0" y="4764269"/>
            <a:ext cx="12196849" cy="2196246"/>
          </a:xfrm>
          <a:custGeom>
            <a:avLst/>
            <a:gdLst/>
            <a:ahLst/>
            <a:cxnLst>
              <a:cxn ang="0">
                <a:pos x="2932" y="144"/>
              </a:cxn>
              <a:cxn ang="0">
                <a:pos x="2932" y="0"/>
              </a:cxn>
              <a:cxn ang="0">
                <a:pos x="0" y="107"/>
              </a:cxn>
              <a:cxn ang="0">
                <a:pos x="0" y="144"/>
              </a:cxn>
              <a:cxn ang="0">
                <a:pos x="2932" y="144"/>
              </a:cxn>
            </a:cxnLst>
            <a:rect l="0" t="0" r="r" b="b"/>
            <a:pathLst>
              <a:path w="2932" h="151">
                <a:moveTo>
                  <a:pt x="2932" y="144"/>
                </a:moveTo>
                <a:cubicBezTo>
                  <a:pt x="2932" y="0"/>
                  <a:pt x="2932" y="0"/>
                  <a:pt x="2932" y="0"/>
                </a:cubicBezTo>
                <a:cubicBezTo>
                  <a:pt x="2207" y="115"/>
                  <a:pt x="1230" y="151"/>
                  <a:pt x="0" y="107"/>
                </a:cubicBezTo>
                <a:cubicBezTo>
                  <a:pt x="0" y="144"/>
                  <a:pt x="0" y="144"/>
                  <a:pt x="0" y="144"/>
                </a:cubicBezTo>
                <a:cubicBezTo>
                  <a:pt x="2932" y="144"/>
                  <a:pt x="2932" y="144"/>
                  <a:pt x="2932" y="144"/>
                </a:cubicBezTo>
                <a:close/>
              </a:path>
            </a:pathLst>
          </a:custGeom>
          <a:solidFill>
            <a:schemeClr val="accent1"/>
          </a:solidFill>
          <a:ln w="9525">
            <a:noFill/>
            <a:round/>
            <a:headEnd/>
            <a:tailEnd/>
          </a:ln>
        </p:spPr>
        <p:txBody>
          <a:bodyPr vert="horz" wrap="square" lIns="91435" tIns="45718" rIns="91435" bIns="45718" numCol="1" anchor="t" anchorCtr="0" compatLnSpc="1">
            <a:prstTxWarp prst="textNoShape">
              <a:avLst/>
            </a:prstTxWarp>
          </a:bodyPr>
          <a:lstStyle/>
          <a:p>
            <a:endParaRPr lang="zh-CN" altLang="en-US" sz="1799" dirty="0">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20" name="TextBox 15">
            <a:extLst>
              <a:ext uri="{FF2B5EF4-FFF2-40B4-BE49-F238E27FC236}">
                <a16:creationId xmlns="" xmlns:a16="http://schemas.microsoft.com/office/drawing/2014/main" id="{0FD0BE43-E86F-4881-B6E3-5A5B57C26DFC}"/>
              </a:ext>
            </a:extLst>
          </p:cNvPr>
          <p:cNvSpPr txBox="1"/>
          <p:nvPr/>
        </p:nvSpPr>
        <p:spPr>
          <a:xfrm>
            <a:off x="1171981" y="1932554"/>
            <a:ext cx="6934404" cy="1055225"/>
          </a:xfrm>
          <a:prstGeom prst="rect">
            <a:avLst/>
          </a:prstGeom>
          <a:noFill/>
        </p:spPr>
        <p:txBody>
          <a:bodyPr wrap="square" rtlCol="0" anchor="ctr">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r>
              <a:rPr lang="zh-CN" altLang="en-US" sz="6257" b="1" spc="50" dirty="0">
                <a:ln w="11430"/>
                <a:solidFill>
                  <a:schemeClr val="accent1"/>
                </a:solidFill>
                <a:latin typeface="微软雅黑" pitchFamily="34" charset="-122"/>
                <a:ea typeface="微软雅黑" pitchFamily="34" charset="-122"/>
                <a:cs typeface="经典繁仿黑" pitchFamily="49" charset="-122"/>
                <a:sym typeface="思源黑体" panose="020B0500000000000000" pitchFamily="34" charset="-122"/>
              </a:rPr>
              <a:t>招商银行工作报告</a:t>
            </a:r>
          </a:p>
        </p:txBody>
      </p:sp>
      <p:pic>
        <p:nvPicPr>
          <p:cNvPr id="21" name="图片 20">
            <a:extLst>
              <a:ext uri="{FF2B5EF4-FFF2-40B4-BE49-F238E27FC236}">
                <a16:creationId xmlns="" xmlns:a16="http://schemas.microsoft.com/office/drawing/2014/main" id="{385393A1-802B-48AA-8AE1-4BE9875B164B}"/>
              </a:ext>
            </a:extLst>
          </p:cNvPr>
          <p:cNvPicPr>
            <a:picLocks noChangeAspect="1"/>
          </p:cNvPicPr>
          <p:nvPr/>
        </p:nvPicPr>
        <p:blipFill>
          <a:blip r:embed="rId3" cstate="print">
            <a:extLst>
              <a:ext uri="{BEBA8EAE-BF5A-486C-A8C5-ECC9F3942E4B}">
                <a14:imgProps xmlns:a14="http://schemas.microsoft.com/office/drawing/2010/main">
                  <a14:imgLayer>
                    <a14:imgEffect>
                      <a14:colorTemperature colorTemp="11200"/>
                    </a14:imgEffect>
                    <a14:imgEffect>
                      <a14:saturation sat="400000"/>
                    </a14:imgEffect>
                    <a14:imgEffect>
                      <a14:brightnessContrast bright="-20000"/>
                    </a14:imgEffect>
                  </a14:imgLayer>
                </a14:imgProps>
              </a:ext>
              <a:ext uri="{28A0092B-C50C-407E-A947-70E740481C1C}">
                <a14:useLocalDpi xmlns:a14="http://schemas.microsoft.com/office/drawing/2010/main" val="0"/>
              </a:ext>
            </a:extLst>
          </a:blip>
          <a:srcRect/>
          <a:stretch/>
        </p:blipFill>
        <p:spPr>
          <a:xfrm>
            <a:off x="6616607" y="704850"/>
            <a:ext cx="5933492" cy="5397262"/>
          </a:xfrm>
          <a:prstGeom prst="rect">
            <a:avLst/>
          </a:prstGeom>
        </p:spPr>
      </p:pic>
      <p:pic>
        <p:nvPicPr>
          <p:cNvPr id="22" name="图片 21">
            <a:extLst>
              <a:ext uri="{FF2B5EF4-FFF2-40B4-BE49-F238E27FC236}">
                <a16:creationId xmlns="" xmlns:a16="http://schemas.microsoft.com/office/drawing/2014/main" id="{0337B2E0-B70D-4B83-9813-C9FAD32C814C}"/>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p:blipFill>
        <p:spPr>
          <a:xfrm>
            <a:off x="1171980" y="496245"/>
            <a:ext cx="2663603" cy="626016"/>
          </a:xfrm>
          <a:prstGeom prst="rect">
            <a:avLst/>
          </a:prstGeom>
        </p:spPr>
      </p:pic>
      <p:sp>
        <p:nvSpPr>
          <p:cNvPr id="23" name="TextBox 34">
            <a:extLst>
              <a:ext uri="{FF2B5EF4-FFF2-40B4-BE49-F238E27FC236}">
                <a16:creationId xmlns="" xmlns:a16="http://schemas.microsoft.com/office/drawing/2014/main" id="{1B519ACE-3A9C-4A32-B0E8-BDF8E24AAD9B}"/>
              </a:ext>
            </a:extLst>
          </p:cNvPr>
          <p:cNvSpPr txBox="1"/>
          <p:nvPr/>
        </p:nvSpPr>
        <p:spPr>
          <a:xfrm>
            <a:off x="1171980" y="2877237"/>
            <a:ext cx="6628866" cy="384080"/>
          </a:xfrm>
          <a:prstGeom prst="rect">
            <a:avLst/>
          </a:prstGeom>
          <a:noFill/>
        </p:spPr>
        <p:txBody>
          <a:bodyPr wrap="none" rtlCol="0">
            <a:spAutoFit/>
          </a:bodyPr>
          <a:lstStyle/>
          <a:p>
            <a:r>
              <a:rPr lang="en-US" altLang="zh-CN" sz="1896" spc="360" dirty="0">
                <a:latin typeface="思源黑体" panose="020B0500000000000000" pitchFamily="34" charset="-122"/>
                <a:ea typeface="思源黑体" panose="020B0500000000000000" pitchFamily="34" charset="-122"/>
                <a:cs typeface="+mn-ea"/>
                <a:sym typeface="思源黑体" panose="020B0500000000000000" pitchFamily="34" charset="-122"/>
              </a:rPr>
              <a:t>CHINA MERCHANTS BANK WORK REPORT</a:t>
            </a:r>
            <a:endParaRPr lang="zh-CN" altLang="en-US" sz="1896" spc="360" dirty="0">
              <a:latin typeface="思源黑体" panose="020B0500000000000000" pitchFamily="34" charset="-122"/>
              <a:ea typeface="思源黑体" panose="020B0500000000000000" pitchFamily="34" charset="-122"/>
              <a:cs typeface="+mn-ea"/>
              <a:sym typeface="思源黑体" panose="020B0500000000000000" pitchFamily="34" charset="-122"/>
            </a:endParaRPr>
          </a:p>
        </p:txBody>
      </p:sp>
      <p:sp>
        <p:nvSpPr>
          <p:cNvPr id="24" name="TextBox 18">
            <a:extLst>
              <a:ext uri="{FF2B5EF4-FFF2-40B4-BE49-F238E27FC236}">
                <a16:creationId xmlns="" xmlns:a16="http://schemas.microsoft.com/office/drawing/2014/main" id="{069466EF-102F-49B0-B6ED-BF6F9E2CF603}"/>
              </a:ext>
            </a:extLst>
          </p:cNvPr>
          <p:cNvSpPr txBox="1"/>
          <p:nvPr/>
        </p:nvSpPr>
        <p:spPr>
          <a:xfrm>
            <a:off x="1171981" y="3358591"/>
            <a:ext cx="5501827" cy="387798"/>
          </a:xfrm>
          <a:prstGeom prst="rect">
            <a:avLst/>
          </a:prstGeom>
          <a:noFill/>
        </p:spPr>
        <p:txBody>
          <a:bodyPr wrap="none" rtlCol="0">
            <a:spAutoFit/>
          </a:bodyPr>
          <a:lstStyle/>
          <a:p>
            <a:r>
              <a:rPr lang="zh-CN" altLang="en-US" sz="1920" spc="360" dirty="0">
                <a:latin typeface="思源黑体" panose="020B0500000000000000" pitchFamily="34" charset="-122"/>
                <a:ea typeface="思源黑体" panose="020B0500000000000000" pitchFamily="34" charset="-122"/>
                <a:cs typeface="+mn-ea"/>
                <a:sym typeface="思源黑体" panose="020B0500000000000000" pitchFamily="34" charset="-122"/>
              </a:rPr>
              <a:t>工作总结</a:t>
            </a:r>
            <a:r>
              <a:rPr lang="en-US" altLang="zh-CN" sz="1920" spc="360" dirty="0">
                <a:latin typeface="思源黑体" panose="020B0500000000000000" pitchFamily="34" charset="-122"/>
                <a:ea typeface="思源黑体" panose="020B0500000000000000" pitchFamily="34" charset="-122"/>
                <a:cs typeface="+mn-ea"/>
                <a:sym typeface="思源黑体" panose="020B0500000000000000" pitchFamily="34" charset="-122"/>
              </a:rPr>
              <a:t>|</a:t>
            </a:r>
            <a:r>
              <a:rPr lang="zh-CN" altLang="en-US" sz="1920" spc="360" dirty="0">
                <a:latin typeface="思源黑体" panose="020B0500000000000000" pitchFamily="34" charset="-122"/>
                <a:ea typeface="思源黑体" panose="020B0500000000000000" pitchFamily="34" charset="-122"/>
                <a:cs typeface="+mn-ea"/>
                <a:sym typeface="思源黑体" panose="020B0500000000000000" pitchFamily="34" charset="-122"/>
              </a:rPr>
              <a:t>述职报告</a:t>
            </a:r>
            <a:r>
              <a:rPr lang="en-US" altLang="zh-CN" sz="1920" spc="360" dirty="0">
                <a:latin typeface="思源黑体" panose="020B0500000000000000" pitchFamily="34" charset="-122"/>
                <a:ea typeface="思源黑体" panose="020B0500000000000000" pitchFamily="34" charset="-122"/>
                <a:cs typeface="+mn-ea"/>
                <a:sym typeface="思源黑体" panose="020B0500000000000000" pitchFamily="34" charset="-122"/>
              </a:rPr>
              <a:t>|</a:t>
            </a:r>
            <a:r>
              <a:rPr lang="zh-CN" altLang="en-US" sz="1920" spc="360" dirty="0">
                <a:latin typeface="思源黑体" panose="020B0500000000000000" pitchFamily="34" charset="-122"/>
                <a:ea typeface="思源黑体" panose="020B0500000000000000" pitchFamily="34" charset="-122"/>
                <a:cs typeface="+mn-ea"/>
                <a:sym typeface="思源黑体" panose="020B0500000000000000" pitchFamily="34" charset="-122"/>
              </a:rPr>
              <a:t>新年计划</a:t>
            </a:r>
            <a:r>
              <a:rPr lang="en-US" altLang="zh-CN" sz="1920" spc="360" dirty="0">
                <a:latin typeface="思源黑体" panose="020B0500000000000000" pitchFamily="34" charset="-122"/>
                <a:ea typeface="思源黑体" panose="020B0500000000000000" pitchFamily="34" charset="-122"/>
                <a:cs typeface="+mn-ea"/>
                <a:sym typeface="思源黑体" panose="020B0500000000000000" pitchFamily="34" charset="-122"/>
              </a:rPr>
              <a:t>|</a:t>
            </a:r>
            <a:r>
              <a:rPr lang="zh-CN" altLang="en-US" sz="1920" spc="360" dirty="0">
                <a:latin typeface="思源黑体" panose="020B0500000000000000" pitchFamily="34" charset="-122"/>
                <a:ea typeface="思源黑体" panose="020B0500000000000000" pitchFamily="34" charset="-122"/>
                <a:cs typeface="+mn-ea"/>
                <a:sym typeface="思源黑体" panose="020B0500000000000000" pitchFamily="34" charset="-122"/>
              </a:rPr>
              <a:t>商业计划书</a:t>
            </a:r>
          </a:p>
        </p:txBody>
      </p:sp>
      <p:sp>
        <p:nvSpPr>
          <p:cNvPr id="25" name="文本框 24">
            <a:extLst>
              <a:ext uri="{FF2B5EF4-FFF2-40B4-BE49-F238E27FC236}">
                <a16:creationId xmlns="" xmlns:a16="http://schemas.microsoft.com/office/drawing/2014/main" id="{1DDA07B4-3AC7-49FA-83BA-AB9410FFE309}"/>
              </a:ext>
            </a:extLst>
          </p:cNvPr>
          <p:cNvSpPr txBox="1"/>
          <p:nvPr/>
        </p:nvSpPr>
        <p:spPr>
          <a:xfrm>
            <a:off x="1171980" y="4295845"/>
            <a:ext cx="3881191" cy="355034"/>
          </a:xfrm>
          <a:prstGeom prst="rect">
            <a:avLst/>
          </a:prstGeom>
          <a:noFill/>
        </p:spPr>
        <p:txBody>
          <a:bodyPr wrap="none" rtlCol="0">
            <a:spAutoFit/>
          </a:bodyPr>
          <a:lstStyle/>
          <a:p>
            <a:r>
              <a:rPr lang="zh-CN" altLang="en-US" sz="1707" dirty="0">
                <a:latin typeface="思源黑体" panose="020B0500000000000000" pitchFamily="34" charset="-122"/>
                <a:ea typeface="思源黑体" panose="020B0500000000000000" pitchFamily="34" charset="-122"/>
                <a:sym typeface="思源黑体" panose="020B0500000000000000" pitchFamily="34" charset="-122"/>
              </a:rPr>
              <a:t>汇报人</a:t>
            </a:r>
            <a:r>
              <a:rPr lang="zh-CN" altLang="en-US" sz="1707" dirty="0" smtClean="0">
                <a:latin typeface="思源黑体" panose="020B0500000000000000" pitchFamily="34" charset="-122"/>
                <a:ea typeface="思源黑体" panose="020B0500000000000000" pitchFamily="34" charset="-122"/>
                <a:sym typeface="思源黑体" panose="020B0500000000000000" pitchFamily="34" charset="-122"/>
              </a:rPr>
              <a:t>：</a:t>
            </a:r>
            <a:r>
              <a:rPr lang="zh-CN" altLang="en-US" sz="1707" dirty="0">
                <a:latin typeface="思源黑体" panose="020B0500000000000000" pitchFamily="34" charset="-122"/>
                <a:ea typeface="思源黑体" panose="020B0500000000000000" pitchFamily="34" charset="-122"/>
                <a:sym typeface="思源黑体" panose="020B0500000000000000" pitchFamily="34" charset="-122"/>
              </a:rPr>
              <a:t>优品</a:t>
            </a:r>
            <a:r>
              <a:rPr lang="en-US" altLang="zh-CN" sz="1707" dirty="0" smtClean="0">
                <a:latin typeface="思源黑体" panose="020B0500000000000000" pitchFamily="34" charset="-122"/>
                <a:ea typeface="思源黑体" panose="020B0500000000000000" pitchFamily="34" charset="-122"/>
                <a:sym typeface="思源黑体" panose="020B0500000000000000" pitchFamily="34" charset="-122"/>
              </a:rPr>
              <a:t>PPT</a:t>
            </a:r>
            <a:r>
              <a:rPr lang="zh-CN" altLang="en-US" sz="1707" dirty="0" smtClean="0">
                <a:latin typeface="思源黑体" panose="020B0500000000000000" pitchFamily="34" charset="-122"/>
                <a:ea typeface="思源黑体" panose="020B0500000000000000" pitchFamily="34" charset="-122"/>
                <a:sym typeface="思源黑体" panose="020B0500000000000000" pitchFamily="34" charset="-122"/>
              </a:rPr>
              <a:t>   </a:t>
            </a:r>
            <a:r>
              <a:rPr lang="zh-CN" altLang="en-US" sz="1707" dirty="0">
                <a:latin typeface="思源黑体" panose="020B0500000000000000" pitchFamily="34" charset="-122"/>
                <a:ea typeface="思源黑体" panose="020B0500000000000000" pitchFamily="34" charset="-122"/>
                <a:sym typeface="思源黑体" panose="020B0500000000000000" pitchFamily="34" charset="-122"/>
              </a:rPr>
              <a:t>时间：</a:t>
            </a:r>
            <a:r>
              <a:rPr lang="en-US" altLang="zh-CN" sz="1707" dirty="0" smtClean="0">
                <a:latin typeface="思源黑体" panose="020B0500000000000000" pitchFamily="34" charset="-122"/>
                <a:ea typeface="思源黑体" panose="020B0500000000000000" pitchFamily="34" charset="-122"/>
                <a:sym typeface="思源黑体" panose="020B0500000000000000" pitchFamily="34" charset="-122"/>
              </a:rPr>
              <a:t>20XX</a:t>
            </a:r>
            <a:r>
              <a:rPr lang="zh-CN" altLang="en-US" sz="1707" dirty="0">
                <a:latin typeface="思源黑体" panose="020B0500000000000000" pitchFamily="34" charset="-122"/>
                <a:ea typeface="思源黑体" panose="020B0500000000000000" pitchFamily="34" charset="-122"/>
                <a:sym typeface="思源黑体" panose="020B0500000000000000" pitchFamily="34" charset="-122"/>
              </a:rPr>
              <a:t>年</a:t>
            </a:r>
            <a:r>
              <a:rPr lang="en-US" altLang="zh-CN" sz="1707" dirty="0">
                <a:latin typeface="思源黑体" panose="020B0500000000000000" pitchFamily="34" charset="-122"/>
                <a:ea typeface="思源黑体" panose="020B0500000000000000" pitchFamily="34" charset="-122"/>
                <a:sym typeface="思源黑体" panose="020B0500000000000000" pitchFamily="34" charset="-122"/>
              </a:rPr>
              <a:t>XX</a:t>
            </a:r>
            <a:r>
              <a:rPr lang="zh-CN" altLang="en-US" sz="1707" dirty="0">
                <a:latin typeface="思源黑体" panose="020B0500000000000000" pitchFamily="34" charset="-122"/>
                <a:ea typeface="思源黑体" panose="020B0500000000000000" pitchFamily="34" charset="-122"/>
                <a:sym typeface="思源黑体" panose="020B0500000000000000" pitchFamily="34" charset="-122"/>
              </a:rPr>
              <a:t>月</a:t>
            </a:r>
          </a:p>
        </p:txBody>
      </p:sp>
    </p:spTree>
    <p:extLst>
      <p:ext uri="{BB962C8B-B14F-4D97-AF65-F5344CB8AC3E}">
        <p14:creationId xmlns:p14="http://schemas.microsoft.com/office/powerpoint/2010/main" val="1237357889"/>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1000"/>
                                        <p:tgtEl>
                                          <p:spTgt spid="13"/>
                                        </p:tgtEl>
                                      </p:cBhvr>
                                    </p:animEffect>
                                    <p:anim calcmode="lin" valueType="num">
                                      <p:cBhvr>
                                        <p:cTn id="8" dur="1000" fill="hold"/>
                                        <p:tgtEl>
                                          <p:spTgt spid="13"/>
                                        </p:tgtEl>
                                        <p:attrNameLst>
                                          <p:attrName>ppt_x</p:attrName>
                                        </p:attrNameLst>
                                      </p:cBhvr>
                                      <p:tavLst>
                                        <p:tav tm="0">
                                          <p:val>
                                            <p:strVal val="#ppt_x"/>
                                          </p:val>
                                        </p:tav>
                                        <p:tav tm="100000">
                                          <p:val>
                                            <p:strVal val="#ppt_x"/>
                                          </p:val>
                                        </p:tav>
                                      </p:tavLst>
                                    </p:anim>
                                    <p:anim calcmode="lin" valueType="num">
                                      <p:cBhvr>
                                        <p:cTn id="9" dur="1000" fill="hold"/>
                                        <p:tgtEl>
                                          <p:spTgt spid="1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nodeType="afterEffect">
                                  <p:stCondLst>
                                    <p:cond delay="0"/>
                                  </p:stCondLst>
                                  <p:childTnLst>
                                    <p:set>
                                      <p:cBhvr>
                                        <p:cTn id="12" dur="1" fill="hold">
                                          <p:stCondLst>
                                            <p:cond delay="0"/>
                                          </p:stCondLst>
                                        </p:cTn>
                                        <p:tgtEl>
                                          <p:spTgt spid="21"/>
                                        </p:tgtEl>
                                        <p:attrNameLst>
                                          <p:attrName>style.visibility</p:attrName>
                                        </p:attrNameLst>
                                      </p:cBhvr>
                                      <p:to>
                                        <p:strVal val="visible"/>
                                      </p:to>
                                    </p:set>
                                    <p:animEffect transition="in" filter="fade">
                                      <p:cBhvr>
                                        <p:cTn id="13" dur="1000"/>
                                        <p:tgtEl>
                                          <p:spTgt spid="21"/>
                                        </p:tgtEl>
                                      </p:cBhvr>
                                    </p:animEffect>
                                    <p:anim calcmode="lin" valueType="num">
                                      <p:cBhvr>
                                        <p:cTn id="14" dur="1000" fill="hold"/>
                                        <p:tgtEl>
                                          <p:spTgt spid="21"/>
                                        </p:tgtEl>
                                        <p:attrNameLst>
                                          <p:attrName>ppt_x</p:attrName>
                                        </p:attrNameLst>
                                      </p:cBhvr>
                                      <p:tavLst>
                                        <p:tav tm="0">
                                          <p:val>
                                            <p:strVal val="#ppt_x"/>
                                          </p:val>
                                        </p:tav>
                                        <p:tav tm="100000">
                                          <p:val>
                                            <p:strVal val="#ppt_x"/>
                                          </p:val>
                                        </p:tav>
                                      </p:tavLst>
                                    </p:anim>
                                    <p:anim calcmode="lin" valueType="num">
                                      <p:cBhvr>
                                        <p:cTn id="15" dur="1000" fill="hold"/>
                                        <p:tgtEl>
                                          <p:spTgt spid="21"/>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23" presetClass="entr" presetSubtype="36" fill="hold" grpId="0" nodeType="afterEffect">
                                  <p:stCondLst>
                                    <p:cond delay="0"/>
                                  </p:stCondLst>
                                  <p:iterate type="lt">
                                    <p:tmPct val="18000"/>
                                  </p:iterate>
                                  <p:childTnLst>
                                    <p:set>
                                      <p:cBhvr>
                                        <p:cTn id="18" dur="1" fill="hold">
                                          <p:stCondLst>
                                            <p:cond delay="0"/>
                                          </p:stCondLst>
                                        </p:cTn>
                                        <p:tgtEl>
                                          <p:spTgt spid="20"/>
                                        </p:tgtEl>
                                        <p:attrNameLst>
                                          <p:attrName>style.visibility</p:attrName>
                                        </p:attrNameLst>
                                      </p:cBhvr>
                                      <p:to>
                                        <p:strVal val="visible"/>
                                      </p:to>
                                    </p:set>
                                    <p:anim calcmode="lin" valueType="num">
                                      <p:cBhvr>
                                        <p:cTn id="19" dur="500" fill="hold"/>
                                        <p:tgtEl>
                                          <p:spTgt spid="20"/>
                                        </p:tgtEl>
                                        <p:attrNameLst>
                                          <p:attrName>ppt_w</p:attrName>
                                        </p:attrNameLst>
                                      </p:cBhvr>
                                      <p:tavLst>
                                        <p:tav tm="0">
                                          <p:val>
                                            <p:strVal val="(6*min(max(#ppt_w*#ppt_h,.3),1)-7.4)/-.7*#ppt_w"/>
                                          </p:val>
                                        </p:tav>
                                        <p:tav tm="100000">
                                          <p:val>
                                            <p:strVal val="#ppt_w"/>
                                          </p:val>
                                        </p:tav>
                                      </p:tavLst>
                                    </p:anim>
                                    <p:anim calcmode="lin" valueType="num">
                                      <p:cBhvr>
                                        <p:cTn id="20" dur="500" fill="hold"/>
                                        <p:tgtEl>
                                          <p:spTgt spid="20"/>
                                        </p:tgtEl>
                                        <p:attrNameLst>
                                          <p:attrName>ppt_h</p:attrName>
                                        </p:attrNameLst>
                                      </p:cBhvr>
                                      <p:tavLst>
                                        <p:tav tm="0">
                                          <p:val>
                                            <p:strVal val="(6*min(max(#ppt_w*#ppt_h,.3),1)-7.4)/-.7*#ppt_h"/>
                                          </p:val>
                                        </p:tav>
                                        <p:tav tm="100000">
                                          <p:val>
                                            <p:strVal val="#ppt_h"/>
                                          </p:val>
                                        </p:tav>
                                      </p:tavLst>
                                    </p:anim>
                                    <p:anim calcmode="lin" valueType="num">
                                      <p:cBhvr>
                                        <p:cTn id="21" dur="500" fill="hold"/>
                                        <p:tgtEl>
                                          <p:spTgt spid="20"/>
                                        </p:tgtEl>
                                        <p:attrNameLst>
                                          <p:attrName>ppt_x</p:attrName>
                                        </p:attrNameLst>
                                      </p:cBhvr>
                                      <p:tavLst>
                                        <p:tav tm="0">
                                          <p:val>
                                            <p:fltVal val="0.5"/>
                                          </p:val>
                                        </p:tav>
                                        <p:tav tm="100000">
                                          <p:val>
                                            <p:strVal val="#ppt_x"/>
                                          </p:val>
                                        </p:tav>
                                      </p:tavLst>
                                    </p:anim>
                                    <p:anim calcmode="lin" valueType="num">
                                      <p:cBhvr>
                                        <p:cTn id="22" dur="500" fill="hold"/>
                                        <p:tgtEl>
                                          <p:spTgt spid="20"/>
                                        </p:tgtEl>
                                        <p:attrNameLst>
                                          <p:attrName>ppt_y</p:attrName>
                                        </p:attrNameLst>
                                      </p:cBhvr>
                                      <p:tavLst>
                                        <p:tav tm="0">
                                          <p:val>
                                            <p:strVal val="1+(6*min(max(#ppt_w*#ppt_h,.3),1)-7.4)/-.7*#ppt_h/2"/>
                                          </p:val>
                                        </p:tav>
                                        <p:tav tm="100000">
                                          <p:val>
                                            <p:strVal val="#ppt_y"/>
                                          </p:val>
                                        </p:tav>
                                      </p:tavLst>
                                    </p:anim>
                                  </p:childTnLst>
                                </p:cTn>
                              </p:par>
                              <p:par>
                                <p:cTn id="23" presetID="42" presetClass="entr" presetSubtype="0" fill="hold" grpId="0" nodeType="withEffect">
                                  <p:stCondLst>
                                    <p:cond delay="1400"/>
                                  </p:stCondLst>
                                  <p:childTnLst>
                                    <p:set>
                                      <p:cBhvr>
                                        <p:cTn id="24" dur="1" fill="hold">
                                          <p:stCondLst>
                                            <p:cond delay="0"/>
                                          </p:stCondLst>
                                        </p:cTn>
                                        <p:tgtEl>
                                          <p:spTgt spid="23"/>
                                        </p:tgtEl>
                                        <p:attrNameLst>
                                          <p:attrName>style.visibility</p:attrName>
                                        </p:attrNameLst>
                                      </p:cBhvr>
                                      <p:to>
                                        <p:strVal val="visible"/>
                                      </p:to>
                                    </p:set>
                                    <p:animEffect transition="in" filter="fade">
                                      <p:cBhvr>
                                        <p:cTn id="25" dur="500"/>
                                        <p:tgtEl>
                                          <p:spTgt spid="23"/>
                                        </p:tgtEl>
                                      </p:cBhvr>
                                    </p:animEffect>
                                    <p:anim calcmode="lin" valueType="num">
                                      <p:cBhvr>
                                        <p:cTn id="26" dur="500" fill="hold"/>
                                        <p:tgtEl>
                                          <p:spTgt spid="23"/>
                                        </p:tgtEl>
                                        <p:attrNameLst>
                                          <p:attrName>ppt_x</p:attrName>
                                        </p:attrNameLst>
                                      </p:cBhvr>
                                      <p:tavLst>
                                        <p:tav tm="0">
                                          <p:val>
                                            <p:strVal val="#ppt_x"/>
                                          </p:val>
                                        </p:tav>
                                        <p:tav tm="100000">
                                          <p:val>
                                            <p:strVal val="#ppt_x"/>
                                          </p:val>
                                        </p:tav>
                                      </p:tavLst>
                                    </p:anim>
                                    <p:anim calcmode="lin" valueType="num">
                                      <p:cBhvr>
                                        <p:cTn id="27" dur="500" fill="hold"/>
                                        <p:tgtEl>
                                          <p:spTgt spid="23"/>
                                        </p:tgtEl>
                                        <p:attrNameLst>
                                          <p:attrName>ppt_y</p:attrName>
                                        </p:attrNameLst>
                                      </p:cBhvr>
                                      <p:tavLst>
                                        <p:tav tm="0">
                                          <p:val>
                                            <p:strVal val="#ppt_y+.1"/>
                                          </p:val>
                                        </p:tav>
                                        <p:tav tm="100000">
                                          <p:val>
                                            <p:strVal val="#ppt_y"/>
                                          </p:val>
                                        </p:tav>
                                      </p:tavLst>
                                    </p:anim>
                                  </p:childTnLst>
                                </p:cTn>
                              </p:par>
                            </p:childTnLst>
                          </p:cTn>
                        </p:par>
                        <p:par>
                          <p:cTn id="28" fill="hold">
                            <p:stCondLst>
                              <p:cond delay="3900"/>
                            </p:stCondLst>
                            <p:childTnLst>
                              <p:par>
                                <p:cTn id="29" presetID="22" presetClass="entr" presetSubtype="8" fill="hold" grpId="0" nodeType="afterEffect">
                                  <p:stCondLst>
                                    <p:cond delay="0"/>
                                  </p:stCondLst>
                                  <p:childTnLst>
                                    <p:set>
                                      <p:cBhvr>
                                        <p:cTn id="30" dur="1" fill="hold">
                                          <p:stCondLst>
                                            <p:cond delay="0"/>
                                          </p:stCondLst>
                                        </p:cTn>
                                        <p:tgtEl>
                                          <p:spTgt spid="24"/>
                                        </p:tgtEl>
                                        <p:attrNameLst>
                                          <p:attrName>style.visibility</p:attrName>
                                        </p:attrNameLst>
                                      </p:cBhvr>
                                      <p:to>
                                        <p:strVal val="visible"/>
                                      </p:to>
                                    </p:set>
                                    <p:animEffect transition="in" filter="wipe(left)">
                                      <p:cBhvr>
                                        <p:cTn id="31" dur="500"/>
                                        <p:tgtEl>
                                          <p:spTgt spid="24"/>
                                        </p:tgtEl>
                                      </p:cBhvr>
                                    </p:animEffect>
                                  </p:childTnLst>
                                </p:cTn>
                              </p:par>
                            </p:childTnLst>
                          </p:cTn>
                        </p:par>
                        <p:par>
                          <p:cTn id="32" fill="hold">
                            <p:stCondLst>
                              <p:cond delay="4400"/>
                            </p:stCondLst>
                            <p:childTnLst>
                              <p:par>
                                <p:cTn id="33" presetID="2" presetClass="entr" presetSubtype="2" fill="hold" nodeType="afterEffect">
                                  <p:stCondLst>
                                    <p:cond delay="0"/>
                                  </p:stCondLst>
                                  <p:childTnLst>
                                    <p:set>
                                      <p:cBhvr>
                                        <p:cTn id="34" dur="1" fill="hold">
                                          <p:stCondLst>
                                            <p:cond delay="0"/>
                                          </p:stCondLst>
                                        </p:cTn>
                                        <p:tgtEl>
                                          <p:spTgt spid="22"/>
                                        </p:tgtEl>
                                        <p:attrNameLst>
                                          <p:attrName>style.visibility</p:attrName>
                                        </p:attrNameLst>
                                      </p:cBhvr>
                                      <p:to>
                                        <p:strVal val="visible"/>
                                      </p:to>
                                    </p:set>
                                    <p:anim calcmode="lin" valueType="num">
                                      <p:cBhvr additive="base">
                                        <p:cTn id="35" dur="500" fill="hold"/>
                                        <p:tgtEl>
                                          <p:spTgt spid="22"/>
                                        </p:tgtEl>
                                        <p:attrNameLst>
                                          <p:attrName>ppt_x</p:attrName>
                                        </p:attrNameLst>
                                      </p:cBhvr>
                                      <p:tavLst>
                                        <p:tav tm="0">
                                          <p:val>
                                            <p:strVal val="1+#ppt_w/2"/>
                                          </p:val>
                                        </p:tav>
                                        <p:tav tm="100000">
                                          <p:val>
                                            <p:strVal val="#ppt_x"/>
                                          </p:val>
                                        </p:tav>
                                      </p:tavLst>
                                    </p:anim>
                                    <p:anim calcmode="lin" valueType="num">
                                      <p:cBhvr additive="base">
                                        <p:cTn id="36" dur="500" fill="hold"/>
                                        <p:tgtEl>
                                          <p:spTgt spid="22"/>
                                        </p:tgtEl>
                                        <p:attrNameLst>
                                          <p:attrName>ppt_y</p:attrName>
                                        </p:attrNameLst>
                                      </p:cBhvr>
                                      <p:tavLst>
                                        <p:tav tm="0">
                                          <p:val>
                                            <p:strVal val="#ppt_y"/>
                                          </p:val>
                                        </p:tav>
                                        <p:tav tm="100000">
                                          <p:val>
                                            <p:strVal val="#ppt_y"/>
                                          </p:val>
                                        </p:tav>
                                      </p:tavLst>
                                    </p:anim>
                                  </p:childTnLst>
                                </p:cTn>
                              </p:par>
                            </p:childTnLst>
                          </p:cTn>
                        </p:par>
                        <p:par>
                          <p:cTn id="37" fill="hold">
                            <p:stCondLst>
                              <p:cond delay="4900"/>
                            </p:stCondLst>
                            <p:childTnLst>
                              <p:par>
                                <p:cTn id="38" presetID="10" presetClass="entr" presetSubtype="0" fill="hold" grpId="0" nodeType="afterEffect">
                                  <p:stCondLst>
                                    <p:cond delay="0"/>
                                  </p:stCondLst>
                                  <p:childTnLst>
                                    <p:set>
                                      <p:cBhvr>
                                        <p:cTn id="39" dur="1" fill="hold">
                                          <p:stCondLst>
                                            <p:cond delay="0"/>
                                          </p:stCondLst>
                                        </p:cTn>
                                        <p:tgtEl>
                                          <p:spTgt spid="25"/>
                                        </p:tgtEl>
                                        <p:attrNameLst>
                                          <p:attrName>style.visibility</p:attrName>
                                        </p:attrNameLst>
                                      </p:cBhvr>
                                      <p:to>
                                        <p:strVal val="visible"/>
                                      </p:to>
                                    </p:set>
                                    <p:animEffect transition="in" filter="fade">
                                      <p:cBhvr>
                                        <p:cTn id="40"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20" grpId="0"/>
      <p:bldP spid="23" grpId="0"/>
      <p:bldP spid="24" grpId="0"/>
      <p:bldP spid="25"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4" name="PA_直接连接符 29"/>
          <p:cNvCxnSpPr/>
          <p:nvPr>
            <p:custDataLst>
              <p:tags r:id="rId1"/>
            </p:custDataLst>
          </p:nvPr>
        </p:nvCxnSpPr>
        <p:spPr>
          <a:xfrm>
            <a:off x="567190" y="623733"/>
            <a:ext cx="10854156"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nvGrpSpPr>
          <p:cNvPr id="65" name="PA_组合 30"/>
          <p:cNvGrpSpPr/>
          <p:nvPr>
            <p:custDataLst>
              <p:tags r:id="rId2"/>
            </p:custDataLst>
          </p:nvPr>
        </p:nvGrpSpPr>
        <p:grpSpPr>
          <a:xfrm rot="14400000">
            <a:off x="522221" y="96364"/>
            <a:ext cx="458526" cy="375435"/>
            <a:chOff x="3059816" y="700304"/>
            <a:chExt cx="615694" cy="504120"/>
          </a:xfrm>
          <a:solidFill>
            <a:schemeClr val="accent1"/>
          </a:solidFill>
        </p:grpSpPr>
        <p:sp>
          <p:nvSpPr>
            <p:cNvPr id="66" name="PA_椭圆 31"/>
            <p:cNvSpPr/>
            <p:nvPr>
              <p:custDataLst>
                <p:tags r:id="rId4"/>
              </p:custDataLst>
            </p:nvPr>
          </p:nvSpPr>
          <p:spPr>
            <a:xfrm>
              <a:off x="3531462" y="844352"/>
              <a:ext cx="144048" cy="144048"/>
            </a:xfrm>
            <a:prstGeom prst="ellipse">
              <a:avLst/>
            </a:prstGeom>
            <a:grp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530">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67" name="PA_椭圆 32"/>
            <p:cNvSpPr/>
            <p:nvPr>
              <p:custDataLst>
                <p:tags r:id="rId5"/>
              </p:custDataLst>
            </p:nvPr>
          </p:nvSpPr>
          <p:spPr>
            <a:xfrm>
              <a:off x="3059816" y="700304"/>
              <a:ext cx="144048" cy="144048"/>
            </a:xfrm>
            <a:prstGeom prst="ellipse">
              <a:avLst/>
            </a:prstGeom>
            <a:grp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530">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68" name="PA_椭圆 33"/>
            <p:cNvSpPr/>
            <p:nvPr>
              <p:custDataLst>
                <p:tags r:id="rId6"/>
              </p:custDataLst>
            </p:nvPr>
          </p:nvSpPr>
          <p:spPr>
            <a:xfrm>
              <a:off x="3059816" y="1060376"/>
              <a:ext cx="144048" cy="144048"/>
            </a:xfrm>
            <a:prstGeom prst="ellipse">
              <a:avLst/>
            </a:prstGeom>
            <a:grp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530">
                <a:latin typeface="思源黑体" panose="020B0500000000000000" pitchFamily="34" charset="-122"/>
                <a:ea typeface="思源黑体" panose="020B0500000000000000" pitchFamily="34" charset="-122"/>
                <a:sym typeface="思源黑体" panose="020B0500000000000000" pitchFamily="34" charset="-122"/>
              </a:endParaRPr>
            </a:p>
          </p:txBody>
        </p:sp>
        <p:cxnSp>
          <p:nvCxnSpPr>
            <p:cNvPr id="69" name="PA_直接连接符 34"/>
            <p:cNvCxnSpPr>
              <a:stCxn id="66" idx="7"/>
              <a:endCxn id="68" idx="3"/>
            </p:cNvCxnSpPr>
            <p:nvPr>
              <p:custDataLst>
                <p:tags r:id="rId7"/>
              </p:custDataLst>
            </p:nvPr>
          </p:nvCxnSpPr>
          <p:spPr>
            <a:xfrm flipH="1">
              <a:off x="3080911" y="865447"/>
              <a:ext cx="573504" cy="317882"/>
            </a:xfrm>
            <a:prstGeom prst="line">
              <a:avLst/>
            </a:prstGeom>
            <a:grpFill/>
            <a:ln w="9525" cap="flat" cmpd="sng" algn="ctr">
              <a:solidFill>
                <a:schemeClr val="accent1"/>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70" name="PA_直接连接符 35"/>
            <p:cNvCxnSpPr>
              <a:stCxn id="67" idx="0"/>
            </p:cNvCxnSpPr>
            <p:nvPr>
              <p:custDataLst>
                <p:tags r:id="rId8"/>
              </p:custDataLst>
            </p:nvPr>
          </p:nvCxnSpPr>
          <p:spPr>
            <a:xfrm>
              <a:off x="3131840" y="700304"/>
              <a:ext cx="0" cy="447037"/>
            </a:xfrm>
            <a:prstGeom prst="line">
              <a:avLst/>
            </a:prstGeom>
            <a:grpFill/>
            <a:ln w="9525" cap="flat" cmpd="sng" algn="ctr">
              <a:solidFill>
                <a:schemeClr val="accent1"/>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grpSp>
      <p:sp>
        <p:nvSpPr>
          <p:cNvPr id="71" name="PA_矩形 22"/>
          <p:cNvSpPr>
            <a:spLocks noChangeArrowheads="1"/>
          </p:cNvSpPr>
          <p:nvPr>
            <p:custDataLst>
              <p:tags r:id="rId3"/>
            </p:custDataLst>
          </p:nvPr>
        </p:nvSpPr>
        <p:spPr bwMode="auto">
          <a:xfrm>
            <a:off x="1030673" y="12217"/>
            <a:ext cx="2744003" cy="6526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square">
            <a:spAutoFit/>
          </a:bodyPr>
          <a:lstStyle/>
          <a:p>
            <a:pPr algn="l" eaLnBrk="1" fontAlgn="base" hangingPunct="1">
              <a:lnSpc>
                <a:spcPct val="120000"/>
              </a:lnSpc>
            </a:pPr>
            <a:r>
              <a:rPr lang="zh-CN" altLang="en-US" sz="3034" dirty="0">
                <a:solidFill>
                  <a:schemeClr val="accent1"/>
                </a:solidFill>
                <a:latin typeface="思源黑体" panose="020B0500000000000000" pitchFamily="34" charset="-122"/>
                <a:ea typeface="思源黑体" panose="020B0500000000000000" pitchFamily="34" charset="-122"/>
                <a:sym typeface="思源黑体" panose="020B0500000000000000" pitchFamily="34" charset="-122"/>
              </a:rPr>
              <a:t>添加标题文字</a:t>
            </a:r>
          </a:p>
        </p:txBody>
      </p:sp>
      <p:pic>
        <p:nvPicPr>
          <p:cNvPr id="73" name="图片 72">
            <a:extLst>
              <a:ext uri="{FF2B5EF4-FFF2-40B4-BE49-F238E27FC236}">
                <a16:creationId xmlns="" xmlns:a16="http://schemas.microsoft.com/office/drawing/2014/main" id="{79F1DCC3-87A3-4CB2-BFC6-29676804B521}"/>
              </a:ext>
            </a:extLst>
          </p:cNvPr>
          <p:cNvPicPr>
            <a:picLocks noChangeAspect="1"/>
          </p:cNvPicPr>
          <p:nvPr/>
        </p:nvPicPr>
        <p:blipFill>
          <a:blip r:embed="rId11" cstate="print">
            <a:extLst>
              <a:ext uri="{28A0092B-C50C-407E-A947-70E740481C1C}">
                <a14:useLocalDpi xmlns:a14="http://schemas.microsoft.com/office/drawing/2010/main" val="0"/>
              </a:ext>
            </a:extLst>
          </a:blip>
          <a:srcRect/>
          <a:stretch/>
        </p:blipFill>
        <p:spPr>
          <a:xfrm>
            <a:off x="9655761" y="109934"/>
            <a:ext cx="1736139" cy="408038"/>
          </a:xfrm>
          <a:prstGeom prst="rect">
            <a:avLst/>
          </a:prstGeom>
        </p:spPr>
      </p:pic>
      <p:sp>
        <p:nvSpPr>
          <p:cNvPr id="74" name="圆角矩形 19">
            <a:extLst>
              <a:ext uri="{FF2B5EF4-FFF2-40B4-BE49-F238E27FC236}">
                <a16:creationId xmlns="" xmlns:a16="http://schemas.microsoft.com/office/drawing/2014/main" id="{9AFD3A41-9878-422C-9584-2BD0F419D133}"/>
              </a:ext>
            </a:extLst>
          </p:cNvPr>
          <p:cNvSpPr/>
          <p:nvPr/>
        </p:nvSpPr>
        <p:spPr>
          <a:xfrm rot="5400000" flipH="1">
            <a:off x="4907604" y="-1613863"/>
            <a:ext cx="1460936" cy="7570656"/>
          </a:xfrm>
          <a:prstGeom prst="roundRect">
            <a:avLst>
              <a:gd name="adj" fmla="val 50000"/>
            </a:avLst>
          </a:prstGeom>
          <a:noFill/>
          <a:ln w="190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黑体 Normal" panose="020B0400000000000000" pitchFamily="34" charset="-122"/>
              <a:ea typeface="思源黑体 Normal" panose="020B0400000000000000" pitchFamily="34" charset="-122"/>
            </a:endParaRPr>
          </a:p>
        </p:txBody>
      </p:sp>
      <p:sp>
        <p:nvSpPr>
          <p:cNvPr id="75" name="圆角矩形 20">
            <a:extLst>
              <a:ext uri="{FF2B5EF4-FFF2-40B4-BE49-F238E27FC236}">
                <a16:creationId xmlns="" xmlns:a16="http://schemas.microsoft.com/office/drawing/2014/main" id="{B4904787-3598-4536-BCEA-94DA8E286C1E}"/>
              </a:ext>
            </a:extLst>
          </p:cNvPr>
          <p:cNvSpPr/>
          <p:nvPr/>
        </p:nvSpPr>
        <p:spPr>
          <a:xfrm>
            <a:off x="1933050" y="1494910"/>
            <a:ext cx="1748423" cy="1353108"/>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黑体 Normal" panose="020B0400000000000000" pitchFamily="34" charset="-122"/>
              <a:ea typeface="思源黑体 Normal" panose="020B0400000000000000" pitchFamily="34" charset="-122"/>
            </a:endParaRPr>
          </a:p>
        </p:txBody>
      </p:sp>
      <p:sp>
        <p:nvSpPr>
          <p:cNvPr id="76" name="空心弧 75">
            <a:extLst>
              <a:ext uri="{FF2B5EF4-FFF2-40B4-BE49-F238E27FC236}">
                <a16:creationId xmlns="" xmlns:a16="http://schemas.microsoft.com/office/drawing/2014/main" id="{61568A69-E847-4CB7-B934-24AD8521BBF1}"/>
              </a:ext>
            </a:extLst>
          </p:cNvPr>
          <p:cNvSpPr/>
          <p:nvPr/>
        </p:nvSpPr>
        <p:spPr>
          <a:xfrm rot="5400000" flipH="1">
            <a:off x="7999877" y="1494911"/>
            <a:ext cx="1353108" cy="1353108"/>
          </a:xfrm>
          <a:prstGeom prst="blockArc">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黑体 Normal" panose="020B0400000000000000" pitchFamily="34" charset="-122"/>
              <a:ea typeface="思源黑体 Normal" panose="020B0400000000000000" pitchFamily="34" charset="-122"/>
            </a:endParaRPr>
          </a:p>
        </p:txBody>
      </p:sp>
      <p:sp>
        <p:nvSpPr>
          <p:cNvPr id="77" name="任意多边形 22">
            <a:extLst>
              <a:ext uri="{FF2B5EF4-FFF2-40B4-BE49-F238E27FC236}">
                <a16:creationId xmlns="" xmlns:a16="http://schemas.microsoft.com/office/drawing/2014/main" id="{CAF80B0C-1241-436D-AF71-8A5F0D491AE6}"/>
              </a:ext>
            </a:extLst>
          </p:cNvPr>
          <p:cNvSpPr>
            <a:spLocks/>
          </p:cNvSpPr>
          <p:nvPr/>
        </p:nvSpPr>
        <p:spPr bwMode="auto">
          <a:xfrm>
            <a:off x="2648708" y="1679047"/>
            <a:ext cx="317107" cy="301192"/>
          </a:xfrm>
          <a:custGeom>
            <a:avLst/>
            <a:gdLst>
              <a:gd name="connsiteX0" fmla="*/ 393307 w 442913"/>
              <a:gd name="connsiteY0" fmla="*/ 42025 h 420687"/>
              <a:gd name="connsiteX1" fmla="*/ 404196 w 442913"/>
              <a:gd name="connsiteY1" fmla="*/ 48258 h 420687"/>
              <a:gd name="connsiteX2" fmla="*/ 411973 w 442913"/>
              <a:gd name="connsiteY2" fmla="*/ 137862 h 420687"/>
              <a:gd name="connsiteX3" fmla="*/ 404196 w 442913"/>
              <a:gd name="connsiteY3" fmla="*/ 142537 h 420687"/>
              <a:gd name="connsiteX4" fmla="*/ 385529 w 442913"/>
              <a:gd name="connsiteY4" fmla="*/ 130849 h 420687"/>
              <a:gd name="connsiteX5" fmla="*/ 371529 w 442913"/>
              <a:gd name="connsiteY5" fmla="*/ 133966 h 420687"/>
              <a:gd name="connsiteX6" fmla="*/ 282086 w 442913"/>
              <a:gd name="connsiteY6" fmla="*/ 267203 h 420687"/>
              <a:gd name="connsiteX7" fmla="*/ 267308 w 442913"/>
              <a:gd name="connsiteY7" fmla="*/ 272658 h 420687"/>
              <a:gd name="connsiteX8" fmla="*/ 167754 w 442913"/>
              <a:gd name="connsiteY8" fmla="*/ 234478 h 420687"/>
              <a:gd name="connsiteX9" fmla="*/ 151421 w 442913"/>
              <a:gd name="connsiteY9" fmla="*/ 239153 h 420687"/>
              <a:gd name="connsiteX10" fmla="*/ 72088 w 442913"/>
              <a:gd name="connsiteY10" fmla="*/ 331874 h 420687"/>
              <a:gd name="connsiteX11" fmla="*/ 65088 w 442913"/>
              <a:gd name="connsiteY11" fmla="*/ 329537 h 420687"/>
              <a:gd name="connsiteX12" fmla="*/ 65088 w 442913"/>
              <a:gd name="connsiteY12" fmla="*/ 267983 h 420687"/>
              <a:gd name="connsiteX13" fmla="*/ 72088 w 442913"/>
              <a:gd name="connsiteY13" fmla="*/ 250062 h 420687"/>
              <a:gd name="connsiteX14" fmla="*/ 133532 w 442913"/>
              <a:gd name="connsiteY14" fmla="*/ 174483 h 420687"/>
              <a:gd name="connsiteX15" fmla="*/ 149865 w 442913"/>
              <a:gd name="connsiteY15" fmla="*/ 170587 h 420687"/>
              <a:gd name="connsiteX16" fmla="*/ 248642 w 442913"/>
              <a:gd name="connsiteY16" fmla="*/ 207987 h 420687"/>
              <a:gd name="connsiteX17" fmla="*/ 264197 w 442913"/>
              <a:gd name="connsiteY17" fmla="*/ 202533 h 420687"/>
              <a:gd name="connsiteX18" fmla="*/ 327196 w 442913"/>
              <a:gd name="connsiteY18" fmla="*/ 106695 h 420687"/>
              <a:gd name="connsiteX19" fmla="*/ 324085 w 442913"/>
              <a:gd name="connsiteY19" fmla="*/ 91891 h 420687"/>
              <a:gd name="connsiteX20" fmla="*/ 308530 w 442913"/>
              <a:gd name="connsiteY20" fmla="*/ 82541 h 420687"/>
              <a:gd name="connsiteX21" fmla="*/ 309308 w 442913"/>
              <a:gd name="connsiteY21" fmla="*/ 73191 h 420687"/>
              <a:gd name="connsiteX22" fmla="*/ 393307 w 442913"/>
              <a:gd name="connsiteY22" fmla="*/ 42025 h 420687"/>
              <a:gd name="connsiteX23" fmla="*/ 16289 w 442913"/>
              <a:gd name="connsiteY23" fmla="*/ 0 h 420687"/>
              <a:gd name="connsiteX24" fmla="*/ 33354 w 442913"/>
              <a:gd name="connsiteY24" fmla="*/ 13971 h 420687"/>
              <a:gd name="connsiteX25" fmla="*/ 33354 w 442913"/>
              <a:gd name="connsiteY25" fmla="*/ 366355 h 420687"/>
              <a:gd name="connsiteX26" fmla="*/ 53522 w 442913"/>
              <a:gd name="connsiteY26" fmla="*/ 386535 h 420687"/>
              <a:gd name="connsiteX27" fmla="*/ 429727 w 442913"/>
              <a:gd name="connsiteY27" fmla="*/ 386535 h 420687"/>
              <a:gd name="connsiteX28" fmla="*/ 442913 w 442913"/>
              <a:gd name="connsiteY28" fmla="*/ 403611 h 420687"/>
              <a:gd name="connsiteX29" fmla="*/ 429727 w 442913"/>
              <a:gd name="connsiteY29" fmla="*/ 420687 h 420687"/>
              <a:gd name="connsiteX30" fmla="*/ 20168 w 442913"/>
              <a:gd name="connsiteY30" fmla="*/ 420687 h 420687"/>
              <a:gd name="connsiteX31" fmla="*/ 0 w 442913"/>
              <a:gd name="connsiteY31" fmla="*/ 399730 h 420687"/>
              <a:gd name="connsiteX32" fmla="*/ 0 w 442913"/>
              <a:gd name="connsiteY32" fmla="*/ 13971 h 420687"/>
              <a:gd name="connsiteX33" fmla="*/ 16289 w 442913"/>
              <a:gd name="connsiteY33" fmla="*/ 0 h 4206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442913" h="420687">
                <a:moveTo>
                  <a:pt x="393307" y="42025"/>
                </a:moveTo>
                <a:cubicBezTo>
                  <a:pt x="398751" y="39687"/>
                  <a:pt x="403418" y="42804"/>
                  <a:pt x="404196" y="48258"/>
                </a:cubicBezTo>
                <a:cubicBezTo>
                  <a:pt x="404196" y="48258"/>
                  <a:pt x="404196" y="48258"/>
                  <a:pt x="411973" y="137862"/>
                </a:cubicBezTo>
                <a:cubicBezTo>
                  <a:pt x="412751" y="143316"/>
                  <a:pt x="408862" y="145654"/>
                  <a:pt x="404196" y="142537"/>
                </a:cubicBezTo>
                <a:lnTo>
                  <a:pt x="385529" y="130849"/>
                </a:lnTo>
                <a:cubicBezTo>
                  <a:pt x="380863" y="127733"/>
                  <a:pt x="374640" y="129291"/>
                  <a:pt x="371529" y="133966"/>
                </a:cubicBezTo>
                <a:cubicBezTo>
                  <a:pt x="371529" y="133966"/>
                  <a:pt x="371529" y="133966"/>
                  <a:pt x="282086" y="267203"/>
                </a:cubicBezTo>
                <a:cubicBezTo>
                  <a:pt x="278975" y="271878"/>
                  <a:pt x="271975" y="274216"/>
                  <a:pt x="267308" y="272658"/>
                </a:cubicBezTo>
                <a:cubicBezTo>
                  <a:pt x="267308" y="272658"/>
                  <a:pt x="267308" y="272658"/>
                  <a:pt x="167754" y="234478"/>
                </a:cubicBezTo>
                <a:cubicBezTo>
                  <a:pt x="162309" y="232920"/>
                  <a:pt x="155309" y="234478"/>
                  <a:pt x="151421" y="239153"/>
                </a:cubicBezTo>
                <a:cubicBezTo>
                  <a:pt x="151421" y="239153"/>
                  <a:pt x="151421" y="239153"/>
                  <a:pt x="72088" y="331874"/>
                </a:cubicBezTo>
                <a:cubicBezTo>
                  <a:pt x="68199" y="336549"/>
                  <a:pt x="65088" y="334991"/>
                  <a:pt x="65088" y="329537"/>
                </a:cubicBezTo>
                <a:cubicBezTo>
                  <a:pt x="65088" y="329537"/>
                  <a:pt x="65088" y="329537"/>
                  <a:pt x="65088" y="267983"/>
                </a:cubicBezTo>
                <a:cubicBezTo>
                  <a:pt x="65088" y="262528"/>
                  <a:pt x="68199" y="253958"/>
                  <a:pt x="72088" y="250062"/>
                </a:cubicBezTo>
                <a:cubicBezTo>
                  <a:pt x="72088" y="250062"/>
                  <a:pt x="72088" y="250062"/>
                  <a:pt x="133532" y="174483"/>
                </a:cubicBezTo>
                <a:cubicBezTo>
                  <a:pt x="137421" y="170587"/>
                  <a:pt x="145198" y="168249"/>
                  <a:pt x="149865" y="170587"/>
                </a:cubicBezTo>
                <a:cubicBezTo>
                  <a:pt x="149865" y="170587"/>
                  <a:pt x="149865" y="170587"/>
                  <a:pt x="248642" y="207987"/>
                </a:cubicBezTo>
                <a:cubicBezTo>
                  <a:pt x="254086" y="209545"/>
                  <a:pt x="261086" y="207208"/>
                  <a:pt x="264197" y="202533"/>
                </a:cubicBezTo>
                <a:cubicBezTo>
                  <a:pt x="264197" y="202533"/>
                  <a:pt x="264197" y="202533"/>
                  <a:pt x="327196" y="106695"/>
                </a:cubicBezTo>
                <a:cubicBezTo>
                  <a:pt x="330308" y="101241"/>
                  <a:pt x="328752" y="95008"/>
                  <a:pt x="324085" y="91891"/>
                </a:cubicBezTo>
                <a:cubicBezTo>
                  <a:pt x="324085" y="91891"/>
                  <a:pt x="324085" y="91891"/>
                  <a:pt x="308530" y="82541"/>
                </a:cubicBezTo>
                <a:cubicBezTo>
                  <a:pt x="303863" y="79424"/>
                  <a:pt x="304641" y="75529"/>
                  <a:pt x="309308" y="73191"/>
                </a:cubicBezTo>
                <a:cubicBezTo>
                  <a:pt x="309308" y="73191"/>
                  <a:pt x="309308" y="73191"/>
                  <a:pt x="393307" y="42025"/>
                </a:cubicBezTo>
                <a:close/>
                <a:moveTo>
                  <a:pt x="16289" y="0"/>
                </a:moveTo>
                <a:cubicBezTo>
                  <a:pt x="25597" y="0"/>
                  <a:pt x="33354" y="2328"/>
                  <a:pt x="33354" y="13971"/>
                </a:cubicBezTo>
                <a:cubicBezTo>
                  <a:pt x="33354" y="366355"/>
                  <a:pt x="33354" y="366355"/>
                  <a:pt x="33354" y="366355"/>
                </a:cubicBezTo>
                <a:cubicBezTo>
                  <a:pt x="33354" y="377221"/>
                  <a:pt x="42662" y="386535"/>
                  <a:pt x="53522" y="386535"/>
                </a:cubicBezTo>
                <a:cubicBezTo>
                  <a:pt x="429727" y="386535"/>
                  <a:pt x="429727" y="386535"/>
                  <a:pt x="429727" y="386535"/>
                </a:cubicBezTo>
                <a:cubicBezTo>
                  <a:pt x="440586" y="386535"/>
                  <a:pt x="442913" y="394297"/>
                  <a:pt x="442913" y="403611"/>
                </a:cubicBezTo>
                <a:cubicBezTo>
                  <a:pt x="442913" y="412925"/>
                  <a:pt x="440586" y="420687"/>
                  <a:pt x="429727" y="420687"/>
                </a:cubicBezTo>
                <a:cubicBezTo>
                  <a:pt x="20168" y="420687"/>
                  <a:pt x="20168" y="420687"/>
                  <a:pt x="20168" y="420687"/>
                </a:cubicBezTo>
                <a:cubicBezTo>
                  <a:pt x="9308" y="420687"/>
                  <a:pt x="0" y="410597"/>
                  <a:pt x="0" y="399730"/>
                </a:cubicBezTo>
                <a:cubicBezTo>
                  <a:pt x="0" y="13971"/>
                  <a:pt x="0" y="13971"/>
                  <a:pt x="0" y="13971"/>
                </a:cubicBezTo>
                <a:cubicBezTo>
                  <a:pt x="0" y="2328"/>
                  <a:pt x="6981" y="0"/>
                  <a:pt x="16289" y="0"/>
                </a:cubicBezTo>
                <a:close/>
              </a:path>
            </a:pathLst>
          </a:custGeom>
          <a:solidFill>
            <a:schemeClr val="bg1"/>
          </a:solidFill>
          <a:ln>
            <a:noFill/>
          </a:ln>
        </p:spPr>
        <p:txBody>
          <a:bodyPr vert="horz" wrap="square" lIns="91440" tIns="45720" rIns="91440" bIns="45720" numCol="1" anchor="t" anchorCtr="0" compatLnSpc="1">
            <a:prstTxWarp prst="textNoShape">
              <a:avLst/>
            </a:prstTxWarp>
            <a:noAutofit/>
          </a:bodyPr>
          <a:lstStyle/>
          <a:p>
            <a:endParaRPr lang="zh-CN" altLang="en-US" dirty="0">
              <a:latin typeface="思源黑体 Normal" panose="020B0400000000000000" pitchFamily="34" charset="-122"/>
              <a:ea typeface="思源黑体 Normal" panose="020B0400000000000000" pitchFamily="34" charset="-122"/>
            </a:endParaRPr>
          </a:p>
        </p:txBody>
      </p:sp>
      <p:sp>
        <p:nvSpPr>
          <p:cNvPr id="78" name="TextBox 13">
            <a:extLst>
              <a:ext uri="{FF2B5EF4-FFF2-40B4-BE49-F238E27FC236}">
                <a16:creationId xmlns="" xmlns:a16="http://schemas.microsoft.com/office/drawing/2014/main" id="{9257F468-DC91-4647-BE3A-59EAA597FA8A}"/>
              </a:ext>
            </a:extLst>
          </p:cNvPr>
          <p:cNvSpPr txBox="1"/>
          <p:nvPr/>
        </p:nvSpPr>
        <p:spPr>
          <a:xfrm>
            <a:off x="4102213" y="1961997"/>
            <a:ext cx="3884099" cy="564257"/>
          </a:xfrm>
          <a:prstGeom prst="rect">
            <a:avLst/>
          </a:prstGeom>
          <a:noFill/>
        </p:spPr>
        <p:txBody>
          <a:bodyPr wrap="square" lIns="0" tIns="0" rIns="0" bIns="0" rtlCol="0">
            <a:spAutoFit/>
          </a:bodyPr>
          <a:lstStyle/>
          <a:p>
            <a:pPr algn="ctr">
              <a:lnSpc>
                <a:spcPts val="2200"/>
              </a:lnSpc>
            </a:pPr>
            <a:r>
              <a:rPr lang="zh-CN" altLang="en-US" sz="1300" dirty="0">
                <a:solidFill>
                  <a:schemeClr val="tx1">
                    <a:lumMod val="75000"/>
                    <a:lumOff val="25000"/>
                  </a:schemeClr>
                </a:solidFill>
                <a:latin typeface="思源黑体 Normal" panose="020B0400000000000000" pitchFamily="34" charset="-122"/>
                <a:ea typeface="思源黑体 Normal" panose="020B0400000000000000" pitchFamily="34" charset="-122"/>
              </a:rPr>
              <a:t>点击输入您的文字内容，用简洁的文字进行阐述，详细内容应在演说过程中用语言来表达。</a:t>
            </a:r>
            <a:endParaRPr lang="en-US" altLang="zh-CN" sz="1300" dirty="0">
              <a:solidFill>
                <a:schemeClr val="tx1">
                  <a:lumMod val="75000"/>
                  <a:lumOff val="25000"/>
                </a:schemeClr>
              </a:solidFill>
              <a:latin typeface="思源黑体 Normal" panose="020B0400000000000000" pitchFamily="34" charset="-122"/>
              <a:ea typeface="思源黑体 Normal" panose="020B0400000000000000" pitchFamily="34" charset="-122"/>
            </a:endParaRPr>
          </a:p>
        </p:txBody>
      </p:sp>
      <p:sp>
        <p:nvSpPr>
          <p:cNvPr id="79" name="TextBox 14">
            <a:extLst>
              <a:ext uri="{FF2B5EF4-FFF2-40B4-BE49-F238E27FC236}">
                <a16:creationId xmlns="" xmlns:a16="http://schemas.microsoft.com/office/drawing/2014/main" id="{9FAB99BB-29F4-441D-851B-ACFCC4E5C417}"/>
              </a:ext>
            </a:extLst>
          </p:cNvPr>
          <p:cNvSpPr txBox="1"/>
          <p:nvPr/>
        </p:nvSpPr>
        <p:spPr>
          <a:xfrm>
            <a:off x="2192950" y="2142888"/>
            <a:ext cx="1228623" cy="338554"/>
          </a:xfrm>
          <a:prstGeom prst="rect">
            <a:avLst/>
          </a:prstGeom>
          <a:noFill/>
        </p:spPr>
        <p:txBody>
          <a:bodyPr wrap="square" lIns="0" tIns="0" rIns="0" bIns="0" rtlCol="0">
            <a:spAutoFit/>
          </a:bodyPr>
          <a:lstStyle/>
          <a:p>
            <a:pPr algn="ctr"/>
            <a:r>
              <a:rPr lang="zh-CN" altLang="en-US" sz="2200" dirty="0">
                <a:solidFill>
                  <a:schemeClr val="bg1"/>
                </a:solidFill>
                <a:latin typeface="思源黑体 Normal" panose="020B0400000000000000" pitchFamily="34" charset="-122"/>
                <a:ea typeface="思源黑体 Normal" panose="020B0400000000000000" pitchFamily="34" charset="-122"/>
              </a:rPr>
              <a:t>输入标题</a:t>
            </a:r>
          </a:p>
        </p:txBody>
      </p:sp>
      <p:sp>
        <p:nvSpPr>
          <p:cNvPr id="80" name="圆角矩形 26">
            <a:extLst>
              <a:ext uri="{FF2B5EF4-FFF2-40B4-BE49-F238E27FC236}">
                <a16:creationId xmlns="" xmlns:a16="http://schemas.microsoft.com/office/drawing/2014/main" id="{064C407A-6869-4842-9753-340707585462}"/>
              </a:ext>
            </a:extLst>
          </p:cNvPr>
          <p:cNvSpPr/>
          <p:nvPr/>
        </p:nvSpPr>
        <p:spPr>
          <a:xfrm rot="16200000">
            <a:off x="5667989" y="56187"/>
            <a:ext cx="1460936" cy="7570660"/>
          </a:xfrm>
          <a:prstGeom prst="roundRect">
            <a:avLst>
              <a:gd name="adj" fmla="val 50000"/>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黑体 Normal" panose="020B0400000000000000" pitchFamily="34" charset="-122"/>
              <a:ea typeface="思源黑体 Normal" panose="020B0400000000000000" pitchFamily="34" charset="-122"/>
            </a:endParaRPr>
          </a:p>
        </p:txBody>
      </p:sp>
      <p:sp>
        <p:nvSpPr>
          <p:cNvPr id="81" name="圆角矩形 27">
            <a:extLst>
              <a:ext uri="{FF2B5EF4-FFF2-40B4-BE49-F238E27FC236}">
                <a16:creationId xmlns="" xmlns:a16="http://schemas.microsoft.com/office/drawing/2014/main" id="{57B1E1A9-BACA-4F3C-94A4-1D1C25ED976E}"/>
              </a:ext>
            </a:extLst>
          </p:cNvPr>
          <p:cNvSpPr/>
          <p:nvPr/>
        </p:nvSpPr>
        <p:spPr>
          <a:xfrm>
            <a:off x="8364578" y="3164961"/>
            <a:ext cx="1748423" cy="1353108"/>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黑体 Normal" panose="020B0400000000000000" pitchFamily="34" charset="-122"/>
              <a:ea typeface="思源黑体 Normal" panose="020B0400000000000000" pitchFamily="34" charset="-122"/>
            </a:endParaRPr>
          </a:p>
        </p:txBody>
      </p:sp>
      <p:sp>
        <p:nvSpPr>
          <p:cNvPr id="82" name="空心弧 81">
            <a:extLst>
              <a:ext uri="{FF2B5EF4-FFF2-40B4-BE49-F238E27FC236}">
                <a16:creationId xmlns="" xmlns:a16="http://schemas.microsoft.com/office/drawing/2014/main" id="{E5C96801-D702-48CB-B60A-A6A840831CE4}"/>
              </a:ext>
            </a:extLst>
          </p:cNvPr>
          <p:cNvSpPr/>
          <p:nvPr/>
        </p:nvSpPr>
        <p:spPr>
          <a:xfrm rot="16200000">
            <a:off x="2673141" y="3164962"/>
            <a:ext cx="1353108" cy="1353108"/>
          </a:xfrm>
          <a:prstGeom prst="blockArc">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黑体 Normal" panose="020B0400000000000000" pitchFamily="34" charset="-122"/>
              <a:ea typeface="思源黑体 Normal" panose="020B0400000000000000" pitchFamily="34" charset="-122"/>
            </a:endParaRPr>
          </a:p>
        </p:txBody>
      </p:sp>
      <p:sp>
        <p:nvSpPr>
          <p:cNvPr id="83" name="任意多边形 29">
            <a:extLst>
              <a:ext uri="{FF2B5EF4-FFF2-40B4-BE49-F238E27FC236}">
                <a16:creationId xmlns="" xmlns:a16="http://schemas.microsoft.com/office/drawing/2014/main" id="{89899F10-EBDA-4D2A-BFA8-A8B2BADA2976}"/>
              </a:ext>
            </a:extLst>
          </p:cNvPr>
          <p:cNvSpPr>
            <a:spLocks/>
          </p:cNvSpPr>
          <p:nvPr/>
        </p:nvSpPr>
        <p:spPr bwMode="auto">
          <a:xfrm>
            <a:off x="9124379" y="3443268"/>
            <a:ext cx="332611" cy="215954"/>
          </a:xfrm>
          <a:custGeom>
            <a:avLst/>
            <a:gdLst>
              <a:gd name="connsiteX0" fmla="*/ 542180 w 547688"/>
              <a:gd name="connsiteY0" fmla="*/ 59519 h 355600"/>
              <a:gd name="connsiteX1" fmla="*/ 543735 w 547688"/>
              <a:gd name="connsiteY1" fmla="*/ 59519 h 355600"/>
              <a:gd name="connsiteX2" fmla="*/ 543735 w 547688"/>
              <a:gd name="connsiteY2" fmla="*/ 60325 h 355600"/>
              <a:gd name="connsiteX3" fmla="*/ 545351 w 547688"/>
              <a:gd name="connsiteY3" fmla="*/ 60325 h 355600"/>
              <a:gd name="connsiteX4" fmla="*/ 546130 w 547688"/>
              <a:gd name="connsiteY4" fmla="*/ 60325 h 355600"/>
              <a:gd name="connsiteX5" fmla="*/ 547688 w 547688"/>
              <a:gd name="connsiteY5" fmla="*/ 62662 h 355600"/>
              <a:gd name="connsiteX6" fmla="*/ 547688 w 547688"/>
              <a:gd name="connsiteY6" fmla="*/ 343885 h 355600"/>
              <a:gd name="connsiteX7" fmla="*/ 542953 w 547688"/>
              <a:gd name="connsiteY7" fmla="*/ 348282 h 355600"/>
              <a:gd name="connsiteX8" fmla="*/ 542277 w 547688"/>
              <a:gd name="connsiteY8" fmla="*/ 352085 h 355600"/>
              <a:gd name="connsiteX9" fmla="*/ 536734 w 547688"/>
              <a:gd name="connsiteY9" fmla="*/ 355600 h 355600"/>
              <a:gd name="connsiteX10" fmla="*/ 14002 w 547688"/>
              <a:gd name="connsiteY10" fmla="*/ 355600 h 355600"/>
              <a:gd name="connsiteX11" fmla="*/ 0 w 547688"/>
              <a:gd name="connsiteY11" fmla="*/ 343882 h 355600"/>
              <a:gd name="connsiteX12" fmla="*/ 0 w 547688"/>
              <a:gd name="connsiteY12" fmla="*/ 62644 h 355600"/>
              <a:gd name="connsiteX13" fmla="*/ 3112 w 547688"/>
              <a:gd name="connsiteY13" fmla="*/ 60301 h 355600"/>
              <a:gd name="connsiteX14" fmla="*/ 7779 w 547688"/>
              <a:gd name="connsiteY14" fmla="*/ 61082 h 355600"/>
              <a:gd name="connsiteX15" fmla="*/ 186522 w 547688"/>
              <a:gd name="connsiteY15" fmla="*/ 194014 h 355600"/>
              <a:gd name="connsiteX16" fmla="*/ 244997 w 547688"/>
              <a:gd name="connsiteY16" fmla="*/ 237502 h 355600"/>
              <a:gd name="connsiteX17" fmla="*/ 274716 w 547688"/>
              <a:gd name="connsiteY17" fmla="*/ 259511 h 355600"/>
              <a:gd name="connsiteX18" fmla="*/ 277702 w 547688"/>
              <a:gd name="connsiteY18" fmla="*/ 259511 h 355600"/>
              <a:gd name="connsiteX19" fmla="*/ 14875 w 547688"/>
              <a:gd name="connsiteY19" fmla="*/ 0 h 355600"/>
              <a:gd name="connsiteX20" fmla="*/ 536799 w 547688"/>
              <a:gd name="connsiteY20" fmla="*/ 0 h 355600"/>
              <a:gd name="connsiteX21" fmla="*/ 547688 w 547688"/>
              <a:gd name="connsiteY21" fmla="*/ 9331 h 355600"/>
              <a:gd name="connsiteX22" fmla="*/ 547688 w 547688"/>
              <a:gd name="connsiteY22" fmla="*/ 13218 h 355600"/>
              <a:gd name="connsiteX23" fmla="*/ 278559 w 547688"/>
              <a:gd name="connsiteY23" fmla="*/ 190500 h 355600"/>
              <a:gd name="connsiteX24" fmla="*/ 277003 w 547688"/>
              <a:gd name="connsiteY24" fmla="*/ 190500 h 355600"/>
              <a:gd name="connsiteX25" fmla="*/ 275448 w 547688"/>
              <a:gd name="connsiteY25" fmla="*/ 190500 h 355600"/>
              <a:gd name="connsiteX26" fmla="*/ 274260 w 547688"/>
              <a:gd name="connsiteY26" fmla="*/ 189726 h 355600"/>
              <a:gd name="connsiteX27" fmla="*/ 273425 w 547688"/>
              <a:gd name="connsiteY27" fmla="*/ 189726 h 355600"/>
              <a:gd name="connsiteX28" fmla="*/ 0 w 547688"/>
              <a:gd name="connsiteY28" fmla="*/ 13976 h 355600"/>
              <a:gd name="connsiteX29" fmla="*/ 0 w 547688"/>
              <a:gd name="connsiteY29" fmla="*/ 9330 h 355600"/>
              <a:gd name="connsiteX30" fmla="*/ 4674 w 547688"/>
              <a:gd name="connsiteY30" fmla="*/ 3427 h 355600"/>
              <a:gd name="connsiteX31" fmla="*/ 12919 w 547688"/>
              <a:gd name="connsiteY31" fmla="*/ 1805 h 355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547688" h="355600">
                <a:moveTo>
                  <a:pt x="542180" y="59519"/>
                </a:moveTo>
                <a:cubicBezTo>
                  <a:pt x="542957" y="59519"/>
                  <a:pt x="542957" y="58738"/>
                  <a:pt x="543735" y="59519"/>
                </a:cubicBezTo>
                <a:lnTo>
                  <a:pt x="543735" y="60325"/>
                </a:lnTo>
                <a:lnTo>
                  <a:pt x="545351" y="60325"/>
                </a:lnTo>
                <a:cubicBezTo>
                  <a:pt x="545351" y="60325"/>
                  <a:pt x="546130" y="60325"/>
                  <a:pt x="546130" y="60325"/>
                </a:cubicBezTo>
                <a:cubicBezTo>
                  <a:pt x="546909" y="61104"/>
                  <a:pt x="547688" y="61883"/>
                  <a:pt x="547688" y="62662"/>
                </a:cubicBezTo>
                <a:cubicBezTo>
                  <a:pt x="547688" y="62662"/>
                  <a:pt x="547688" y="62662"/>
                  <a:pt x="547688" y="343885"/>
                </a:cubicBezTo>
                <a:lnTo>
                  <a:pt x="542953" y="348282"/>
                </a:lnTo>
                <a:lnTo>
                  <a:pt x="542277" y="352085"/>
                </a:lnTo>
                <a:cubicBezTo>
                  <a:pt x="541207" y="354233"/>
                  <a:pt x="539457" y="355600"/>
                  <a:pt x="536734" y="355600"/>
                </a:cubicBezTo>
                <a:cubicBezTo>
                  <a:pt x="536734" y="355600"/>
                  <a:pt x="536734" y="355600"/>
                  <a:pt x="14002" y="355600"/>
                </a:cubicBezTo>
                <a:cubicBezTo>
                  <a:pt x="7779" y="355600"/>
                  <a:pt x="0" y="350132"/>
                  <a:pt x="0" y="343882"/>
                </a:cubicBezTo>
                <a:cubicBezTo>
                  <a:pt x="0" y="343882"/>
                  <a:pt x="0" y="343882"/>
                  <a:pt x="0" y="62644"/>
                </a:cubicBezTo>
                <a:cubicBezTo>
                  <a:pt x="0" y="61863"/>
                  <a:pt x="2334" y="61082"/>
                  <a:pt x="3112" y="60301"/>
                </a:cubicBezTo>
                <a:cubicBezTo>
                  <a:pt x="3889" y="60301"/>
                  <a:pt x="7001" y="60301"/>
                  <a:pt x="7779" y="61082"/>
                </a:cubicBezTo>
                <a:cubicBezTo>
                  <a:pt x="7779" y="61082"/>
                  <a:pt x="7779" y="61082"/>
                  <a:pt x="186522" y="194014"/>
                </a:cubicBezTo>
                <a:lnTo>
                  <a:pt x="244997" y="237502"/>
                </a:lnTo>
                <a:lnTo>
                  <a:pt x="274716" y="259511"/>
                </a:lnTo>
                <a:lnTo>
                  <a:pt x="277702" y="259511"/>
                </a:lnTo>
                <a:close/>
                <a:moveTo>
                  <a:pt x="14875" y="0"/>
                </a:moveTo>
                <a:cubicBezTo>
                  <a:pt x="14875" y="0"/>
                  <a:pt x="14875" y="0"/>
                  <a:pt x="536799" y="0"/>
                </a:cubicBezTo>
                <a:cubicBezTo>
                  <a:pt x="543021" y="0"/>
                  <a:pt x="547688" y="3888"/>
                  <a:pt x="547688" y="9331"/>
                </a:cubicBezTo>
                <a:cubicBezTo>
                  <a:pt x="547688" y="9331"/>
                  <a:pt x="547688" y="9331"/>
                  <a:pt x="547688" y="13218"/>
                </a:cubicBezTo>
                <a:cubicBezTo>
                  <a:pt x="547688" y="13218"/>
                  <a:pt x="547688" y="13218"/>
                  <a:pt x="278559" y="190500"/>
                </a:cubicBezTo>
                <a:cubicBezTo>
                  <a:pt x="277781" y="190500"/>
                  <a:pt x="277003" y="190500"/>
                  <a:pt x="277003" y="190500"/>
                </a:cubicBezTo>
                <a:cubicBezTo>
                  <a:pt x="276226" y="190500"/>
                  <a:pt x="276226" y="190500"/>
                  <a:pt x="275448" y="190500"/>
                </a:cubicBezTo>
                <a:lnTo>
                  <a:pt x="274260" y="189726"/>
                </a:lnTo>
                <a:lnTo>
                  <a:pt x="273425" y="189726"/>
                </a:lnTo>
                <a:cubicBezTo>
                  <a:pt x="273425" y="189726"/>
                  <a:pt x="273425" y="189726"/>
                  <a:pt x="0" y="13976"/>
                </a:cubicBezTo>
                <a:cubicBezTo>
                  <a:pt x="0" y="13976"/>
                  <a:pt x="0" y="13976"/>
                  <a:pt x="0" y="9330"/>
                </a:cubicBezTo>
                <a:cubicBezTo>
                  <a:pt x="0" y="6621"/>
                  <a:pt x="1948" y="4685"/>
                  <a:pt x="4674" y="3427"/>
                </a:cubicBezTo>
                <a:lnTo>
                  <a:pt x="12919" y="1805"/>
                </a:lnTo>
                <a:close/>
              </a:path>
            </a:pathLst>
          </a:custGeom>
          <a:solidFill>
            <a:schemeClr val="bg1"/>
          </a:solidFill>
          <a:ln>
            <a:noFill/>
          </a:ln>
        </p:spPr>
        <p:txBody>
          <a:bodyPr vert="horz" wrap="square" lIns="91440" tIns="45720" rIns="91440" bIns="45720" numCol="1" anchor="t" anchorCtr="0" compatLnSpc="1">
            <a:prstTxWarp prst="textNoShape">
              <a:avLst/>
            </a:prstTxWarp>
            <a:noAutofit/>
          </a:bodyPr>
          <a:lstStyle/>
          <a:p>
            <a:endParaRPr lang="zh-CN" altLang="en-US" dirty="0">
              <a:latin typeface="思源黑体 Normal" panose="020B0400000000000000" pitchFamily="34" charset="-122"/>
              <a:ea typeface="思源黑体 Normal" panose="020B0400000000000000" pitchFamily="34" charset="-122"/>
            </a:endParaRPr>
          </a:p>
        </p:txBody>
      </p:sp>
      <p:sp>
        <p:nvSpPr>
          <p:cNvPr id="84" name="TextBox 13">
            <a:extLst>
              <a:ext uri="{FF2B5EF4-FFF2-40B4-BE49-F238E27FC236}">
                <a16:creationId xmlns="" xmlns:a16="http://schemas.microsoft.com/office/drawing/2014/main" id="{97581A34-92D9-478A-8201-89C1F4CA2B77}"/>
              </a:ext>
            </a:extLst>
          </p:cNvPr>
          <p:cNvSpPr txBox="1"/>
          <p:nvPr/>
        </p:nvSpPr>
        <p:spPr>
          <a:xfrm>
            <a:off x="3845891" y="3623493"/>
            <a:ext cx="3884099" cy="564257"/>
          </a:xfrm>
          <a:prstGeom prst="rect">
            <a:avLst/>
          </a:prstGeom>
          <a:noFill/>
        </p:spPr>
        <p:txBody>
          <a:bodyPr wrap="square" lIns="0" tIns="0" rIns="0" bIns="0" rtlCol="0">
            <a:spAutoFit/>
          </a:bodyPr>
          <a:lstStyle/>
          <a:p>
            <a:pPr algn="ctr">
              <a:lnSpc>
                <a:spcPts val="2200"/>
              </a:lnSpc>
            </a:pPr>
            <a:r>
              <a:rPr lang="zh-CN" altLang="en-US" sz="1300" dirty="0">
                <a:solidFill>
                  <a:schemeClr val="tx1">
                    <a:lumMod val="75000"/>
                    <a:lumOff val="25000"/>
                  </a:schemeClr>
                </a:solidFill>
                <a:latin typeface="思源黑体 Normal" panose="020B0400000000000000" pitchFamily="34" charset="-122"/>
                <a:ea typeface="思源黑体 Normal" panose="020B0400000000000000" pitchFamily="34" charset="-122"/>
              </a:rPr>
              <a:t>点击输入您的文字内容，用简洁的文字进行阐述，详细内容应在演说过程中用语言来表达。</a:t>
            </a:r>
            <a:endParaRPr lang="en-US" altLang="zh-CN" sz="1300" dirty="0">
              <a:solidFill>
                <a:schemeClr val="tx1">
                  <a:lumMod val="75000"/>
                  <a:lumOff val="25000"/>
                </a:schemeClr>
              </a:solidFill>
              <a:latin typeface="思源黑体 Normal" panose="020B0400000000000000" pitchFamily="34" charset="-122"/>
              <a:ea typeface="思源黑体 Normal" panose="020B0400000000000000" pitchFamily="34" charset="-122"/>
            </a:endParaRPr>
          </a:p>
        </p:txBody>
      </p:sp>
      <p:sp>
        <p:nvSpPr>
          <p:cNvPr id="85" name="TextBox 14">
            <a:extLst>
              <a:ext uri="{FF2B5EF4-FFF2-40B4-BE49-F238E27FC236}">
                <a16:creationId xmlns="" xmlns:a16="http://schemas.microsoft.com/office/drawing/2014/main" id="{483F40FD-ACF3-46CE-98C9-241BEB95D4BB}"/>
              </a:ext>
            </a:extLst>
          </p:cNvPr>
          <p:cNvSpPr txBox="1"/>
          <p:nvPr/>
        </p:nvSpPr>
        <p:spPr>
          <a:xfrm>
            <a:off x="8624877" y="3801387"/>
            <a:ext cx="1228623" cy="338554"/>
          </a:xfrm>
          <a:prstGeom prst="rect">
            <a:avLst/>
          </a:prstGeom>
          <a:noFill/>
        </p:spPr>
        <p:txBody>
          <a:bodyPr wrap="square" lIns="0" tIns="0" rIns="0" bIns="0" rtlCol="0">
            <a:spAutoFit/>
          </a:bodyPr>
          <a:lstStyle/>
          <a:p>
            <a:pPr algn="ctr"/>
            <a:r>
              <a:rPr lang="zh-CN" altLang="en-US" sz="2200" dirty="0">
                <a:solidFill>
                  <a:schemeClr val="bg1"/>
                </a:solidFill>
                <a:latin typeface="思源黑体 Normal" panose="020B0400000000000000" pitchFamily="34" charset="-122"/>
                <a:ea typeface="思源黑体 Normal" panose="020B0400000000000000" pitchFamily="34" charset="-122"/>
              </a:rPr>
              <a:t>输入标题</a:t>
            </a:r>
          </a:p>
        </p:txBody>
      </p:sp>
      <p:sp>
        <p:nvSpPr>
          <p:cNvPr id="86" name="圆角矩形 33">
            <a:extLst>
              <a:ext uri="{FF2B5EF4-FFF2-40B4-BE49-F238E27FC236}">
                <a16:creationId xmlns="" xmlns:a16="http://schemas.microsoft.com/office/drawing/2014/main" id="{DB7C9E15-CE49-4BBF-805E-03D3FC06557E}"/>
              </a:ext>
            </a:extLst>
          </p:cNvPr>
          <p:cNvSpPr/>
          <p:nvPr/>
        </p:nvSpPr>
        <p:spPr>
          <a:xfrm rot="5400000" flipH="1">
            <a:off x="6428375" y="1745291"/>
            <a:ext cx="1460936" cy="7570655"/>
          </a:xfrm>
          <a:prstGeom prst="roundRect">
            <a:avLst>
              <a:gd name="adj" fmla="val 50000"/>
            </a:avLst>
          </a:prstGeom>
          <a:noFill/>
          <a:ln w="190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黑体 Normal" panose="020B0400000000000000" pitchFamily="34" charset="-122"/>
              <a:ea typeface="思源黑体 Normal" panose="020B0400000000000000" pitchFamily="34" charset="-122"/>
            </a:endParaRPr>
          </a:p>
        </p:txBody>
      </p:sp>
      <p:sp>
        <p:nvSpPr>
          <p:cNvPr id="87" name="圆角矩形 34">
            <a:extLst>
              <a:ext uri="{FF2B5EF4-FFF2-40B4-BE49-F238E27FC236}">
                <a16:creationId xmlns="" xmlns:a16="http://schemas.microsoft.com/office/drawing/2014/main" id="{94672737-0F21-4E92-A701-02281EA344FB}"/>
              </a:ext>
            </a:extLst>
          </p:cNvPr>
          <p:cNvSpPr/>
          <p:nvPr/>
        </p:nvSpPr>
        <p:spPr>
          <a:xfrm>
            <a:off x="3441789" y="4854063"/>
            <a:ext cx="1748423" cy="1353108"/>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黑体 Normal" panose="020B0400000000000000" pitchFamily="34" charset="-122"/>
              <a:ea typeface="思源黑体 Normal" panose="020B0400000000000000" pitchFamily="34" charset="-122"/>
            </a:endParaRPr>
          </a:p>
        </p:txBody>
      </p:sp>
      <p:sp>
        <p:nvSpPr>
          <p:cNvPr id="88" name="空心弧 87">
            <a:extLst>
              <a:ext uri="{FF2B5EF4-FFF2-40B4-BE49-F238E27FC236}">
                <a16:creationId xmlns="" xmlns:a16="http://schemas.microsoft.com/office/drawing/2014/main" id="{B5ED178E-5FB5-4ECE-A9E3-4DC7AFD138CC}"/>
              </a:ext>
            </a:extLst>
          </p:cNvPr>
          <p:cNvSpPr/>
          <p:nvPr/>
        </p:nvSpPr>
        <p:spPr>
          <a:xfrm rot="5400000" flipH="1">
            <a:off x="9517766" y="4854064"/>
            <a:ext cx="1353108" cy="1353108"/>
          </a:xfrm>
          <a:prstGeom prst="blockArc">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黑体 Normal" panose="020B0400000000000000" pitchFamily="34" charset="-122"/>
              <a:ea typeface="思源黑体 Normal" panose="020B0400000000000000" pitchFamily="34" charset="-122"/>
            </a:endParaRPr>
          </a:p>
        </p:txBody>
      </p:sp>
      <p:sp>
        <p:nvSpPr>
          <p:cNvPr id="89" name="Freeform 11">
            <a:extLst>
              <a:ext uri="{FF2B5EF4-FFF2-40B4-BE49-F238E27FC236}">
                <a16:creationId xmlns="" xmlns:a16="http://schemas.microsoft.com/office/drawing/2014/main" id="{4D59E236-D613-4ACF-9B86-E548C720D159}"/>
              </a:ext>
            </a:extLst>
          </p:cNvPr>
          <p:cNvSpPr>
            <a:spLocks/>
          </p:cNvSpPr>
          <p:nvPr/>
        </p:nvSpPr>
        <p:spPr bwMode="auto">
          <a:xfrm>
            <a:off x="4152733" y="5087404"/>
            <a:ext cx="326535" cy="285466"/>
          </a:xfrm>
          <a:custGeom>
            <a:avLst/>
            <a:gdLst>
              <a:gd name="T0" fmla="*/ 562 w 664"/>
              <a:gd name="T1" fmla="*/ 379 h 583"/>
              <a:gd name="T2" fmla="*/ 485 w 664"/>
              <a:gd name="T3" fmla="*/ 414 h 583"/>
              <a:gd name="T4" fmla="*/ 328 w 664"/>
              <a:gd name="T5" fmla="*/ 332 h 583"/>
              <a:gd name="T6" fmla="*/ 338 w 664"/>
              <a:gd name="T7" fmla="*/ 274 h 583"/>
              <a:gd name="T8" fmla="*/ 324 w 664"/>
              <a:gd name="T9" fmla="*/ 208 h 583"/>
              <a:gd name="T10" fmla="*/ 447 w 664"/>
              <a:gd name="T11" fmla="*/ 134 h 583"/>
              <a:gd name="T12" fmla="*/ 495 w 664"/>
              <a:gd name="T13" fmla="*/ 152 h 583"/>
              <a:gd name="T14" fmla="*/ 571 w 664"/>
              <a:gd name="T15" fmla="*/ 76 h 583"/>
              <a:gd name="T16" fmla="*/ 495 w 664"/>
              <a:gd name="T17" fmla="*/ 0 h 583"/>
              <a:gd name="T18" fmla="*/ 419 w 664"/>
              <a:gd name="T19" fmla="*/ 76 h 583"/>
              <a:gd name="T20" fmla="*/ 422 w 664"/>
              <a:gd name="T21" fmla="*/ 95 h 583"/>
              <a:gd name="T22" fmla="*/ 300 w 664"/>
              <a:gd name="T23" fmla="*/ 168 h 583"/>
              <a:gd name="T24" fmla="*/ 169 w 664"/>
              <a:gd name="T25" fmla="*/ 105 h 583"/>
              <a:gd name="T26" fmla="*/ 0 w 664"/>
              <a:gd name="T27" fmla="*/ 274 h 583"/>
              <a:gd name="T28" fmla="*/ 169 w 664"/>
              <a:gd name="T29" fmla="*/ 443 h 583"/>
              <a:gd name="T30" fmla="*/ 306 w 664"/>
              <a:gd name="T31" fmla="*/ 373 h 583"/>
              <a:gd name="T32" fmla="*/ 464 w 664"/>
              <a:gd name="T33" fmla="*/ 456 h 583"/>
              <a:gd name="T34" fmla="*/ 460 w 664"/>
              <a:gd name="T35" fmla="*/ 481 h 583"/>
              <a:gd name="T36" fmla="*/ 562 w 664"/>
              <a:gd name="T37" fmla="*/ 583 h 583"/>
              <a:gd name="T38" fmla="*/ 664 w 664"/>
              <a:gd name="T39" fmla="*/ 481 h 583"/>
              <a:gd name="T40" fmla="*/ 562 w 664"/>
              <a:gd name="T41" fmla="*/ 379 h 5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664" h="583">
                <a:moveTo>
                  <a:pt x="562" y="379"/>
                </a:moveTo>
                <a:cubicBezTo>
                  <a:pt x="532" y="379"/>
                  <a:pt x="504" y="393"/>
                  <a:pt x="485" y="414"/>
                </a:cubicBezTo>
                <a:cubicBezTo>
                  <a:pt x="328" y="332"/>
                  <a:pt x="328" y="332"/>
                  <a:pt x="328" y="332"/>
                </a:cubicBezTo>
                <a:cubicBezTo>
                  <a:pt x="334" y="314"/>
                  <a:pt x="338" y="295"/>
                  <a:pt x="338" y="274"/>
                </a:cubicBezTo>
                <a:cubicBezTo>
                  <a:pt x="338" y="251"/>
                  <a:pt x="333" y="229"/>
                  <a:pt x="324" y="208"/>
                </a:cubicBezTo>
                <a:cubicBezTo>
                  <a:pt x="447" y="134"/>
                  <a:pt x="447" y="134"/>
                  <a:pt x="447" y="134"/>
                </a:cubicBezTo>
                <a:cubicBezTo>
                  <a:pt x="460" y="145"/>
                  <a:pt x="477" y="152"/>
                  <a:pt x="495" y="152"/>
                </a:cubicBezTo>
                <a:cubicBezTo>
                  <a:pt x="537" y="152"/>
                  <a:pt x="571" y="118"/>
                  <a:pt x="571" y="76"/>
                </a:cubicBezTo>
                <a:cubicBezTo>
                  <a:pt x="571" y="34"/>
                  <a:pt x="537" y="0"/>
                  <a:pt x="495" y="0"/>
                </a:cubicBezTo>
                <a:cubicBezTo>
                  <a:pt x="453" y="0"/>
                  <a:pt x="419" y="34"/>
                  <a:pt x="419" y="76"/>
                </a:cubicBezTo>
                <a:cubicBezTo>
                  <a:pt x="419" y="83"/>
                  <a:pt x="421" y="89"/>
                  <a:pt x="422" y="95"/>
                </a:cubicBezTo>
                <a:cubicBezTo>
                  <a:pt x="300" y="168"/>
                  <a:pt x="300" y="168"/>
                  <a:pt x="300" y="168"/>
                </a:cubicBezTo>
                <a:cubicBezTo>
                  <a:pt x="269" y="130"/>
                  <a:pt x="222" y="105"/>
                  <a:pt x="169" y="105"/>
                </a:cubicBezTo>
                <a:cubicBezTo>
                  <a:pt x="76" y="105"/>
                  <a:pt x="0" y="181"/>
                  <a:pt x="0" y="274"/>
                </a:cubicBezTo>
                <a:cubicBezTo>
                  <a:pt x="0" y="368"/>
                  <a:pt x="76" y="443"/>
                  <a:pt x="169" y="443"/>
                </a:cubicBezTo>
                <a:cubicBezTo>
                  <a:pt x="225" y="443"/>
                  <a:pt x="275" y="416"/>
                  <a:pt x="306" y="373"/>
                </a:cubicBezTo>
                <a:cubicBezTo>
                  <a:pt x="464" y="456"/>
                  <a:pt x="464" y="456"/>
                  <a:pt x="464" y="456"/>
                </a:cubicBezTo>
                <a:cubicBezTo>
                  <a:pt x="461" y="464"/>
                  <a:pt x="460" y="472"/>
                  <a:pt x="460" y="481"/>
                </a:cubicBezTo>
                <a:cubicBezTo>
                  <a:pt x="460" y="538"/>
                  <a:pt x="506" y="583"/>
                  <a:pt x="562" y="583"/>
                </a:cubicBezTo>
                <a:cubicBezTo>
                  <a:pt x="619" y="583"/>
                  <a:pt x="664" y="538"/>
                  <a:pt x="664" y="481"/>
                </a:cubicBezTo>
                <a:cubicBezTo>
                  <a:pt x="664" y="425"/>
                  <a:pt x="619" y="379"/>
                  <a:pt x="562" y="379"/>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dirty="0">
              <a:latin typeface="思源黑体 Normal" panose="020B0400000000000000" pitchFamily="34" charset="-122"/>
              <a:ea typeface="思源黑体 Normal" panose="020B0400000000000000" pitchFamily="34" charset="-122"/>
            </a:endParaRPr>
          </a:p>
        </p:txBody>
      </p:sp>
      <p:sp>
        <p:nvSpPr>
          <p:cNvPr id="90" name="TextBox 14">
            <a:extLst>
              <a:ext uri="{FF2B5EF4-FFF2-40B4-BE49-F238E27FC236}">
                <a16:creationId xmlns="" xmlns:a16="http://schemas.microsoft.com/office/drawing/2014/main" id="{39921CC3-BA4A-43BA-A288-27A6DA379B15}"/>
              </a:ext>
            </a:extLst>
          </p:cNvPr>
          <p:cNvSpPr txBox="1"/>
          <p:nvPr/>
        </p:nvSpPr>
        <p:spPr>
          <a:xfrm>
            <a:off x="3701689" y="5532502"/>
            <a:ext cx="1228623" cy="338554"/>
          </a:xfrm>
          <a:prstGeom prst="rect">
            <a:avLst/>
          </a:prstGeom>
          <a:noFill/>
        </p:spPr>
        <p:txBody>
          <a:bodyPr wrap="square" lIns="0" tIns="0" rIns="0" bIns="0" rtlCol="0">
            <a:spAutoFit/>
          </a:bodyPr>
          <a:lstStyle/>
          <a:p>
            <a:pPr algn="ctr"/>
            <a:r>
              <a:rPr lang="zh-CN" altLang="en-US" sz="2200" dirty="0">
                <a:solidFill>
                  <a:schemeClr val="bg1"/>
                </a:solidFill>
                <a:latin typeface="思源黑体 Normal" panose="020B0400000000000000" pitchFamily="34" charset="-122"/>
                <a:ea typeface="思源黑体 Normal" panose="020B0400000000000000" pitchFamily="34" charset="-122"/>
              </a:rPr>
              <a:t>输入标题</a:t>
            </a:r>
          </a:p>
        </p:txBody>
      </p:sp>
      <p:sp>
        <p:nvSpPr>
          <p:cNvPr id="91" name="TextBox 13">
            <a:extLst>
              <a:ext uri="{FF2B5EF4-FFF2-40B4-BE49-F238E27FC236}">
                <a16:creationId xmlns="" xmlns:a16="http://schemas.microsoft.com/office/drawing/2014/main" id="{0964EA71-5D55-462D-AB55-70C560B905F5}"/>
              </a:ext>
            </a:extLst>
          </p:cNvPr>
          <p:cNvSpPr txBox="1"/>
          <p:nvPr/>
        </p:nvSpPr>
        <p:spPr>
          <a:xfrm>
            <a:off x="5606842" y="5276513"/>
            <a:ext cx="3884099" cy="564257"/>
          </a:xfrm>
          <a:prstGeom prst="rect">
            <a:avLst/>
          </a:prstGeom>
          <a:noFill/>
        </p:spPr>
        <p:txBody>
          <a:bodyPr wrap="square" lIns="0" tIns="0" rIns="0" bIns="0" rtlCol="0">
            <a:spAutoFit/>
          </a:bodyPr>
          <a:lstStyle/>
          <a:p>
            <a:pPr algn="ctr">
              <a:lnSpc>
                <a:spcPts val="2200"/>
              </a:lnSpc>
            </a:pPr>
            <a:r>
              <a:rPr lang="zh-CN" altLang="en-US" sz="1300" dirty="0">
                <a:solidFill>
                  <a:schemeClr val="tx1">
                    <a:lumMod val="75000"/>
                    <a:lumOff val="25000"/>
                  </a:schemeClr>
                </a:solidFill>
                <a:latin typeface="思源黑体 Normal" panose="020B0400000000000000" pitchFamily="34" charset="-122"/>
                <a:ea typeface="思源黑体 Normal" panose="020B0400000000000000" pitchFamily="34" charset="-122"/>
              </a:rPr>
              <a:t>点击输入您的文字内容，用简洁的文字进行阐述，详细内容应在演说过程中用语言来表达。</a:t>
            </a:r>
            <a:endParaRPr lang="en-US" altLang="zh-CN" sz="1300" dirty="0">
              <a:solidFill>
                <a:schemeClr val="tx1">
                  <a:lumMod val="75000"/>
                  <a:lumOff val="25000"/>
                </a:schemeClr>
              </a:solidFill>
              <a:latin typeface="思源黑体 Normal" panose="020B0400000000000000" pitchFamily="34" charset="-122"/>
              <a:ea typeface="思源黑体 Normal" panose="020B0400000000000000" pitchFamily="34" charset="-122"/>
            </a:endParaRPr>
          </a:p>
        </p:txBody>
      </p:sp>
    </p:spTree>
    <p:extLst>
      <p:ext uri="{BB962C8B-B14F-4D97-AF65-F5344CB8AC3E}">
        <p14:creationId xmlns:p14="http://schemas.microsoft.com/office/powerpoint/2010/main" val="4151087861"/>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73"/>
                                        </p:tgtEl>
                                        <p:attrNameLst>
                                          <p:attrName>style.visibility</p:attrName>
                                        </p:attrNameLst>
                                      </p:cBhvr>
                                      <p:to>
                                        <p:strVal val="visible"/>
                                      </p:to>
                                    </p:set>
                                    <p:anim calcmode="lin" valueType="num">
                                      <p:cBhvr additive="base">
                                        <p:cTn id="7" dur="500" fill="hold"/>
                                        <p:tgtEl>
                                          <p:spTgt spid="73"/>
                                        </p:tgtEl>
                                        <p:attrNameLst>
                                          <p:attrName>ppt_x</p:attrName>
                                        </p:attrNameLst>
                                      </p:cBhvr>
                                      <p:tavLst>
                                        <p:tav tm="0">
                                          <p:val>
                                            <p:strVal val="1+#ppt_w/2"/>
                                          </p:val>
                                        </p:tav>
                                        <p:tav tm="100000">
                                          <p:val>
                                            <p:strVal val="#ppt_x"/>
                                          </p:val>
                                        </p:tav>
                                      </p:tavLst>
                                    </p:anim>
                                    <p:anim calcmode="lin" valueType="num">
                                      <p:cBhvr additive="base">
                                        <p:cTn id="8" dur="500" fill="hold"/>
                                        <p:tgtEl>
                                          <p:spTgt spid="73"/>
                                        </p:tgtEl>
                                        <p:attrNameLst>
                                          <p:attrName>ppt_y</p:attrName>
                                        </p:attrNameLst>
                                      </p:cBhvr>
                                      <p:tavLst>
                                        <p:tav tm="0">
                                          <p:val>
                                            <p:strVal val="#ppt_y"/>
                                          </p:val>
                                        </p:tav>
                                        <p:tav tm="100000">
                                          <p:val>
                                            <p:strVal val="#ppt_y"/>
                                          </p:val>
                                        </p:tav>
                                      </p:tavLst>
                                    </p:anim>
                                  </p:childTnLst>
                                </p:cTn>
                              </p:par>
                              <p:par>
                                <p:cTn id="9" presetID="10" presetClass="entr" presetSubtype="0" fill="hold" grpId="0" nodeType="withEffect">
                                  <p:stCondLst>
                                    <p:cond delay="0"/>
                                  </p:stCondLst>
                                  <p:childTnLst>
                                    <p:set>
                                      <p:cBhvr>
                                        <p:cTn id="10" dur="1" fill="hold">
                                          <p:stCondLst>
                                            <p:cond delay="0"/>
                                          </p:stCondLst>
                                        </p:cTn>
                                        <p:tgtEl>
                                          <p:spTgt spid="74"/>
                                        </p:tgtEl>
                                        <p:attrNameLst>
                                          <p:attrName>style.visibility</p:attrName>
                                        </p:attrNameLst>
                                      </p:cBhvr>
                                      <p:to>
                                        <p:strVal val="visible"/>
                                      </p:to>
                                    </p:set>
                                    <p:animEffect transition="in" filter="fade">
                                      <p:cBhvr>
                                        <p:cTn id="11" dur="500"/>
                                        <p:tgtEl>
                                          <p:spTgt spid="74"/>
                                        </p:tgtEl>
                                      </p:cBhvr>
                                    </p:animEffect>
                                  </p:childTnLst>
                                </p:cTn>
                              </p:par>
                              <p:par>
                                <p:cTn id="12" presetID="10" presetClass="entr" presetSubtype="0" fill="hold" grpId="0" nodeType="withEffect">
                                  <p:stCondLst>
                                    <p:cond delay="300"/>
                                  </p:stCondLst>
                                  <p:childTnLst>
                                    <p:set>
                                      <p:cBhvr>
                                        <p:cTn id="13" dur="1" fill="hold">
                                          <p:stCondLst>
                                            <p:cond delay="0"/>
                                          </p:stCondLst>
                                        </p:cTn>
                                        <p:tgtEl>
                                          <p:spTgt spid="80"/>
                                        </p:tgtEl>
                                        <p:attrNameLst>
                                          <p:attrName>style.visibility</p:attrName>
                                        </p:attrNameLst>
                                      </p:cBhvr>
                                      <p:to>
                                        <p:strVal val="visible"/>
                                      </p:to>
                                    </p:set>
                                    <p:animEffect transition="in" filter="fade">
                                      <p:cBhvr>
                                        <p:cTn id="14" dur="500"/>
                                        <p:tgtEl>
                                          <p:spTgt spid="80"/>
                                        </p:tgtEl>
                                      </p:cBhvr>
                                    </p:animEffect>
                                  </p:childTnLst>
                                </p:cTn>
                              </p:par>
                              <p:par>
                                <p:cTn id="15" presetID="10" presetClass="entr" presetSubtype="0" fill="hold" grpId="0" nodeType="withEffect">
                                  <p:stCondLst>
                                    <p:cond delay="600"/>
                                  </p:stCondLst>
                                  <p:childTnLst>
                                    <p:set>
                                      <p:cBhvr>
                                        <p:cTn id="16" dur="1" fill="hold">
                                          <p:stCondLst>
                                            <p:cond delay="0"/>
                                          </p:stCondLst>
                                        </p:cTn>
                                        <p:tgtEl>
                                          <p:spTgt spid="86"/>
                                        </p:tgtEl>
                                        <p:attrNameLst>
                                          <p:attrName>style.visibility</p:attrName>
                                        </p:attrNameLst>
                                      </p:cBhvr>
                                      <p:to>
                                        <p:strVal val="visible"/>
                                      </p:to>
                                    </p:set>
                                    <p:animEffect transition="in" filter="fade">
                                      <p:cBhvr>
                                        <p:cTn id="17" dur="500"/>
                                        <p:tgtEl>
                                          <p:spTgt spid="86"/>
                                        </p:tgtEl>
                                      </p:cBhvr>
                                    </p:animEffect>
                                  </p:childTnLst>
                                </p:cTn>
                              </p:par>
                            </p:childTnLst>
                          </p:cTn>
                        </p:par>
                        <p:par>
                          <p:cTn id="18" fill="hold">
                            <p:stCondLst>
                              <p:cond delay="1100"/>
                            </p:stCondLst>
                            <p:childTnLst>
                              <p:par>
                                <p:cTn id="19" presetID="10" presetClass="entr" presetSubtype="0" fill="hold" grpId="0" nodeType="afterEffect">
                                  <p:stCondLst>
                                    <p:cond delay="0"/>
                                  </p:stCondLst>
                                  <p:childTnLst>
                                    <p:set>
                                      <p:cBhvr>
                                        <p:cTn id="20" dur="1" fill="hold">
                                          <p:stCondLst>
                                            <p:cond delay="0"/>
                                          </p:stCondLst>
                                        </p:cTn>
                                        <p:tgtEl>
                                          <p:spTgt spid="75"/>
                                        </p:tgtEl>
                                        <p:attrNameLst>
                                          <p:attrName>style.visibility</p:attrName>
                                        </p:attrNameLst>
                                      </p:cBhvr>
                                      <p:to>
                                        <p:strVal val="visible"/>
                                      </p:to>
                                    </p:set>
                                    <p:animEffect transition="in" filter="fade">
                                      <p:cBhvr>
                                        <p:cTn id="21" dur="500"/>
                                        <p:tgtEl>
                                          <p:spTgt spid="75"/>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77"/>
                                        </p:tgtEl>
                                        <p:attrNameLst>
                                          <p:attrName>style.visibility</p:attrName>
                                        </p:attrNameLst>
                                      </p:cBhvr>
                                      <p:to>
                                        <p:strVal val="visible"/>
                                      </p:to>
                                    </p:set>
                                    <p:animEffect transition="in" filter="fade">
                                      <p:cBhvr>
                                        <p:cTn id="24" dur="500"/>
                                        <p:tgtEl>
                                          <p:spTgt spid="77"/>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79"/>
                                        </p:tgtEl>
                                        <p:attrNameLst>
                                          <p:attrName>style.visibility</p:attrName>
                                        </p:attrNameLst>
                                      </p:cBhvr>
                                      <p:to>
                                        <p:strVal val="visible"/>
                                      </p:to>
                                    </p:set>
                                    <p:animEffect transition="in" filter="fade">
                                      <p:cBhvr>
                                        <p:cTn id="27" dur="500"/>
                                        <p:tgtEl>
                                          <p:spTgt spid="79"/>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76"/>
                                        </p:tgtEl>
                                        <p:attrNameLst>
                                          <p:attrName>style.visibility</p:attrName>
                                        </p:attrNameLst>
                                      </p:cBhvr>
                                      <p:to>
                                        <p:strVal val="visible"/>
                                      </p:to>
                                    </p:set>
                                    <p:animEffect transition="in" filter="fade">
                                      <p:cBhvr>
                                        <p:cTn id="30" dur="500"/>
                                        <p:tgtEl>
                                          <p:spTgt spid="76"/>
                                        </p:tgtEl>
                                      </p:cBhvr>
                                    </p:animEffect>
                                  </p:childTnLst>
                                </p:cTn>
                              </p:par>
                            </p:childTnLst>
                          </p:cTn>
                        </p:par>
                        <p:par>
                          <p:cTn id="31" fill="hold">
                            <p:stCondLst>
                              <p:cond delay="1600"/>
                            </p:stCondLst>
                            <p:childTnLst>
                              <p:par>
                                <p:cTn id="32" presetID="16" presetClass="entr" presetSubtype="21" fill="hold" grpId="0" nodeType="afterEffect">
                                  <p:stCondLst>
                                    <p:cond delay="0"/>
                                  </p:stCondLst>
                                  <p:childTnLst>
                                    <p:set>
                                      <p:cBhvr>
                                        <p:cTn id="33" dur="1" fill="hold">
                                          <p:stCondLst>
                                            <p:cond delay="0"/>
                                          </p:stCondLst>
                                        </p:cTn>
                                        <p:tgtEl>
                                          <p:spTgt spid="78"/>
                                        </p:tgtEl>
                                        <p:attrNameLst>
                                          <p:attrName>style.visibility</p:attrName>
                                        </p:attrNameLst>
                                      </p:cBhvr>
                                      <p:to>
                                        <p:strVal val="visible"/>
                                      </p:to>
                                    </p:set>
                                    <p:animEffect transition="in" filter="barn(inVertical)">
                                      <p:cBhvr>
                                        <p:cTn id="34" dur="1000"/>
                                        <p:tgtEl>
                                          <p:spTgt spid="78"/>
                                        </p:tgtEl>
                                      </p:cBhvr>
                                    </p:animEffect>
                                  </p:childTnLst>
                                </p:cTn>
                              </p:par>
                            </p:childTnLst>
                          </p:cTn>
                        </p:par>
                        <p:par>
                          <p:cTn id="35" fill="hold">
                            <p:stCondLst>
                              <p:cond delay="2600"/>
                            </p:stCondLst>
                            <p:childTnLst>
                              <p:par>
                                <p:cTn id="36" presetID="10" presetClass="entr" presetSubtype="0" fill="hold" grpId="0" nodeType="afterEffect">
                                  <p:stCondLst>
                                    <p:cond delay="0"/>
                                  </p:stCondLst>
                                  <p:childTnLst>
                                    <p:set>
                                      <p:cBhvr>
                                        <p:cTn id="37" dur="1" fill="hold">
                                          <p:stCondLst>
                                            <p:cond delay="0"/>
                                          </p:stCondLst>
                                        </p:cTn>
                                        <p:tgtEl>
                                          <p:spTgt spid="81"/>
                                        </p:tgtEl>
                                        <p:attrNameLst>
                                          <p:attrName>style.visibility</p:attrName>
                                        </p:attrNameLst>
                                      </p:cBhvr>
                                      <p:to>
                                        <p:strVal val="visible"/>
                                      </p:to>
                                    </p:set>
                                    <p:animEffect transition="in" filter="fade">
                                      <p:cBhvr>
                                        <p:cTn id="38" dur="500"/>
                                        <p:tgtEl>
                                          <p:spTgt spid="81"/>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83"/>
                                        </p:tgtEl>
                                        <p:attrNameLst>
                                          <p:attrName>style.visibility</p:attrName>
                                        </p:attrNameLst>
                                      </p:cBhvr>
                                      <p:to>
                                        <p:strVal val="visible"/>
                                      </p:to>
                                    </p:set>
                                    <p:animEffect transition="in" filter="fade">
                                      <p:cBhvr>
                                        <p:cTn id="41" dur="500"/>
                                        <p:tgtEl>
                                          <p:spTgt spid="83"/>
                                        </p:tgtEl>
                                      </p:cBhvr>
                                    </p:animEffect>
                                  </p:childTnLst>
                                </p:cTn>
                              </p:par>
                              <p:par>
                                <p:cTn id="42" presetID="10" presetClass="entr" presetSubtype="0" fill="hold" grpId="0" nodeType="withEffect">
                                  <p:stCondLst>
                                    <p:cond delay="0"/>
                                  </p:stCondLst>
                                  <p:childTnLst>
                                    <p:set>
                                      <p:cBhvr>
                                        <p:cTn id="43" dur="1" fill="hold">
                                          <p:stCondLst>
                                            <p:cond delay="0"/>
                                          </p:stCondLst>
                                        </p:cTn>
                                        <p:tgtEl>
                                          <p:spTgt spid="85"/>
                                        </p:tgtEl>
                                        <p:attrNameLst>
                                          <p:attrName>style.visibility</p:attrName>
                                        </p:attrNameLst>
                                      </p:cBhvr>
                                      <p:to>
                                        <p:strVal val="visible"/>
                                      </p:to>
                                    </p:set>
                                    <p:animEffect transition="in" filter="fade">
                                      <p:cBhvr>
                                        <p:cTn id="44" dur="500"/>
                                        <p:tgtEl>
                                          <p:spTgt spid="85"/>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82"/>
                                        </p:tgtEl>
                                        <p:attrNameLst>
                                          <p:attrName>style.visibility</p:attrName>
                                        </p:attrNameLst>
                                      </p:cBhvr>
                                      <p:to>
                                        <p:strVal val="visible"/>
                                      </p:to>
                                    </p:set>
                                    <p:animEffect transition="in" filter="fade">
                                      <p:cBhvr>
                                        <p:cTn id="47" dur="500"/>
                                        <p:tgtEl>
                                          <p:spTgt spid="82"/>
                                        </p:tgtEl>
                                      </p:cBhvr>
                                    </p:animEffect>
                                  </p:childTnLst>
                                </p:cTn>
                              </p:par>
                            </p:childTnLst>
                          </p:cTn>
                        </p:par>
                        <p:par>
                          <p:cTn id="48" fill="hold">
                            <p:stCondLst>
                              <p:cond delay="3100"/>
                            </p:stCondLst>
                            <p:childTnLst>
                              <p:par>
                                <p:cTn id="49" presetID="16" presetClass="entr" presetSubtype="21" fill="hold" grpId="0" nodeType="afterEffect">
                                  <p:stCondLst>
                                    <p:cond delay="0"/>
                                  </p:stCondLst>
                                  <p:childTnLst>
                                    <p:set>
                                      <p:cBhvr>
                                        <p:cTn id="50" dur="1" fill="hold">
                                          <p:stCondLst>
                                            <p:cond delay="0"/>
                                          </p:stCondLst>
                                        </p:cTn>
                                        <p:tgtEl>
                                          <p:spTgt spid="84"/>
                                        </p:tgtEl>
                                        <p:attrNameLst>
                                          <p:attrName>style.visibility</p:attrName>
                                        </p:attrNameLst>
                                      </p:cBhvr>
                                      <p:to>
                                        <p:strVal val="visible"/>
                                      </p:to>
                                    </p:set>
                                    <p:animEffect transition="in" filter="barn(inVertical)">
                                      <p:cBhvr>
                                        <p:cTn id="51" dur="1000"/>
                                        <p:tgtEl>
                                          <p:spTgt spid="84"/>
                                        </p:tgtEl>
                                      </p:cBhvr>
                                    </p:animEffect>
                                  </p:childTnLst>
                                </p:cTn>
                              </p:par>
                            </p:childTnLst>
                          </p:cTn>
                        </p:par>
                        <p:par>
                          <p:cTn id="52" fill="hold">
                            <p:stCondLst>
                              <p:cond delay="4100"/>
                            </p:stCondLst>
                            <p:childTnLst>
                              <p:par>
                                <p:cTn id="53" presetID="10" presetClass="entr" presetSubtype="0" fill="hold" grpId="0" nodeType="afterEffect">
                                  <p:stCondLst>
                                    <p:cond delay="0"/>
                                  </p:stCondLst>
                                  <p:childTnLst>
                                    <p:set>
                                      <p:cBhvr>
                                        <p:cTn id="54" dur="1" fill="hold">
                                          <p:stCondLst>
                                            <p:cond delay="0"/>
                                          </p:stCondLst>
                                        </p:cTn>
                                        <p:tgtEl>
                                          <p:spTgt spid="87"/>
                                        </p:tgtEl>
                                        <p:attrNameLst>
                                          <p:attrName>style.visibility</p:attrName>
                                        </p:attrNameLst>
                                      </p:cBhvr>
                                      <p:to>
                                        <p:strVal val="visible"/>
                                      </p:to>
                                    </p:set>
                                    <p:animEffect transition="in" filter="fade">
                                      <p:cBhvr>
                                        <p:cTn id="55" dur="500"/>
                                        <p:tgtEl>
                                          <p:spTgt spid="87"/>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89"/>
                                        </p:tgtEl>
                                        <p:attrNameLst>
                                          <p:attrName>style.visibility</p:attrName>
                                        </p:attrNameLst>
                                      </p:cBhvr>
                                      <p:to>
                                        <p:strVal val="visible"/>
                                      </p:to>
                                    </p:set>
                                    <p:animEffect transition="in" filter="fade">
                                      <p:cBhvr>
                                        <p:cTn id="58" dur="500"/>
                                        <p:tgtEl>
                                          <p:spTgt spid="89"/>
                                        </p:tgtEl>
                                      </p:cBhvr>
                                    </p:animEffect>
                                  </p:childTnLst>
                                </p:cTn>
                              </p:par>
                              <p:par>
                                <p:cTn id="59" presetID="10" presetClass="entr" presetSubtype="0" fill="hold" grpId="0" nodeType="withEffect">
                                  <p:stCondLst>
                                    <p:cond delay="0"/>
                                  </p:stCondLst>
                                  <p:childTnLst>
                                    <p:set>
                                      <p:cBhvr>
                                        <p:cTn id="60" dur="1" fill="hold">
                                          <p:stCondLst>
                                            <p:cond delay="0"/>
                                          </p:stCondLst>
                                        </p:cTn>
                                        <p:tgtEl>
                                          <p:spTgt spid="90"/>
                                        </p:tgtEl>
                                        <p:attrNameLst>
                                          <p:attrName>style.visibility</p:attrName>
                                        </p:attrNameLst>
                                      </p:cBhvr>
                                      <p:to>
                                        <p:strVal val="visible"/>
                                      </p:to>
                                    </p:set>
                                    <p:animEffect transition="in" filter="fade">
                                      <p:cBhvr>
                                        <p:cTn id="61" dur="500"/>
                                        <p:tgtEl>
                                          <p:spTgt spid="90"/>
                                        </p:tgtEl>
                                      </p:cBhvr>
                                    </p:animEffect>
                                  </p:childTnLst>
                                </p:cTn>
                              </p:par>
                              <p:par>
                                <p:cTn id="62" presetID="10" presetClass="entr" presetSubtype="0" fill="hold" grpId="0" nodeType="withEffect">
                                  <p:stCondLst>
                                    <p:cond delay="0"/>
                                  </p:stCondLst>
                                  <p:childTnLst>
                                    <p:set>
                                      <p:cBhvr>
                                        <p:cTn id="63" dur="1" fill="hold">
                                          <p:stCondLst>
                                            <p:cond delay="0"/>
                                          </p:stCondLst>
                                        </p:cTn>
                                        <p:tgtEl>
                                          <p:spTgt spid="88"/>
                                        </p:tgtEl>
                                        <p:attrNameLst>
                                          <p:attrName>style.visibility</p:attrName>
                                        </p:attrNameLst>
                                      </p:cBhvr>
                                      <p:to>
                                        <p:strVal val="visible"/>
                                      </p:to>
                                    </p:set>
                                    <p:animEffect transition="in" filter="fade">
                                      <p:cBhvr>
                                        <p:cTn id="64" dur="500"/>
                                        <p:tgtEl>
                                          <p:spTgt spid="88"/>
                                        </p:tgtEl>
                                      </p:cBhvr>
                                    </p:animEffect>
                                  </p:childTnLst>
                                </p:cTn>
                              </p:par>
                            </p:childTnLst>
                          </p:cTn>
                        </p:par>
                        <p:par>
                          <p:cTn id="65" fill="hold">
                            <p:stCondLst>
                              <p:cond delay="4600"/>
                            </p:stCondLst>
                            <p:childTnLst>
                              <p:par>
                                <p:cTn id="66" presetID="16" presetClass="entr" presetSubtype="21" fill="hold" grpId="0" nodeType="afterEffect">
                                  <p:stCondLst>
                                    <p:cond delay="0"/>
                                  </p:stCondLst>
                                  <p:childTnLst>
                                    <p:set>
                                      <p:cBhvr>
                                        <p:cTn id="67" dur="1" fill="hold">
                                          <p:stCondLst>
                                            <p:cond delay="0"/>
                                          </p:stCondLst>
                                        </p:cTn>
                                        <p:tgtEl>
                                          <p:spTgt spid="91"/>
                                        </p:tgtEl>
                                        <p:attrNameLst>
                                          <p:attrName>style.visibility</p:attrName>
                                        </p:attrNameLst>
                                      </p:cBhvr>
                                      <p:to>
                                        <p:strVal val="visible"/>
                                      </p:to>
                                    </p:set>
                                    <p:animEffect transition="in" filter="barn(inVertical)">
                                      <p:cBhvr>
                                        <p:cTn id="68" dur="1000"/>
                                        <p:tgtEl>
                                          <p:spTgt spid="9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4" grpId="0" animBg="1"/>
      <p:bldP spid="75" grpId="0" animBg="1"/>
      <p:bldP spid="76" grpId="0" animBg="1"/>
      <p:bldP spid="77" grpId="0" animBg="1"/>
      <p:bldP spid="78" grpId="0"/>
      <p:bldP spid="79" grpId="0"/>
      <p:bldP spid="80" grpId="0" animBg="1"/>
      <p:bldP spid="81" grpId="0" animBg="1"/>
      <p:bldP spid="82" grpId="0" animBg="1"/>
      <p:bldP spid="83" grpId="0" animBg="1"/>
      <p:bldP spid="84" grpId="0"/>
      <p:bldP spid="85" grpId="0"/>
      <p:bldP spid="86" grpId="0" animBg="1"/>
      <p:bldP spid="87" grpId="0" animBg="1"/>
      <p:bldP spid="88" grpId="0" animBg="1"/>
      <p:bldP spid="89" grpId="0" animBg="1"/>
      <p:bldP spid="90" grpId="0"/>
      <p:bldP spid="91"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2" name="PA_直接连接符 29"/>
          <p:cNvCxnSpPr/>
          <p:nvPr>
            <p:custDataLst>
              <p:tags r:id="rId1"/>
            </p:custDataLst>
          </p:nvPr>
        </p:nvCxnSpPr>
        <p:spPr>
          <a:xfrm>
            <a:off x="567190" y="623733"/>
            <a:ext cx="10854156"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nvGrpSpPr>
          <p:cNvPr id="43" name="PA_组合 30"/>
          <p:cNvGrpSpPr/>
          <p:nvPr>
            <p:custDataLst>
              <p:tags r:id="rId2"/>
            </p:custDataLst>
          </p:nvPr>
        </p:nvGrpSpPr>
        <p:grpSpPr>
          <a:xfrm rot="14400000">
            <a:off x="522221" y="96364"/>
            <a:ext cx="458526" cy="375435"/>
            <a:chOff x="3059816" y="700304"/>
            <a:chExt cx="615694" cy="504120"/>
          </a:xfrm>
          <a:solidFill>
            <a:schemeClr val="accent1"/>
          </a:solidFill>
        </p:grpSpPr>
        <p:sp>
          <p:nvSpPr>
            <p:cNvPr id="44" name="PA_椭圆 31"/>
            <p:cNvSpPr/>
            <p:nvPr>
              <p:custDataLst>
                <p:tags r:id="rId4"/>
              </p:custDataLst>
            </p:nvPr>
          </p:nvSpPr>
          <p:spPr>
            <a:xfrm>
              <a:off x="3531462" y="844352"/>
              <a:ext cx="144048" cy="144048"/>
            </a:xfrm>
            <a:prstGeom prst="ellipse">
              <a:avLst/>
            </a:prstGeom>
            <a:grp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530">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45" name="PA_椭圆 32"/>
            <p:cNvSpPr/>
            <p:nvPr>
              <p:custDataLst>
                <p:tags r:id="rId5"/>
              </p:custDataLst>
            </p:nvPr>
          </p:nvSpPr>
          <p:spPr>
            <a:xfrm>
              <a:off x="3059816" y="700304"/>
              <a:ext cx="144048" cy="144048"/>
            </a:xfrm>
            <a:prstGeom prst="ellipse">
              <a:avLst/>
            </a:prstGeom>
            <a:grp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530">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46" name="PA_椭圆 33"/>
            <p:cNvSpPr/>
            <p:nvPr>
              <p:custDataLst>
                <p:tags r:id="rId6"/>
              </p:custDataLst>
            </p:nvPr>
          </p:nvSpPr>
          <p:spPr>
            <a:xfrm>
              <a:off x="3059816" y="1060376"/>
              <a:ext cx="144048" cy="144048"/>
            </a:xfrm>
            <a:prstGeom prst="ellipse">
              <a:avLst/>
            </a:prstGeom>
            <a:grp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530">
                <a:latin typeface="思源黑体" panose="020B0500000000000000" pitchFamily="34" charset="-122"/>
                <a:ea typeface="思源黑体" panose="020B0500000000000000" pitchFamily="34" charset="-122"/>
                <a:sym typeface="思源黑体" panose="020B0500000000000000" pitchFamily="34" charset="-122"/>
              </a:endParaRPr>
            </a:p>
          </p:txBody>
        </p:sp>
        <p:cxnSp>
          <p:nvCxnSpPr>
            <p:cNvPr id="47" name="PA_直接连接符 34"/>
            <p:cNvCxnSpPr>
              <a:stCxn id="44" idx="7"/>
              <a:endCxn id="46" idx="3"/>
            </p:cNvCxnSpPr>
            <p:nvPr>
              <p:custDataLst>
                <p:tags r:id="rId7"/>
              </p:custDataLst>
            </p:nvPr>
          </p:nvCxnSpPr>
          <p:spPr>
            <a:xfrm flipH="1">
              <a:off x="3080911" y="865447"/>
              <a:ext cx="573504" cy="317882"/>
            </a:xfrm>
            <a:prstGeom prst="line">
              <a:avLst/>
            </a:prstGeom>
            <a:grpFill/>
            <a:ln w="9525" cap="flat" cmpd="sng" algn="ctr">
              <a:solidFill>
                <a:schemeClr val="accent1"/>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48" name="PA_直接连接符 35"/>
            <p:cNvCxnSpPr>
              <a:stCxn id="45" idx="0"/>
            </p:cNvCxnSpPr>
            <p:nvPr>
              <p:custDataLst>
                <p:tags r:id="rId8"/>
              </p:custDataLst>
            </p:nvPr>
          </p:nvCxnSpPr>
          <p:spPr>
            <a:xfrm>
              <a:off x="3131840" y="700304"/>
              <a:ext cx="0" cy="447037"/>
            </a:xfrm>
            <a:prstGeom prst="line">
              <a:avLst/>
            </a:prstGeom>
            <a:grpFill/>
            <a:ln w="9525" cap="flat" cmpd="sng" algn="ctr">
              <a:solidFill>
                <a:schemeClr val="accent1"/>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grpSp>
      <p:sp>
        <p:nvSpPr>
          <p:cNvPr id="49" name="PA_矩形 22"/>
          <p:cNvSpPr>
            <a:spLocks noChangeArrowheads="1"/>
          </p:cNvSpPr>
          <p:nvPr>
            <p:custDataLst>
              <p:tags r:id="rId3"/>
            </p:custDataLst>
          </p:nvPr>
        </p:nvSpPr>
        <p:spPr bwMode="auto">
          <a:xfrm>
            <a:off x="1030673" y="12217"/>
            <a:ext cx="2744003" cy="6526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square">
            <a:spAutoFit/>
          </a:bodyPr>
          <a:lstStyle/>
          <a:p>
            <a:pPr algn="l" eaLnBrk="1" fontAlgn="base" hangingPunct="1">
              <a:lnSpc>
                <a:spcPct val="120000"/>
              </a:lnSpc>
            </a:pPr>
            <a:r>
              <a:rPr lang="zh-CN" altLang="en-US" sz="3034" dirty="0">
                <a:solidFill>
                  <a:schemeClr val="accent1"/>
                </a:solidFill>
                <a:latin typeface="思源黑体" panose="020B0500000000000000" pitchFamily="34" charset="-122"/>
                <a:ea typeface="思源黑体" panose="020B0500000000000000" pitchFamily="34" charset="-122"/>
                <a:sym typeface="思源黑体" panose="020B0500000000000000" pitchFamily="34" charset="-122"/>
              </a:rPr>
              <a:t>添加标题文字</a:t>
            </a:r>
          </a:p>
        </p:txBody>
      </p:sp>
      <p:pic>
        <p:nvPicPr>
          <p:cNvPr id="40" name="图片 39">
            <a:extLst>
              <a:ext uri="{FF2B5EF4-FFF2-40B4-BE49-F238E27FC236}">
                <a16:creationId xmlns="" xmlns:a16="http://schemas.microsoft.com/office/drawing/2014/main" id="{7654E883-CA20-4218-B538-0E69BBC77484}"/>
              </a:ext>
            </a:extLst>
          </p:cNvPr>
          <p:cNvPicPr>
            <a:picLocks noChangeAspect="1"/>
          </p:cNvPicPr>
          <p:nvPr/>
        </p:nvPicPr>
        <p:blipFill>
          <a:blip r:embed="rId11" cstate="print">
            <a:extLst>
              <a:ext uri="{28A0092B-C50C-407E-A947-70E740481C1C}">
                <a14:useLocalDpi xmlns:a14="http://schemas.microsoft.com/office/drawing/2010/main" val="0"/>
              </a:ext>
            </a:extLst>
          </a:blip>
          <a:srcRect/>
          <a:stretch/>
        </p:blipFill>
        <p:spPr>
          <a:xfrm>
            <a:off x="9655761" y="109934"/>
            <a:ext cx="1736139" cy="408038"/>
          </a:xfrm>
          <a:prstGeom prst="rect">
            <a:avLst/>
          </a:prstGeom>
        </p:spPr>
      </p:pic>
      <p:cxnSp>
        <p:nvCxnSpPr>
          <p:cNvPr id="41" name="直接连接符 40">
            <a:extLst>
              <a:ext uri="{FF2B5EF4-FFF2-40B4-BE49-F238E27FC236}">
                <a16:creationId xmlns="" xmlns:a16="http://schemas.microsoft.com/office/drawing/2014/main" id="{F543C968-B7CA-4DC6-93B0-4EA5270F6083}"/>
              </a:ext>
            </a:extLst>
          </p:cNvPr>
          <p:cNvCxnSpPr/>
          <p:nvPr/>
        </p:nvCxnSpPr>
        <p:spPr>
          <a:xfrm>
            <a:off x="2479756" y="3694102"/>
            <a:ext cx="0" cy="902029"/>
          </a:xfrm>
          <a:prstGeom prst="line">
            <a:avLst/>
          </a:prstGeom>
          <a:ln>
            <a:solidFill>
              <a:schemeClr val="accent1"/>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51" name="直接连接符 50">
            <a:extLst>
              <a:ext uri="{FF2B5EF4-FFF2-40B4-BE49-F238E27FC236}">
                <a16:creationId xmlns="" xmlns:a16="http://schemas.microsoft.com/office/drawing/2014/main" id="{F3D6D251-E6CA-4371-86A6-075B3E655205}"/>
              </a:ext>
            </a:extLst>
          </p:cNvPr>
          <p:cNvCxnSpPr/>
          <p:nvPr/>
        </p:nvCxnSpPr>
        <p:spPr>
          <a:xfrm>
            <a:off x="7058487" y="3694102"/>
            <a:ext cx="0" cy="902029"/>
          </a:xfrm>
          <a:prstGeom prst="line">
            <a:avLst/>
          </a:prstGeom>
          <a:ln>
            <a:solidFill>
              <a:schemeClr val="accent1"/>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52" name="直接连接符 51">
            <a:extLst>
              <a:ext uri="{FF2B5EF4-FFF2-40B4-BE49-F238E27FC236}">
                <a16:creationId xmlns="" xmlns:a16="http://schemas.microsoft.com/office/drawing/2014/main" id="{E472306D-FBC5-410B-9BCC-B9B09FD4D8BB}"/>
              </a:ext>
            </a:extLst>
          </p:cNvPr>
          <p:cNvCxnSpPr/>
          <p:nvPr/>
        </p:nvCxnSpPr>
        <p:spPr>
          <a:xfrm>
            <a:off x="4769121" y="2722393"/>
            <a:ext cx="0" cy="902029"/>
          </a:xfrm>
          <a:prstGeom prst="line">
            <a:avLst/>
          </a:prstGeom>
          <a:ln>
            <a:solidFill>
              <a:schemeClr val="accent2"/>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53" name="直接连接符 52">
            <a:extLst>
              <a:ext uri="{FF2B5EF4-FFF2-40B4-BE49-F238E27FC236}">
                <a16:creationId xmlns="" xmlns:a16="http://schemas.microsoft.com/office/drawing/2014/main" id="{5485BF4F-E014-4EDB-9EF5-B62A69F71E4A}"/>
              </a:ext>
            </a:extLst>
          </p:cNvPr>
          <p:cNvCxnSpPr/>
          <p:nvPr/>
        </p:nvCxnSpPr>
        <p:spPr>
          <a:xfrm>
            <a:off x="9347851" y="2722393"/>
            <a:ext cx="0" cy="902029"/>
          </a:xfrm>
          <a:prstGeom prst="line">
            <a:avLst/>
          </a:prstGeom>
          <a:ln>
            <a:solidFill>
              <a:schemeClr val="accent2"/>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54" name="直接箭头连接符 53">
            <a:extLst>
              <a:ext uri="{FF2B5EF4-FFF2-40B4-BE49-F238E27FC236}">
                <a16:creationId xmlns="" xmlns:a16="http://schemas.microsoft.com/office/drawing/2014/main" id="{0A46B783-B377-47D3-9DA7-E7D25F3316EF}"/>
              </a:ext>
            </a:extLst>
          </p:cNvPr>
          <p:cNvCxnSpPr/>
          <p:nvPr/>
        </p:nvCxnSpPr>
        <p:spPr>
          <a:xfrm>
            <a:off x="1011556" y="3700145"/>
            <a:ext cx="10033635" cy="0"/>
          </a:xfrm>
          <a:prstGeom prst="straightConnector1">
            <a:avLst/>
          </a:prstGeom>
          <a:ln>
            <a:solidFill>
              <a:schemeClr val="accent1"/>
            </a:solidFill>
            <a:tailEnd type="triangle"/>
          </a:ln>
        </p:spPr>
        <p:style>
          <a:lnRef idx="1">
            <a:schemeClr val="accent1"/>
          </a:lnRef>
          <a:fillRef idx="0">
            <a:schemeClr val="accent1"/>
          </a:fillRef>
          <a:effectRef idx="0">
            <a:schemeClr val="accent1"/>
          </a:effectRef>
          <a:fontRef idx="minor">
            <a:schemeClr val="tx1"/>
          </a:fontRef>
        </p:style>
      </p:cxnSp>
      <p:sp>
        <p:nvSpPr>
          <p:cNvPr id="55" name="椭圆 54">
            <a:extLst>
              <a:ext uri="{FF2B5EF4-FFF2-40B4-BE49-F238E27FC236}">
                <a16:creationId xmlns="" xmlns:a16="http://schemas.microsoft.com/office/drawing/2014/main" id="{0AA055E4-EFC1-4BD9-AE42-DD770B148D2D}"/>
              </a:ext>
            </a:extLst>
          </p:cNvPr>
          <p:cNvSpPr/>
          <p:nvPr/>
        </p:nvSpPr>
        <p:spPr>
          <a:xfrm>
            <a:off x="2284499" y="3498846"/>
            <a:ext cx="390517" cy="390517"/>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solidFill>
                  <a:schemeClr val="bg1"/>
                </a:solidFill>
                <a:latin typeface="思源黑体 Normal" panose="020B0400000000000000" pitchFamily="34" charset="-122"/>
                <a:ea typeface="思源黑体 Normal" panose="020B0400000000000000" pitchFamily="34" charset="-122"/>
                <a:cs typeface="+mn-ea"/>
                <a:sym typeface="字魂35号-经典雅黑" panose="00000500000000000000" pitchFamily="2" charset="-122"/>
              </a:rPr>
              <a:t>1</a:t>
            </a:r>
          </a:p>
        </p:txBody>
      </p:sp>
      <p:sp>
        <p:nvSpPr>
          <p:cNvPr id="56" name="椭圆 55">
            <a:extLst>
              <a:ext uri="{FF2B5EF4-FFF2-40B4-BE49-F238E27FC236}">
                <a16:creationId xmlns="" xmlns:a16="http://schemas.microsoft.com/office/drawing/2014/main" id="{C3722884-044B-48DC-B088-31AF52BA4BDE}"/>
              </a:ext>
            </a:extLst>
          </p:cNvPr>
          <p:cNvSpPr/>
          <p:nvPr/>
        </p:nvSpPr>
        <p:spPr>
          <a:xfrm>
            <a:off x="4573864" y="3498845"/>
            <a:ext cx="390517" cy="390517"/>
          </a:xfrm>
          <a:prstGeom prst="ellipse">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solidFill>
                  <a:schemeClr val="bg1"/>
                </a:solidFill>
                <a:latin typeface="思源黑体 Normal" panose="020B0400000000000000" pitchFamily="34" charset="-122"/>
                <a:ea typeface="思源黑体 Normal" panose="020B0400000000000000" pitchFamily="34" charset="-122"/>
                <a:cs typeface="+mn-ea"/>
                <a:sym typeface="字魂35号-经典雅黑" panose="00000500000000000000" pitchFamily="2" charset="-122"/>
              </a:rPr>
              <a:t>2</a:t>
            </a:r>
          </a:p>
        </p:txBody>
      </p:sp>
      <p:sp>
        <p:nvSpPr>
          <p:cNvPr id="57" name="椭圆 56">
            <a:extLst>
              <a:ext uri="{FF2B5EF4-FFF2-40B4-BE49-F238E27FC236}">
                <a16:creationId xmlns="" xmlns:a16="http://schemas.microsoft.com/office/drawing/2014/main" id="{6B8686DE-F6AD-4349-860D-E7C5B9ABD766}"/>
              </a:ext>
            </a:extLst>
          </p:cNvPr>
          <p:cNvSpPr/>
          <p:nvPr/>
        </p:nvSpPr>
        <p:spPr>
          <a:xfrm>
            <a:off x="6863228" y="3498845"/>
            <a:ext cx="390517" cy="390517"/>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solidFill>
                  <a:schemeClr val="bg1"/>
                </a:solidFill>
                <a:latin typeface="思源黑体 Normal" panose="020B0400000000000000" pitchFamily="34" charset="-122"/>
                <a:ea typeface="思源黑体 Normal" panose="020B0400000000000000" pitchFamily="34" charset="-122"/>
                <a:cs typeface="+mn-ea"/>
                <a:sym typeface="字魂35号-经典雅黑" panose="00000500000000000000" pitchFamily="2" charset="-122"/>
              </a:rPr>
              <a:t>3</a:t>
            </a:r>
          </a:p>
        </p:txBody>
      </p:sp>
      <p:sp>
        <p:nvSpPr>
          <p:cNvPr id="58" name="椭圆 57">
            <a:extLst>
              <a:ext uri="{FF2B5EF4-FFF2-40B4-BE49-F238E27FC236}">
                <a16:creationId xmlns="" xmlns:a16="http://schemas.microsoft.com/office/drawing/2014/main" id="{1C3982BE-D46B-44EB-AE69-C6208D0A74BB}"/>
              </a:ext>
            </a:extLst>
          </p:cNvPr>
          <p:cNvSpPr/>
          <p:nvPr/>
        </p:nvSpPr>
        <p:spPr>
          <a:xfrm>
            <a:off x="9152594" y="3529877"/>
            <a:ext cx="390517" cy="390517"/>
          </a:xfrm>
          <a:prstGeom prst="ellipse">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solidFill>
                  <a:schemeClr val="bg1"/>
                </a:solidFill>
                <a:latin typeface="思源黑体 Normal" panose="020B0400000000000000" pitchFamily="34" charset="-122"/>
                <a:ea typeface="思源黑体 Normal" panose="020B0400000000000000" pitchFamily="34" charset="-122"/>
                <a:cs typeface="+mn-ea"/>
                <a:sym typeface="字魂35号-经典雅黑" panose="00000500000000000000" pitchFamily="2" charset="-122"/>
              </a:rPr>
              <a:t>4</a:t>
            </a:r>
          </a:p>
        </p:txBody>
      </p:sp>
      <p:sp>
        <p:nvSpPr>
          <p:cNvPr id="59" name="椭圆 58">
            <a:extLst>
              <a:ext uri="{FF2B5EF4-FFF2-40B4-BE49-F238E27FC236}">
                <a16:creationId xmlns="" xmlns:a16="http://schemas.microsoft.com/office/drawing/2014/main" id="{2F7D1C93-6E41-41CC-932D-1909C5C661CD}"/>
              </a:ext>
            </a:extLst>
          </p:cNvPr>
          <p:cNvSpPr/>
          <p:nvPr/>
        </p:nvSpPr>
        <p:spPr>
          <a:xfrm>
            <a:off x="2110106" y="4827272"/>
            <a:ext cx="738505" cy="738505"/>
          </a:xfrm>
          <a:prstGeom prst="ellipse">
            <a:avLst/>
          </a:prstGeom>
          <a:no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lumMod val="65000"/>
                  <a:lumOff val="35000"/>
                </a:schemeClr>
              </a:solidFill>
              <a:latin typeface="思源黑体 Normal" panose="020B0400000000000000" pitchFamily="34" charset="-122"/>
              <a:ea typeface="思源黑体 Normal" panose="020B0400000000000000" pitchFamily="34" charset="-122"/>
              <a:cs typeface="+mn-ea"/>
              <a:sym typeface="字魂35号-经典雅黑" panose="00000500000000000000" pitchFamily="2" charset="-122"/>
            </a:endParaRPr>
          </a:p>
        </p:txBody>
      </p:sp>
      <p:sp>
        <p:nvSpPr>
          <p:cNvPr id="60" name="椭圆 59">
            <a:extLst>
              <a:ext uri="{FF2B5EF4-FFF2-40B4-BE49-F238E27FC236}">
                <a16:creationId xmlns="" xmlns:a16="http://schemas.microsoft.com/office/drawing/2014/main" id="{6CC52C8F-5CE1-4C0E-A659-48645F64B7C6}"/>
              </a:ext>
            </a:extLst>
          </p:cNvPr>
          <p:cNvSpPr/>
          <p:nvPr/>
        </p:nvSpPr>
        <p:spPr>
          <a:xfrm>
            <a:off x="4399281" y="1806577"/>
            <a:ext cx="738505" cy="738505"/>
          </a:xfrm>
          <a:prstGeom prst="ellipse">
            <a:avLst/>
          </a:prstGeom>
          <a:noFill/>
          <a:ln w="285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lumMod val="65000"/>
                  <a:lumOff val="35000"/>
                </a:schemeClr>
              </a:solidFill>
              <a:latin typeface="思源黑体 Normal" panose="020B0400000000000000" pitchFamily="34" charset="-122"/>
              <a:ea typeface="思源黑体 Normal" panose="020B0400000000000000" pitchFamily="34" charset="-122"/>
              <a:cs typeface="+mn-ea"/>
              <a:sym typeface="字魂35号-经典雅黑" panose="00000500000000000000" pitchFamily="2" charset="-122"/>
            </a:endParaRPr>
          </a:p>
        </p:txBody>
      </p:sp>
      <p:sp>
        <p:nvSpPr>
          <p:cNvPr id="61" name="椭圆 60">
            <a:extLst>
              <a:ext uri="{FF2B5EF4-FFF2-40B4-BE49-F238E27FC236}">
                <a16:creationId xmlns="" xmlns:a16="http://schemas.microsoft.com/office/drawing/2014/main" id="{62E882FE-959A-4B0B-94A8-32B244061579}"/>
              </a:ext>
            </a:extLst>
          </p:cNvPr>
          <p:cNvSpPr/>
          <p:nvPr/>
        </p:nvSpPr>
        <p:spPr>
          <a:xfrm>
            <a:off x="8978266" y="1807212"/>
            <a:ext cx="738505" cy="738505"/>
          </a:xfrm>
          <a:prstGeom prst="ellipse">
            <a:avLst/>
          </a:prstGeom>
          <a:noFill/>
          <a:ln w="285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dirty="0">
              <a:solidFill>
                <a:schemeClr val="tx1">
                  <a:lumMod val="65000"/>
                  <a:lumOff val="35000"/>
                </a:schemeClr>
              </a:solidFill>
              <a:latin typeface="思源黑体 Normal" panose="020B0400000000000000" pitchFamily="34" charset="-122"/>
              <a:ea typeface="思源黑体 Normal" panose="020B0400000000000000" pitchFamily="34" charset="-122"/>
              <a:cs typeface="+mn-ea"/>
              <a:sym typeface="字魂35号-经典雅黑" panose="00000500000000000000" pitchFamily="2" charset="-122"/>
            </a:endParaRPr>
          </a:p>
        </p:txBody>
      </p:sp>
      <p:sp>
        <p:nvSpPr>
          <p:cNvPr id="62" name="椭圆 61">
            <a:extLst>
              <a:ext uri="{FF2B5EF4-FFF2-40B4-BE49-F238E27FC236}">
                <a16:creationId xmlns="" xmlns:a16="http://schemas.microsoft.com/office/drawing/2014/main" id="{5C16A55C-806E-4A47-8AC1-0435766948DA}"/>
              </a:ext>
            </a:extLst>
          </p:cNvPr>
          <p:cNvSpPr/>
          <p:nvPr/>
        </p:nvSpPr>
        <p:spPr>
          <a:xfrm>
            <a:off x="6717032" y="4827272"/>
            <a:ext cx="738505" cy="738505"/>
          </a:xfrm>
          <a:prstGeom prst="ellipse">
            <a:avLst/>
          </a:prstGeom>
          <a:no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lumMod val="65000"/>
                  <a:lumOff val="35000"/>
                </a:schemeClr>
              </a:solidFill>
              <a:latin typeface="思源黑体 Normal" panose="020B0400000000000000" pitchFamily="34" charset="-122"/>
              <a:ea typeface="思源黑体 Normal" panose="020B0400000000000000" pitchFamily="34" charset="-122"/>
              <a:cs typeface="+mn-ea"/>
              <a:sym typeface="字魂35号-经典雅黑" panose="00000500000000000000" pitchFamily="2" charset="-122"/>
            </a:endParaRPr>
          </a:p>
        </p:txBody>
      </p:sp>
      <p:grpSp>
        <p:nvGrpSpPr>
          <p:cNvPr id="63" name="组合 62">
            <a:extLst>
              <a:ext uri="{FF2B5EF4-FFF2-40B4-BE49-F238E27FC236}">
                <a16:creationId xmlns="" xmlns:a16="http://schemas.microsoft.com/office/drawing/2014/main" id="{F32AFE8B-5C1F-4D81-A61F-D1CD6A1B0A4C}"/>
              </a:ext>
            </a:extLst>
          </p:cNvPr>
          <p:cNvGrpSpPr/>
          <p:nvPr/>
        </p:nvGrpSpPr>
        <p:grpSpPr>
          <a:xfrm>
            <a:off x="2270126" y="5028568"/>
            <a:ext cx="368300" cy="336598"/>
            <a:chOff x="8415" y="6739"/>
            <a:chExt cx="560" cy="493"/>
          </a:xfrm>
          <a:solidFill>
            <a:srgbClr val="669C78"/>
          </a:solidFill>
        </p:grpSpPr>
        <p:sp>
          <p:nvSpPr>
            <p:cNvPr id="64" name="Freeform14">
              <a:extLst>
                <a:ext uri="{FF2B5EF4-FFF2-40B4-BE49-F238E27FC236}">
                  <a16:creationId xmlns="" xmlns:a16="http://schemas.microsoft.com/office/drawing/2014/main" id="{4B9C50D5-9897-4DDA-8133-0574B27936FB}"/>
                </a:ext>
              </a:extLst>
            </p:cNvPr>
            <p:cNvSpPr/>
            <p:nvPr/>
          </p:nvSpPr>
          <p:spPr bwMode="auto">
            <a:xfrm>
              <a:off x="8466" y="6761"/>
              <a:ext cx="209" cy="450"/>
            </a:xfrm>
            <a:custGeom>
              <a:avLst/>
              <a:gdLst>
                <a:gd name="T0" fmla="*/ 52 w 59"/>
                <a:gd name="T1" fmla="*/ 5 h 126"/>
                <a:gd name="T2" fmla="*/ 9 w 59"/>
                <a:gd name="T3" fmla="*/ 38 h 126"/>
                <a:gd name="T4" fmla="*/ 0 w 59"/>
                <a:gd name="T5" fmla="*/ 39 h 126"/>
                <a:gd name="T6" fmla="*/ 0 w 59"/>
                <a:gd name="T7" fmla="*/ 86 h 126"/>
                <a:gd name="T8" fmla="*/ 9 w 59"/>
                <a:gd name="T9" fmla="*/ 88 h 126"/>
                <a:gd name="T10" fmla="*/ 51 w 59"/>
                <a:gd name="T11" fmla="*/ 119 h 126"/>
                <a:gd name="T12" fmla="*/ 59 w 59"/>
                <a:gd name="T13" fmla="*/ 119 h 126"/>
                <a:gd name="T14" fmla="*/ 59 w 59"/>
                <a:gd name="T15" fmla="*/ 5 h 126"/>
                <a:gd name="T16" fmla="*/ 52 w 59"/>
                <a:gd name="T17" fmla="*/ 5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9" h="126">
                  <a:moveTo>
                    <a:pt x="52" y="5"/>
                  </a:moveTo>
                  <a:cubicBezTo>
                    <a:pt x="9" y="38"/>
                    <a:pt x="9" y="38"/>
                    <a:pt x="9" y="38"/>
                  </a:cubicBezTo>
                  <a:cubicBezTo>
                    <a:pt x="9" y="38"/>
                    <a:pt x="5" y="38"/>
                    <a:pt x="0" y="39"/>
                  </a:cubicBezTo>
                  <a:cubicBezTo>
                    <a:pt x="0" y="86"/>
                    <a:pt x="0" y="86"/>
                    <a:pt x="0" y="86"/>
                  </a:cubicBezTo>
                  <a:cubicBezTo>
                    <a:pt x="5" y="87"/>
                    <a:pt x="9" y="88"/>
                    <a:pt x="9" y="88"/>
                  </a:cubicBezTo>
                  <a:cubicBezTo>
                    <a:pt x="51" y="119"/>
                    <a:pt x="51" y="119"/>
                    <a:pt x="51" y="119"/>
                  </a:cubicBezTo>
                  <a:cubicBezTo>
                    <a:pt x="51" y="119"/>
                    <a:pt x="59" y="126"/>
                    <a:pt x="59" y="119"/>
                  </a:cubicBezTo>
                  <a:cubicBezTo>
                    <a:pt x="59" y="112"/>
                    <a:pt x="59" y="11"/>
                    <a:pt x="59" y="5"/>
                  </a:cubicBezTo>
                  <a:cubicBezTo>
                    <a:pt x="59" y="0"/>
                    <a:pt x="52" y="5"/>
                    <a:pt x="52" y="5"/>
                  </a:cubicBezTo>
                  <a:close/>
                </a:path>
              </a:pathLst>
            </a:custGeom>
            <a:solidFill>
              <a:schemeClr val="accent1"/>
            </a:solidFill>
            <a:ln>
              <a:noFill/>
            </a:ln>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dirty="0">
                <a:ln>
                  <a:noFill/>
                </a:ln>
                <a:solidFill>
                  <a:schemeClr val="tx1">
                    <a:lumMod val="65000"/>
                    <a:lumOff val="35000"/>
                  </a:schemeClr>
                </a:solidFill>
                <a:effectLst/>
                <a:uLnTx/>
                <a:uFillTx/>
                <a:latin typeface="思源黑体 Normal" panose="020B0400000000000000" pitchFamily="34" charset="-122"/>
                <a:ea typeface="思源黑体 Normal" panose="020B0400000000000000" pitchFamily="34" charset="-122"/>
                <a:sym typeface="字魂35号-经典雅黑" panose="00000500000000000000" pitchFamily="2" charset="-122"/>
              </a:endParaRPr>
            </a:p>
          </p:txBody>
        </p:sp>
        <p:sp>
          <p:nvSpPr>
            <p:cNvPr id="65" name="Freeform15">
              <a:extLst>
                <a:ext uri="{FF2B5EF4-FFF2-40B4-BE49-F238E27FC236}">
                  <a16:creationId xmlns="" xmlns:a16="http://schemas.microsoft.com/office/drawing/2014/main" id="{091AF408-6E14-4955-9FA3-56E90D76DB15}"/>
                </a:ext>
              </a:extLst>
            </p:cNvPr>
            <p:cNvSpPr/>
            <p:nvPr/>
          </p:nvSpPr>
          <p:spPr bwMode="auto">
            <a:xfrm>
              <a:off x="8415" y="6908"/>
              <a:ext cx="29" cy="158"/>
            </a:xfrm>
            <a:custGeom>
              <a:avLst/>
              <a:gdLst>
                <a:gd name="T0" fmla="*/ 0 w 8"/>
                <a:gd name="T1" fmla="*/ 8 h 44"/>
                <a:gd name="T2" fmla="*/ 0 w 8"/>
                <a:gd name="T3" fmla="*/ 38 h 44"/>
                <a:gd name="T4" fmla="*/ 8 w 8"/>
                <a:gd name="T5" fmla="*/ 44 h 44"/>
                <a:gd name="T6" fmla="*/ 8 w 8"/>
                <a:gd name="T7" fmla="*/ 0 h 44"/>
                <a:gd name="T8" fmla="*/ 0 w 8"/>
                <a:gd name="T9" fmla="*/ 8 h 44"/>
              </a:gdLst>
              <a:ahLst/>
              <a:cxnLst>
                <a:cxn ang="0">
                  <a:pos x="T0" y="T1"/>
                </a:cxn>
                <a:cxn ang="0">
                  <a:pos x="T2" y="T3"/>
                </a:cxn>
                <a:cxn ang="0">
                  <a:pos x="T4" y="T5"/>
                </a:cxn>
                <a:cxn ang="0">
                  <a:pos x="T6" y="T7"/>
                </a:cxn>
                <a:cxn ang="0">
                  <a:pos x="T8" y="T9"/>
                </a:cxn>
              </a:cxnLst>
              <a:rect l="0" t="0" r="r" b="b"/>
              <a:pathLst>
                <a:path w="8" h="44">
                  <a:moveTo>
                    <a:pt x="0" y="8"/>
                  </a:moveTo>
                  <a:cubicBezTo>
                    <a:pt x="0" y="16"/>
                    <a:pt x="0" y="32"/>
                    <a:pt x="0" y="38"/>
                  </a:cubicBezTo>
                  <a:cubicBezTo>
                    <a:pt x="0" y="40"/>
                    <a:pt x="4" y="42"/>
                    <a:pt x="8" y="44"/>
                  </a:cubicBezTo>
                  <a:cubicBezTo>
                    <a:pt x="8" y="0"/>
                    <a:pt x="8" y="0"/>
                    <a:pt x="8" y="0"/>
                  </a:cubicBezTo>
                  <a:cubicBezTo>
                    <a:pt x="4" y="2"/>
                    <a:pt x="0" y="4"/>
                    <a:pt x="0" y="8"/>
                  </a:cubicBezTo>
                  <a:close/>
                </a:path>
              </a:pathLst>
            </a:custGeom>
            <a:solidFill>
              <a:schemeClr val="accent1"/>
            </a:solidFill>
            <a:ln>
              <a:noFill/>
            </a:ln>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dirty="0">
                <a:ln>
                  <a:noFill/>
                </a:ln>
                <a:solidFill>
                  <a:schemeClr val="tx1">
                    <a:lumMod val="65000"/>
                    <a:lumOff val="35000"/>
                  </a:schemeClr>
                </a:solidFill>
                <a:effectLst/>
                <a:uLnTx/>
                <a:uFillTx/>
                <a:latin typeface="思源黑体 Normal" panose="020B0400000000000000" pitchFamily="34" charset="-122"/>
                <a:ea typeface="思源黑体 Normal" panose="020B0400000000000000" pitchFamily="34" charset="-122"/>
                <a:sym typeface="字魂35号-经典雅黑" panose="00000500000000000000" pitchFamily="2" charset="-122"/>
              </a:endParaRPr>
            </a:p>
          </p:txBody>
        </p:sp>
        <p:sp>
          <p:nvSpPr>
            <p:cNvPr id="66" name="Freeform16">
              <a:extLst>
                <a:ext uri="{FF2B5EF4-FFF2-40B4-BE49-F238E27FC236}">
                  <a16:creationId xmlns="" xmlns:a16="http://schemas.microsoft.com/office/drawing/2014/main" id="{3866DD96-7F7C-4061-A3AA-C82C97164B86}"/>
                </a:ext>
              </a:extLst>
            </p:cNvPr>
            <p:cNvSpPr/>
            <p:nvPr/>
          </p:nvSpPr>
          <p:spPr bwMode="auto">
            <a:xfrm>
              <a:off x="8726" y="6862"/>
              <a:ext cx="83" cy="246"/>
            </a:xfrm>
            <a:custGeom>
              <a:avLst/>
              <a:gdLst>
                <a:gd name="T0" fmla="*/ 10 w 23"/>
                <a:gd name="T1" fmla="*/ 2 h 69"/>
                <a:gd name="T2" fmla="*/ 2 w 23"/>
                <a:gd name="T3" fmla="*/ 2 h 69"/>
                <a:gd name="T4" fmla="*/ 2 w 23"/>
                <a:gd name="T5" fmla="*/ 10 h 69"/>
                <a:gd name="T6" fmla="*/ 12 w 23"/>
                <a:gd name="T7" fmla="*/ 35 h 69"/>
                <a:gd name="T8" fmla="*/ 2 w 23"/>
                <a:gd name="T9" fmla="*/ 60 h 69"/>
                <a:gd name="T10" fmla="*/ 2 w 23"/>
                <a:gd name="T11" fmla="*/ 67 h 69"/>
                <a:gd name="T12" fmla="*/ 6 w 23"/>
                <a:gd name="T13" fmla="*/ 69 h 69"/>
                <a:gd name="T14" fmla="*/ 10 w 23"/>
                <a:gd name="T15" fmla="*/ 67 h 69"/>
                <a:gd name="T16" fmla="*/ 23 w 23"/>
                <a:gd name="T17" fmla="*/ 35 h 69"/>
                <a:gd name="T18" fmla="*/ 10 w 23"/>
                <a:gd name="T19" fmla="*/ 2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3" h="69">
                  <a:moveTo>
                    <a:pt x="10" y="2"/>
                  </a:moveTo>
                  <a:cubicBezTo>
                    <a:pt x="7" y="0"/>
                    <a:pt x="4" y="0"/>
                    <a:pt x="2" y="2"/>
                  </a:cubicBezTo>
                  <a:cubicBezTo>
                    <a:pt x="0" y="4"/>
                    <a:pt x="0" y="8"/>
                    <a:pt x="2" y="10"/>
                  </a:cubicBezTo>
                  <a:cubicBezTo>
                    <a:pt x="9" y="17"/>
                    <a:pt x="12" y="26"/>
                    <a:pt x="12" y="35"/>
                  </a:cubicBezTo>
                  <a:cubicBezTo>
                    <a:pt x="12" y="44"/>
                    <a:pt x="9" y="53"/>
                    <a:pt x="2" y="60"/>
                  </a:cubicBezTo>
                  <a:cubicBezTo>
                    <a:pt x="0" y="62"/>
                    <a:pt x="0" y="65"/>
                    <a:pt x="2" y="67"/>
                  </a:cubicBezTo>
                  <a:cubicBezTo>
                    <a:pt x="3" y="68"/>
                    <a:pt x="4" y="69"/>
                    <a:pt x="6" y="69"/>
                  </a:cubicBezTo>
                  <a:cubicBezTo>
                    <a:pt x="7" y="69"/>
                    <a:pt x="9" y="68"/>
                    <a:pt x="10" y="67"/>
                  </a:cubicBezTo>
                  <a:cubicBezTo>
                    <a:pt x="19" y="58"/>
                    <a:pt x="23" y="47"/>
                    <a:pt x="23" y="35"/>
                  </a:cubicBezTo>
                  <a:cubicBezTo>
                    <a:pt x="23" y="23"/>
                    <a:pt x="19" y="11"/>
                    <a:pt x="10" y="2"/>
                  </a:cubicBezTo>
                  <a:close/>
                </a:path>
              </a:pathLst>
            </a:custGeom>
            <a:solidFill>
              <a:schemeClr val="accent1"/>
            </a:solidFill>
            <a:ln>
              <a:noFill/>
            </a:ln>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dirty="0">
                <a:ln>
                  <a:noFill/>
                </a:ln>
                <a:solidFill>
                  <a:schemeClr val="tx1">
                    <a:lumMod val="65000"/>
                    <a:lumOff val="35000"/>
                  </a:schemeClr>
                </a:solidFill>
                <a:effectLst/>
                <a:uLnTx/>
                <a:uFillTx/>
                <a:latin typeface="思源黑体 Normal" panose="020B0400000000000000" pitchFamily="34" charset="-122"/>
                <a:ea typeface="思源黑体 Normal" panose="020B0400000000000000" pitchFamily="34" charset="-122"/>
                <a:sym typeface="字魂35号-经典雅黑" panose="00000500000000000000" pitchFamily="2" charset="-122"/>
              </a:endParaRPr>
            </a:p>
          </p:txBody>
        </p:sp>
        <p:sp>
          <p:nvSpPr>
            <p:cNvPr id="67" name="Freeform17">
              <a:extLst>
                <a:ext uri="{FF2B5EF4-FFF2-40B4-BE49-F238E27FC236}">
                  <a16:creationId xmlns="" xmlns:a16="http://schemas.microsoft.com/office/drawing/2014/main" id="{10B3DC1E-C5D1-4590-9FDD-F3F4048C7DD4}"/>
                </a:ext>
              </a:extLst>
            </p:cNvPr>
            <p:cNvSpPr/>
            <p:nvPr/>
          </p:nvSpPr>
          <p:spPr bwMode="auto">
            <a:xfrm flipV="1">
              <a:off x="8777" y="6801"/>
              <a:ext cx="110" cy="367"/>
            </a:xfrm>
            <a:custGeom>
              <a:avLst/>
              <a:gdLst>
                <a:gd name="T0" fmla="*/ 10 w 31"/>
                <a:gd name="T1" fmla="*/ 2 h 103"/>
                <a:gd name="T2" fmla="*/ 3 w 31"/>
                <a:gd name="T3" fmla="*/ 2 h 103"/>
                <a:gd name="T4" fmla="*/ 3 w 31"/>
                <a:gd name="T5" fmla="*/ 10 h 103"/>
                <a:gd name="T6" fmla="*/ 20 w 31"/>
                <a:gd name="T7" fmla="*/ 52 h 103"/>
                <a:gd name="T8" fmla="*/ 3 w 31"/>
                <a:gd name="T9" fmla="*/ 94 h 103"/>
                <a:gd name="T10" fmla="*/ 3 w 31"/>
                <a:gd name="T11" fmla="*/ 102 h 103"/>
                <a:gd name="T12" fmla="*/ 6 w 31"/>
                <a:gd name="T13" fmla="*/ 103 h 103"/>
                <a:gd name="T14" fmla="*/ 10 w 31"/>
                <a:gd name="T15" fmla="*/ 102 h 103"/>
                <a:gd name="T16" fmla="*/ 31 w 31"/>
                <a:gd name="T17" fmla="*/ 52 h 103"/>
                <a:gd name="T18" fmla="*/ 10 w 31"/>
                <a:gd name="T19" fmla="*/ 2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1" h="103">
                  <a:moveTo>
                    <a:pt x="10" y="2"/>
                  </a:moveTo>
                  <a:cubicBezTo>
                    <a:pt x="8" y="0"/>
                    <a:pt x="5" y="0"/>
                    <a:pt x="3" y="2"/>
                  </a:cubicBezTo>
                  <a:cubicBezTo>
                    <a:pt x="0" y="4"/>
                    <a:pt x="0" y="8"/>
                    <a:pt x="3" y="10"/>
                  </a:cubicBezTo>
                  <a:cubicBezTo>
                    <a:pt x="14" y="21"/>
                    <a:pt x="20" y="37"/>
                    <a:pt x="20" y="52"/>
                  </a:cubicBezTo>
                  <a:cubicBezTo>
                    <a:pt x="20" y="67"/>
                    <a:pt x="14" y="82"/>
                    <a:pt x="3" y="94"/>
                  </a:cubicBezTo>
                  <a:cubicBezTo>
                    <a:pt x="0" y="96"/>
                    <a:pt x="0" y="100"/>
                    <a:pt x="3" y="102"/>
                  </a:cubicBezTo>
                  <a:cubicBezTo>
                    <a:pt x="4" y="103"/>
                    <a:pt x="5" y="103"/>
                    <a:pt x="6" y="103"/>
                  </a:cubicBezTo>
                  <a:cubicBezTo>
                    <a:pt x="8" y="103"/>
                    <a:pt x="9" y="103"/>
                    <a:pt x="10" y="102"/>
                  </a:cubicBezTo>
                  <a:cubicBezTo>
                    <a:pt x="24" y="88"/>
                    <a:pt x="31" y="70"/>
                    <a:pt x="31" y="52"/>
                  </a:cubicBezTo>
                  <a:cubicBezTo>
                    <a:pt x="31" y="34"/>
                    <a:pt x="24" y="16"/>
                    <a:pt x="10" y="2"/>
                  </a:cubicBezTo>
                  <a:close/>
                </a:path>
              </a:pathLst>
            </a:custGeom>
            <a:solidFill>
              <a:schemeClr val="accent1"/>
            </a:solidFill>
            <a:ln>
              <a:noFill/>
            </a:ln>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dirty="0">
                <a:ln>
                  <a:noFill/>
                </a:ln>
                <a:solidFill>
                  <a:schemeClr val="tx1">
                    <a:lumMod val="65000"/>
                    <a:lumOff val="35000"/>
                  </a:schemeClr>
                </a:solidFill>
                <a:effectLst/>
                <a:uLnTx/>
                <a:uFillTx/>
                <a:latin typeface="思源黑体 Normal" panose="020B0400000000000000" pitchFamily="34" charset="-122"/>
                <a:ea typeface="思源黑体 Normal" panose="020B0400000000000000" pitchFamily="34" charset="-122"/>
                <a:sym typeface="字魂35号-经典雅黑" panose="00000500000000000000" pitchFamily="2" charset="-122"/>
              </a:endParaRPr>
            </a:p>
          </p:txBody>
        </p:sp>
        <p:sp>
          <p:nvSpPr>
            <p:cNvPr id="68" name="Freeform18">
              <a:extLst>
                <a:ext uri="{FF2B5EF4-FFF2-40B4-BE49-F238E27FC236}">
                  <a16:creationId xmlns="" xmlns:a16="http://schemas.microsoft.com/office/drawing/2014/main" id="{A3DF6BBB-89AE-4095-BD19-27330D8C640C}"/>
                </a:ext>
              </a:extLst>
            </p:cNvPr>
            <p:cNvSpPr/>
            <p:nvPr/>
          </p:nvSpPr>
          <p:spPr bwMode="auto">
            <a:xfrm>
              <a:off x="8841" y="6739"/>
              <a:ext cx="134" cy="493"/>
            </a:xfrm>
            <a:custGeom>
              <a:avLst/>
              <a:gdLst>
                <a:gd name="T0" fmla="*/ 10 w 38"/>
                <a:gd name="T1" fmla="*/ 2 h 138"/>
                <a:gd name="T2" fmla="*/ 2 w 38"/>
                <a:gd name="T3" fmla="*/ 2 h 138"/>
                <a:gd name="T4" fmla="*/ 2 w 38"/>
                <a:gd name="T5" fmla="*/ 9 h 138"/>
                <a:gd name="T6" fmla="*/ 27 w 38"/>
                <a:gd name="T7" fmla="*/ 69 h 138"/>
                <a:gd name="T8" fmla="*/ 2 w 38"/>
                <a:gd name="T9" fmla="*/ 128 h 138"/>
                <a:gd name="T10" fmla="*/ 2 w 38"/>
                <a:gd name="T11" fmla="*/ 136 h 138"/>
                <a:gd name="T12" fmla="*/ 6 w 38"/>
                <a:gd name="T13" fmla="*/ 138 h 138"/>
                <a:gd name="T14" fmla="*/ 10 w 38"/>
                <a:gd name="T15" fmla="*/ 136 h 138"/>
                <a:gd name="T16" fmla="*/ 38 w 38"/>
                <a:gd name="T17" fmla="*/ 69 h 138"/>
                <a:gd name="T18" fmla="*/ 10 w 38"/>
                <a:gd name="T19" fmla="*/ 2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8" h="138">
                  <a:moveTo>
                    <a:pt x="10" y="2"/>
                  </a:moveTo>
                  <a:cubicBezTo>
                    <a:pt x="8" y="0"/>
                    <a:pt x="5" y="0"/>
                    <a:pt x="2" y="2"/>
                  </a:cubicBezTo>
                  <a:cubicBezTo>
                    <a:pt x="0" y="4"/>
                    <a:pt x="0" y="7"/>
                    <a:pt x="2" y="9"/>
                  </a:cubicBezTo>
                  <a:cubicBezTo>
                    <a:pt x="19" y="26"/>
                    <a:pt x="27" y="47"/>
                    <a:pt x="27" y="69"/>
                  </a:cubicBezTo>
                  <a:cubicBezTo>
                    <a:pt x="27" y="90"/>
                    <a:pt x="19" y="112"/>
                    <a:pt x="2" y="128"/>
                  </a:cubicBezTo>
                  <a:cubicBezTo>
                    <a:pt x="0" y="130"/>
                    <a:pt x="0" y="134"/>
                    <a:pt x="2" y="136"/>
                  </a:cubicBezTo>
                  <a:cubicBezTo>
                    <a:pt x="4" y="137"/>
                    <a:pt x="5" y="138"/>
                    <a:pt x="6" y="138"/>
                  </a:cubicBezTo>
                  <a:cubicBezTo>
                    <a:pt x="8" y="138"/>
                    <a:pt x="9" y="137"/>
                    <a:pt x="10" y="136"/>
                  </a:cubicBezTo>
                  <a:cubicBezTo>
                    <a:pt x="29" y="117"/>
                    <a:pt x="38" y="93"/>
                    <a:pt x="38" y="69"/>
                  </a:cubicBezTo>
                  <a:cubicBezTo>
                    <a:pt x="38" y="45"/>
                    <a:pt x="29" y="20"/>
                    <a:pt x="10" y="2"/>
                  </a:cubicBezTo>
                  <a:close/>
                </a:path>
              </a:pathLst>
            </a:custGeom>
            <a:solidFill>
              <a:schemeClr val="accent1"/>
            </a:solidFill>
            <a:ln>
              <a:noFill/>
            </a:ln>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dirty="0">
                <a:ln>
                  <a:noFill/>
                </a:ln>
                <a:solidFill>
                  <a:schemeClr val="tx1">
                    <a:lumMod val="65000"/>
                    <a:lumOff val="35000"/>
                  </a:schemeClr>
                </a:solidFill>
                <a:effectLst/>
                <a:uLnTx/>
                <a:uFillTx/>
                <a:latin typeface="思源黑体 Normal" panose="020B0400000000000000" pitchFamily="34" charset="-122"/>
                <a:ea typeface="思源黑体 Normal" panose="020B0400000000000000" pitchFamily="34" charset="-122"/>
                <a:sym typeface="字魂35号-经典雅黑" panose="00000500000000000000" pitchFamily="2" charset="-122"/>
              </a:endParaRPr>
            </a:p>
          </p:txBody>
        </p:sp>
      </p:grpSp>
      <p:sp>
        <p:nvSpPr>
          <p:cNvPr id="69" name="Freeform 250">
            <a:extLst>
              <a:ext uri="{FF2B5EF4-FFF2-40B4-BE49-F238E27FC236}">
                <a16:creationId xmlns="" xmlns:a16="http://schemas.microsoft.com/office/drawing/2014/main" id="{37933E10-AC7A-4605-8C5E-557EAAE9C89B}"/>
              </a:ext>
            </a:extLst>
          </p:cNvPr>
          <p:cNvSpPr>
            <a:spLocks noEditPoints="1"/>
          </p:cNvSpPr>
          <p:nvPr/>
        </p:nvSpPr>
        <p:spPr bwMode="auto">
          <a:xfrm>
            <a:off x="4573930" y="1981200"/>
            <a:ext cx="403225" cy="388938"/>
          </a:xfrm>
          <a:custGeom>
            <a:avLst/>
            <a:gdLst>
              <a:gd name="T0" fmla="*/ 19 w 229"/>
              <a:gd name="T1" fmla="*/ 0 h 217"/>
              <a:gd name="T2" fmla="*/ 209 w 229"/>
              <a:gd name="T3" fmla="*/ 0 h 217"/>
              <a:gd name="T4" fmla="*/ 229 w 229"/>
              <a:gd name="T5" fmla="*/ 20 h 217"/>
              <a:gd name="T6" fmla="*/ 229 w 229"/>
              <a:gd name="T7" fmla="*/ 140 h 217"/>
              <a:gd name="T8" fmla="*/ 209 w 229"/>
              <a:gd name="T9" fmla="*/ 160 h 217"/>
              <a:gd name="T10" fmla="*/ 19 w 229"/>
              <a:gd name="T11" fmla="*/ 160 h 217"/>
              <a:gd name="T12" fmla="*/ 0 w 229"/>
              <a:gd name="T13" fmla="*/ 140 h 217"/>
              <a:gd name="T14" fmla="*/ 0 w 229"/>
              <a:gd name="T15" fmla="*/ 20 h 217"/>
              <a:gd name="T16" fmla="*/ 19 w 229"/>
              <a:gd name="T17" fmla="*/ 0 h 217"/>
              <a:gd name="T18" fmla="*/ 56 w 229"/>
              <a:gd name="T19" fmla="*/ 203 h 217"/>
              <a:gd name="T20" fmla="*/ 94 w 229"/>
              <a:gd name="T21" fmla="*/ 199 h 217"/>
              <a:gd name="T22" fmla="*/ 94 w 229"/>
              <a:gd name="T23" fmla="*/ 171 h 217"/>
              <a:gd name="T24" fmla="*/ 140 w 229"/>
              <a:gd name="T25" fmla="*/ 171 h 217"/>
              <a:gd name="T26" fmla="*/ 140 w 229"/>
              <a:gd name="T27" fmla="*/ 199 h 217"/>
              <a:gd name="T28" fmla="*/ 176 w 229"/>
              <a:gd name="T29" fmla="*/ 203 h 217"/>
              <a:gd name="T30" fmla="*/ 176 w 229"/>
              <a:gd name="T31" fmla="*/ 217 h 217"/>
              <a:gd name="T32" fmla="*/ 56 w 229"/>
              <a:gd name="T33" fmla="*/ 217 h 217"/>
              <a:gd name="T34" fmla="*/ 56 w 229"/>
              <a:gd name="T35" fmla="*/ 203 h 217"/>
              <a:gd name="T36" fmla="*/ 17 w 229"/>
              <a:gd name="T37" fmla="*/ 19 h 217"/>
              <a:gd name="T38" fmla="*/ 17 w 229"/>
              <a:gd name="T39" fmla="*/ 124 h 217"/>
              <a:gd name="T40" fmla="*/ 210 w 229"/>
              <a:gd name="T41" fmla="*/ 124 h 217"/>
              <a:gd name="T42" fmla="*/ 210 w 229"/>
              <a:gd name="T43" fmla="*/ 19 h 217"/>
              <a:gd name="T44" fmla="*/ 17 w 229"/>
              <a:gd name="T45" fmla="*/ 19 h 217"/>
              <a:gd name="T46" fmla="*/ 191 w 229"/>
              <a:gd name="T47" fmla="*/ 134 h 217"/>
              <a:gd name="T48" fmla="*/ 183 w 229"/>
              <a:gd name="T49" fmla="*/ 142 h 217"/>
              <a:gd name="T50" fmla="*/ 191 w 229"/>
              <a:gd name="T51" fmla="*/ 150 h 217"/>
              <a:gd name="T52" fmla="*/ 199 w 229"/>
              <a:gd name="T53" fmla="*/ 142 h 217"/>
              <a:gd name="T54" fmla="*/ 191 w 229"/>
              <a:gd name="T55" fmla="*/ 134 h 2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229" h="217">
                <a:moveTo>
                  <a:pt x="19" y="0"/>
                </a:moveTo>
                <a:cubicBezTo>
                  <a:pt x="209" y="0"/>
                  <a:pt x="209" y="0"/>
                  <a:pt x="209" y="0"/>
                </a:cubicBezTo>
                <a:cubicBezTo>
                  <a:pt x="220" y="0"/>
                  <a:pt x="229" y="9"/>
                  <a:pt x="229" y="20"/>
                </a:cubicBezTo>
                <a:cubicBezTo>
                  <a:pt x="229" y="140"/>
                  <a:pt x="229" y="140"/>
                  <a:pt x="229" y="140"/>
                </a:cubicBezTo>
                <a:cubicBezTo>
                  <a:pt x="229" y="151"/>
                  <a:pt x="220" y="160"/>
                  <a:pt x="209" y="160"/>
                </a:cubicBezTo>
                <a:cubicBezTo>
                  <a:pt x="19" y="160"/>
                  <a:pt x="19" y="160"/>
                  <a:pt x="19" y="160"/>
                </a:cubicBezTo>
                <a:cubicBezTo>
                  <a:pt x="8" y="160"/>
                  <a:pt x="0" y="151"/>
                  <a:pt x="0" y="140"/>
                </a:cubicBezTo>
                <a:cubicBezTo>
                  <a:pt x="0" y="20"/>
                  <a:pt x="0" y="20"/>
                  <a:pt x="0" y="20"/>
                </a:cubicBezTo>
                <a:cubicBezTo>
                  <a:pt x="0" y="9"/>
                  <a:pt x="8" y="0"/>
                  <a:pt x="19" y="0"/>
                </a:cubicBezTo>
                <a:close/>
                <a:moveTo>
                  <a:pt x="56" y="203"/>
                </a:moveTo>
                <a:cubicBezTo>
                  <a:pt x="69" y="201"/>
                  <a:pt x="81" y="199"/>
                  <a:pt x="94" y="199"/>
                </a:cubicBezTo>
                <a:cubicBezTo>
                  <a:pt x="94" y="171"/>
                  <a:pt x="94" y="171"/>
                  <a:pt x="94" y="171"/>
                </a:cubicBezTo>
                <a:cubicBezTo>
                  <a:pt x="140" y="171"/>
                  <a:pt x="140" y="171"/>
                  <a:pt x="140" y="171"/>
                </a:cubicBezTo>
                <a:cubicBezTo>
                  <a:pt x="140" y="199"/>
                  <a:pt x="140" y="199"/>
                  <a:pt x="140" y="199"/>
                </a:cubicBezTo>
                <a:cubicBezTo>
                  <a:pt x="152" y="200"/>
                  <a:pt x="164" y="201"/>
                  <a:pt x="176" y="203"/>
                </a:cubicBezTo>
                <a:cubicBezTo>
                  <a:pt x="176" y="217"/>
                  <a:pt x="176" y="217"/>
                  <a:pt x="176" y="217"/>
                </a:cubicBezTo>
                <a:cubicBezTo>
                  <a:pt x="56" y="217"/>
                  <a:pt x="56" y="217"/>
                  <a:pt x="56" y="217"/>
                </a:cubicBezTo>
                <a:cubicBezTo>
                  <a:pt x="56" y="213"/>
                  <a:pt x="56" y="208"/>
                  <a:pt x="56" y="203"/>
                </a:cubicBezTo>
                <a:close/>
                <a:moveTo>
                  <a:pt x="17" y="19"/>
                </a:moveTo>
                <a:cubicBezTo>
                  <a:pt x="17" y="124"/>
                  <a:pt x="17" y="124"/>
                  <a:pt x="17" y="124"/>
                </a:cubicBezTo>
                <a:cubicBezTo>
                  <a:pt x="210" y="124"/>
                  <a:pt x="210" y="124"/>
                  <a:pt x="210" y="124"/>
                </a:cubicBezTo>
                <a:cubicBezTo>
                  <a:pt x="210" y="19"/>
                  <a:pt x="210" y="19"/>
                  <a:pt x="210" y="19"/>
                </a:cubicBezTo>
                <a:cubicBezTo>
                  <a:pt x="17" y="19"/>
                  <a:pt x="17" y="19"/>
                  <a:pt x="17" y="19"/>
                </a:cubicBezTo>
                <a:close/>
                <a:moveTo>
                  <a:pt x="191" y="134"/>
                </a:moveTo>
                <a:cubicBezTo>
                  <a:pt x="186" y="134"/>
                  <a:pt x="183" y="137"/>
                  <a:pt x="183" y="142"/>
                </a:cubicBezTo>
                <a:cubicBezTo>
                  <a:pt x="183" y="146"/>
                  <a:pt x="186" y="150"/>
                  <a:pt x="191" y="150"/>
                </a:cubicBezTo>
                <a:cubicBezTo>
                  <a:pt x="195" y="150"/>
                  <a:pt x="199" y="146"/>
                  <a:pt x="199" y="142"/>
                </a:cubicBezTo>
                <a:cubicBezTo>
                  <a:pt x="199" y="137"/>
                  <a:pt x="195" y="134"/>
                  <a:pt x="191" y="134"/>
                </a:cubicBezTo>
                <a:close/>
              </a:path>
            </a:pathLst>
          </a:custGeom>
          <a:solidFill>
            <a:schemeClr val="accent2"/>
          </a:solidFill>
          <a:ln>
            <a:noFill/>
          </a:ln>
        </p:spPr>
        <p:txBody>
          <a:bodyPr lIns="80296" tIns="40148" rIns="80296" bIns="40148"/>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580" b="0" i="0" u="none" strike="noStrike" kern="1200" cap="none" spc="0" normalizeH="0" baseline="0" noProof="0" dirty="0">
              <a:ln>
                <a:noFill/>
              </a:ln>
              <a:solidFill>
                <a:schemeClr val="tx1">
                  <a:lumMod val="65000"/>
                  <a:lumOff val="35000"/>
                </a:schemeClr>
              </a:solidFill>
              <a:effectLst/>
              <a:uLnTx/>
              <a:uFillTx/>
              <a:latin typeface="思源黑体 Normal" panose="020B0400000000000000" pitchFamily="34" charset="-122"/>
              <a:ea typeface="思源黑体 Normal" panose="020B0400000000000000" pitchFamily="34" charset="-122"/>
              <a:cs typeface="思源黑体 CN Bold" panose="020B0800000000000000" charset="-122"/>
              <a:sym typeface="字魂35号-经典雅黑" panose="00000500000000000000" pitchFamily="2" charset="-122"/>
            </a:endParaRPr>
          </a:p>
        </p:txBody>
      </p:sp>
      <p:sp>
        <p:nvSpPr>
          <p:cNvPr id="70" name="Freeform 267">
            <a:extLst>
              <a:ext uri="{FF2B5EF4-FFF2-40B4-BE49-F238E27FC236}">
                <a16:creationId xmlns="" xmlns:a16="http://schemas.microsoft.com/office/drawing/2014/main" id="{9F063EE4-C45B-4AA8-9603-4135010D2E0E}"/>
              </a:ext>
            </a:extLst>
          </p:cNvPr>
          <p:cNvSpPr>
            <a:spLocks noEditPoints="1"/>
          </p:cNvSpPr>
          <p:nvPr/>
        </p:nvSpPr>
        <p:spPr bwMode="auto">
          <a:xfrm>
            <a:off x="6861201" y="4967925"/>
            <a:ext cx="449263" cy="458787"/>
          </a:xfrm>
          <a:custGeom>
            <a:avLst/>
            <a:gdLst>
              <a:gd name="T0" fmla="*/ 107 w 213"/>
              <a:gd name="T1" fmla="*/ 0 h 213"/>
              <a:gd name="T2" fmla="*/ 213 w 213"/>
              <a:gd name="T3" fmla="*/ 107 h 213"/>
              <a:gd name="T4" fmla="*/ 107 w 213"/>
              <a:gd name="T5" fmla="*/ 213 h 213"/>
              <a:gd name="T6" fmla="*/ 0 w 213"/>
              <a:gd name="T7" fmla="*/ 107 h 213"/>
              <a:gd name="T8" fmla="*/ 107 w 213"/>
              <a:gd name="T9" fmla="*/ 0 h 213"/>
              <a:gd name="T10" fmla="*/ 89 w 213"/>
              <a:gd name="T11" fmla="*/ 75 h 213"/>
              <a:gd name="T12" fmla="*/ 100 w 213"/>
              <a:gd name="T13" fmla="*/ 70 h 213"/>
              <a:gd name="T14" fmla="*/ 87 w 213"/>
              <a:gd name="T15" fmla="*/ 18 h 213"/>
              <a:gd name="T16" fmla="*/ 63 w 213"/>
              <a:gd name="T17" fmla="*/ 26 h 213"/>
              <a:gd name="T18" fmla="*/ 89 w 213"/>
              <a:gd name="T19" fmla="*/ 75 h 213"/>
              <a:gd name="T20" fmla="*/ 107 w 213"/>
              <a:gd name="T21" fmla="*/ 82 h 213"/>
              <a:gd name="T22" fmla="*/ 82 w 213"/>
              <a:gd name="T23" fmla="*/ 107 h 213"/>
              <a:gd name="T24" fmla="*/ 107 w 213"/>
              <a:gd name="T25" fmla="*/ 131 h 213"/>
              <a:gd name="T26" fmla="*/ 131 w 213"/>
              <a:gd name="T27" fmla="*/ 107 h 213"/>
              <a:gd name="T28" fmla="*/ 107 w 213"/>
              <a:gd name="T29" fmla="*/ 82 h 213"/>
              <a:gd name="T30" fmla="*/ 132 w 213"/>
              <a:gd name="T31" fmla="*/ 133 h 213"/>
              <a:gd name="T32" fmla="*/ 122 w 213"/>
              <a:gd name="T33" fmla="*/ 140 h 213"/>
              <a:gd name="T34" fmla="*/ 149 w 213"/>
              <a:gd name="T35" fmla="*/ 187 h 213"/>
              <a:gd name="T36" fmla="*/ 169 w 213"/>
              <a:gd name="T37" fmla="*/ 173 h 213"/>
              <a:gd name="T38" fmla="*/ 132 w 213"/>
              <a:gd name="T39" fmla="*/ 133 h 213"/>
              <a:gd name="T40" fmla="*/ 197 w 213"/>
              <a:gd name="T41" fmla="*/ 126 h 213"/>
              <a:gd name="T42" fmla="*/ 144 w 213"/>
              <a:gd name="T43" fmla="*/ 112 h 213"/>
              <a:gd name="T44" fmla="*/ 138 w 213"/>
              <a:gd name="T45" fmla="*/ 126 h 213"/>
              <a:gd name="T46" fmla="*/ 181 w 213"/>
              <a:gd name="T47" fmla="*/ 160 h 213"/>
              <a:gd name="T48" fmla="*/ 197 w 213"/>
              <a:gd name="T49" fmla="*/ 126 h 213"/>
              <a:gd name="T50" fmla="*/ 25 w 213"/>
              <a:gd name="T51" fmla="*/ 65 h 213"/>
              <a:gd name="T52" fmla="*/ 72 w 213"/>
              <a:gd name="T53" fmla="*/ 92 h 213"/>
              <a:gd name="T54" fmla="*/ 82 w 213"/>
              <a:gd name="T55" fmla="*/ 80 h 213"/>
              <a:gd name="T56" fmla="*/ 49 w 213"/>
              <a:gd name="T57" fmla="*/ 36 h 213"/>
              <a:gd name="T58" fmla="*/ 25 w 213"/>
              <a:gd name="T59" fmla="*/ 65 h 2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13" h="213">
                <a:moveTo>
                  <a:pt x="107" y="0"/>
                </a:moveTo>
                <a:cubicBezTo>
                  <a:pt x="166" y="0"/>
                  <a:pt x="213" y="48"/>
                  <a:pt x="213" y="107"/>
                </a:cubicBezTo>
                <a:cubicBezTo>
                  <a:pt x="213" y="165"/>
                  <a:pt x="166" y="213"/>
                  <a:pt x="107" y="213"/>
                </a:cubicBezTo>
                <a:cubicBezTo>
                  <a:pt x="48" y="213"/>
                  <a:pt x="0" y="165"/>
                  <a:pt x="0" y="107"/>
                </a:cubicBezTo>
                <a:cubicBezTo>
                  <a:pt x="0" y="48"/>
                  <a:pt x="48" y="0"/>
                  <a:pt x="107" y="0"/>
                </a:cubicBezTo>
                <a:close/>
                <a:moveTo>
                  <a:pt x="89" y="75"/>
                </a:moveTo>
                <a:cubicBezTo>
                  <a:pt x="93" y="73"/>
                  <a:pt x="96" y="71"/>
                  <a:pt x="100" y="70"/>
                </a:cubicBezTo>
                <a:cubicBezTo>
                  <a:pt x="87" y="18"/>
                  <a:pt x="87" y="18"/>
                  <a:pt x="87" y="18"/>
                </a:cubicBezTo>
                <a:cubicBezTo>
                  <a:pt x="79" y="20"/>
                  <a:pt x="71" y="23"/>
                  <a:pt x="63" y="26"/>
                </a:cubicBezTo>
                <a:cubicBezTo>
                  <a:pt x="89" y="75"/>
                  <a:pt x="89" y="75"/>
                  <a:pt x="89" y="75"/>
                </a:cubicBezTo>
                <a:close/>
                <a:moveTo>
                  <a:pt x="107" y="82"/>
                </a:moveTo>
                <a:cubicBezTo>
                  <a:pt x="93" y="82"/>
                  <a:pt x="82" y="93"/>
                  <a:pt x="82" y="107"/>
                </a:cubicBezTo>
                <a:cubicBezTo>
                  <a:pt x="82" y="120"/>
                  <a:pt x="93" y="131"/>
                  <a:pt x="107" y="131"/>
                </a:cubicBezTo>
                <a:cubicBezTo>
                  <a:pt x="120" y="131"/>
                  <a:pt x="131" y="120"/>
                  <a:pt x="131" y="107"/>
                </a:cubicBezTo>
                <a:cubicBezTo>
                  <a:pt x="131" y="93"/>
                  <a:pt x="120" y="82"/>
                  <a:pt x="107" y="82"/>
                </a:cubicBezTo>
                <a:close/>
                <a:moveTo>
                  <a:pt x="132" y="133"/>
                </a:moveTo>
                <a:cubicBezTo>
                  <a:pt x="129" y="135"/>
                  <a:pt x="126" y="138"/>
                  <a:pt x="122" y="140"/>
                </a:cubicBezTo>
                <a:cubicBezTo>
                  <a:pt x="149" y="187"/>
                  <a:pt x="149" y="187"/>
                  <a:pt x="149" y="187"/>
                </a:cubicBezTo>
                <a:cubicBezTo>
                  <a:pt x="156" y="183"/>
                  <a:pt x="163" y="178"/>
                  <a:pt x="169" y="173"/>
                </a:cubicBezTo>
                <a:cubicBezTo>
                  <a:pt x="132" y="133"/>
                  <a:pt x="132" y="133"/>
                  <a:pt x="132" y="133"/>
                </a:cubicBezTo>
                <a:close/>
                <a:moveTo>
                  <a:pt x="197" y="126"/>
                </a:moveTo>
                <a:cubicBezTo>
                  <a:pt x="144" y="112"/>
                  <a:pt x="144" y="112"/>
                  <a:pt x="144" y="112"/>
                </a:cubicBezTo>
                <a:cubicBezTo>
                  <a:pt x="143" y="117"/>
                  <a:pt x="141" y="121"/>
                  <a:pt x="138" y="126"/>
                </a:cubicBezTo>
                <a:cubicBezTo>
                  <a:pt x="181" y="160"/>
                  <a:pt x="181" y="160"/>
                  <a:pt x="181" y="160"/>
                </a:cubicBezTo>
                <a:cubicBezTo>
                  <a:pt x="188" y="149"/>
                  <a:pt x="194" y="138"/>
                  <a:pt x="197" y="126"/>
                </a:cubicBezTo>
                <a:close/>
                <a:moveTo>
                  <a:pt x="25" y="65"/>
                </a:moveTo>
                <a:cubicBezTo>
                  <a:pt x="72" y="92"/>
                  <a:pt x="72" y="92"/>
                  <a:pt x="72" y="92"/>
                </a:cubicBezTo>
                <a:cubicBezTo>
                  <a:pt x="75" y="87"/>
                  <a:pt x="78" y="83"/>
                  <a:pt x="82" y="80"/>
                </a:cubicBezTo>
                <a:cubicBezTo>
                  <a:pt x="49" y="36"/>
                  <a:pt x="49" y="36"/>
                  <a:pt x="49" y="36"/>
                </a:cubicBezTo>
                <a:cubicBezTo>
                  <a:pt x="39" y="44"/>
                  <a:pt x="31" y="54"/>
                  <a:pt x="25" y="65"/>
                </a:cubicBezTo>
                <a:close/>
              </a:path>
            </a:pathLst>
          </a:custGeom>
          <a:solidFill>
            <a:schemeClr val="accent1"/>
          </a:solidFill>
          <a:ln>
            <a:noFill/>
          </a:ln>
        </p:spPr>
        <p:txBody>
          <a:bodyPr lIns="80296" tIns="40148" rIns="80296" bIns="40148"/>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580" b="0" i="0" u="none" strike="noStrike" kern="1200" cap="none" spc="0" normalizeH="0" baseline="0" noProof="0" dirty="0">
              <a:ln>
                <a:noFill/>
              </a:ln>
              <a:solidFill>
                <a:schemeClr val="tx1">
                  <a:lumMod val="65000"/>
                  <a:lumOff val="35000"/>
                </a:schemeClr>
              </a:solidFill>
              <a:effectLst/>
              <a:uLnTx/>
              <a:uFillTx/>
              <a:latin typeface="思源黑体 Normal" panose="020B0400000000000000" pitchFamily="34" charset="-122"/>
              <a:ea typeface="思源黑体 Normal" panose="020B0400000000000000" pitchFamily="34" charset="-122"/>
              <a:cs typeface="+mn-ea"/>
              <a:sym typeface="字魂35号-经典雅黑" panose="00000500000000000000" pitchFamily="2" charset="-122"/>
            </a:endParaRPr>
          </a:p>
        </p:txBody>
      </p:sp>
      <p:sp>
        <p:nvSpPr>
          <p:cNvPr id="71" name="Freeform 39">
            <a:extLst>
              <a:ext uri="{FF2B5EF4-FFF2-40B4-BE49-F238E27FC236}">
                <a16:creationId xmlns="" xmlns:a16="http://schemas.microsoft.com/office/drawing/2014/main" id="{E71B55B8-7EC8-4479-9A64-7A2CC8704F8D}"/>
              </a:ext>
            </a:extLst>
          </p:cNvPr>
          <p:cNvSpPr>
            <a:spLocks noEditPoints="1"/>
          </p:cNvSpPr>
          <p:nvPr/>
        </p:nvSpPr>
        <p:spPr bwMode="auto">
          <a:xfrm>
            <a:off x="9152890" y="1981200"/>
            <a:ext cx="478791" cy="391160"/>
          </a:xfrm>
          <a:custGeom>
            <a:avLst/>
            <a:gdLst>
              <a:gd name="T0" fmla="*/ 116 w 155"/>
              <a:gd name="T1" fmla="*/ 12 h 131"/>
              <a:gd name="T2" fmla="*/ 116 w 155"/>
              <a:gd name="T3" fmla="*/ 101 h 131"/>
              <a:gd name="T4" fmla="*/ 155 w 155"/>
              <a:gd name="T5" fmla="*/ 34 h 131"/>
              <a:gd name="T6" fmla="*/ 116 w 155"/>
              <a:gd name="T7" fmla="*/ 12 h 131"/>
              <a:gd name="T8" fmla="*/ 9 w 155"/>
              <a:gd name="T9" fmla="*/ 8 h 131"/>
              <a:gd name="T10" fmla="*/ 0 w 155"/>
              <a:gd name="T11" fmla="*/ 8 h 131"/>
              <a:gd name="T12" fmla="*/ 0 w 155"/>
              <a:gd name="T13" fmla="*/ 16 h 131"/>
              <a:gd name="T14" fmla="*/ 17 w 155"/>
              <a:gd name="T15" fmla="*/ 16 h 131"/>
              <a:gd name="T16" fmla="*/ 17 w 155"/>
              <a:gd name="T17" fmla="*/ 8 h 131"/>
              <a:gd name="T18" fmla="*/ 23 w 155"/>
              <a:gd name="T19" fmla="*/ 14 h 131"/>
              <a:gd name="T20" fmla="*/ 17 w 155"/>
              <a:gd name="T21" fmla="*/ 20 h 131"/>
              <a:gd name="T22" fmla="*/ 9 w 155"/>
              <a:gd name="T23" fmla="*/ 20 h 131"/>
              <a:gd name="T24" fmla="*/ 9 w 155"/>
              <a:gd name="T25" fmla="*/ 28 h 131"/>
              <a:gd name="T26" fmla="*/ 0 w 155"/>
              <a:gd name="T27" fmla="*/ 28 h 131"/>
              <a:gd name="T28" fmla="*/ 0 w 155"/>
              <a:gd name="T29" fmla="*/ 37 h 131"/>
              <a:gd name="T30" fmla="*/ 17 w 155"/>
              <a:gd name="T31" fmla="*/ 37 h 131"/>
              <a:gd name="T32" fmla="*/ 17 w 155"/>
              <a:gd name="T33" fmla="*/ 28 h 131"/>
              <a:gd name="T34" fmla="*/ 23 w 155"/>
              <a:gd name="T35" fmla="*/ 35 h 131"/>
              <a:gd name="T36" fmla="*/ 17 w 155"/>
              <a:gd name="T37" fmla="*/ 41 h 131"/>
              <a:gd name="T38" fmla="*/ 9 w 155"/>
              <a:gd name="T39" fmla="*/ 41 h 131"/>
              <a:gd name="T40" fmla="*/ 9 w 155"/>
              <a:gd name="T41" fmla="*/ 49 h 131"/>
              <a:gd name="T42" fmla="*/ 0 w 155"/>
              <a:gd name="T43" fmla="*/ 49 h 131"/>
              <a:gd name="T44" fmla="*/ 0 w 155"/>
              <a:gd name="T45" fmla="*/ 57 h 131"/>
              <a:gd name="T46" fmla="*/ 17 w 155"/>
              <a:gd name="T47" fmla="*/ 57 h 131"/>
              <a:gd name="T48" fmla="*/ 17 w 155"/>
              <a:gd name="T49" fmla="*/ 49 h 131"/>
              <a:gd name="T50" fmla="*/ 23 w 155"/>
              <a:gd name="T51" fmla="*/ 55 h 131"/>
              <a:gd name="T52" fmla="*/ 17 w 155"/>
              <a:gd name="T53" fmla="*/ 61 h 131"/>
              <a:gd name="T54" fmla="*/ 9 w 155"/>
              <a:gd name="T55" fmla="*/ 61 h 131"/>
              <a:gd name="T56" fmla="*/ 9 w 155"/>
              <a:gd name="T57" fmla="*/ 70 h 131"/>
              <a:gd name="T58" fmla="*/ 0 w 155"/>
              <a:gd name="T59" fmla="*/ 70 h 131"/>
              <a:gd name="T60" fmla="*/ 0 w 155"/>
              <a:gd name="T61" fmla="*/ 78 h 131"/>
              <a:gd name="T62" fmla="*/ 17 w 155"/>
              <a:gd name="T63" fmla="*/ 78 h 131"/>
              <a:gd name="T64" fmla="*/ 17 w 155"/>
              <a:gd name="T65" fmla="*/ 70 h 131"/>
              <a:gd name="T66" fmla="*/ 23 w 155"/>
              <a:gd name="T67" fmla="*/ 76 h 131"/>
              <a:gd name="T68" fmla="*/ 17 w 155"/>
              <a:gd name="T69" fmla="*/ 82 h 131"/>
              <a:gd name="T70" fmla="*/ 9 w 155"/>
              <a:gd name="T71" fmla="*/ 82 h 131"/>
              <a:gd name="T72" fmla="*/ 9 w 155"/>
              <a:gd name="T73" fmla="*/ 90 h 131"/>
              <a:gd name="T74" fmla="*/ 0 w 155"/>
              <a:gd name="T75" fmla="*/ 90 h 131"/>
              <a:gd name="T76" fmla="*/ 0 w 155"/>
              <a:gd name="T77" fmla="*/ 98 h 131"/>
              <a:gd name="T78" fmla="*/ 17 w 155"/>
              <a:gd name="T79" fmla="*/ 98 h 131"/>
              <a:gd name="T80" fmla="*/ 17 w 155"/>
              <a:gd name="T81" fmla="*/ 90 h 131"/>
              <a:gd name="T82" fmla="*/ 23 w 155"/>
              <a:gd name="T83" fmla="*/ 96 h 131"/>
              <a:gd name="T84" fmla="*/ 17 w 155"/>
              <a:gd name="T85" fmla="*/ 102 h 131"/>
              <a:gd name="T86" fmla="*/ 9 w 155"/>
              <a:gd name="T87" fmla="*/ 102 h 131"/>
              <a:gd name="T88" fmla="*/ 9 w 155"/>
              <a:gd name="T89" fmla="*/ 111 h 131"/>
              <a:gd name="T90" fmla="*/ 0 w 155"/>
              <a:gd name="T91" fmla="*/ 111 h 131"/>
              <a:gd name="T92" fmla="*/ 0 w 155"/>
              <a:gd name="T93" fmla="*/ 119 h 131"/>
              <a:gd name="T94" fmla="*/ 17 w 155"/>
              <a:gd name="T95" fmla="*/ 119 h 131"/>
              <a:gd name="T96" fmla="*/ 17 w 155"/>
              <a:gd name="T97" fmla="*/ 111 h 131"/>
              <a:gd name="T98" fmla="*/ 23 w 155"/>
              <a:gd name="T99" fmla="*/ 117 h 131"/>
              <a:gd name="T100" fmla="*/ 17 w 155"/>
              <a:gd name="T101" fmla="*/ 123 h 131"/>
              <a:gd name="T102" fmla="*/ 9 w 155"/>
              <a:gd name="T103" fmla="*/ 123 h 131"/>
              <a:gd name="T104" fmla="*/ 9 w 155"/>
              <a:gd name="T105" fmla="*/ 131 h 131"/>
              <a:gd name="T106" fmla="*/ 107 w 155"/>
              <a:gd name="T107" fmla="*/ 131 h 131"/>
              <a:gd name="T108" fmla="*/ 107 w 155"/>
              <a:gd name="T109" fmla="*/ 0 h 131"/>
              <a:gd name="T110" fmla="*/ 9 w 155"/>
              <a:gd name="T111" fmla="*/ 0 h 131"/>
              <a:gd name="T112" fmla="*/ 9 w 155"/>
              <a:gd name="T113" fmla="*/ 8 h 131"/>
              <a:gd name="T114" fmla="*/ 33 w 155"/>
              <a:gd name="T115" fmla="*/ 20 h 131"/>
              <a:gd name="T116" fmla="*/ 83 w 155"/>
              <a:gd name="T117" fmla="*/ 20 h 131"/>
              <a:gd name="T118" fmla="*/ 83 w 155"/>
              <a:gd name="T119" fmla="*/ 45 h 131"/>
              <a:gd name="T120" fmla="*/ 33 w 155"/>
              <a:gd name="T121" fmla="*/ 45 h 131"/>
              <a:gd name="T122" fmla="*/ 33 w 155"/>
              <a:gd name="T123" fmla="*/ 20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55" h="131">
                <a:moveTo>
                  <a:pt x="116" y="12"/>
                </a:moveTo>
                <a:cubicBezTo>
                  <a:pt x="116" y="101"/>
                  <a:pt x="116" y="101"/>
                  <a:pt x="116" y="101"/>
                </a:cubicBezTo>
                <a:cubicBezTo>
                  <a:pt x="155" y="34"/>
                  <a:pt x="155" y="34"/>
                  <a:pt x="155" y="34"/>
                </a:cubicBezTo>
                <a:lnTo>
                  <a:pt x="116" y="12"/>
                </a:lnTo>
                <a:close/>
                <a:moveTo>
                  <a:pt x="9" y="8"/>
                </a:moveTo>
                <a:cubicBezTo>
                  <a:pt x="0" y="8"/>
                  <a:pt x="0" y="8"/>
                  <a:pt x="0" y="8"/>
                </a:cubicBezTo>
                <a:cubicBezTo>
                  <a:pt x="0" y="16"/>
                  <a:pt x="0" y="16"/>
                  <a:pt x="0" y="16"/>
                </a:cubicBezTo>
                <a:cubicBezTo>
                  <a:pt x="17" y="16"/>
                  <a:pt x="17" y="16"/>
                  <a:pt x="17" y="16"/>
                </a:cubicBezTo>
                <a:cubicBezTo>
                  <a:pt x="17" y="8"/>
                  <a:pt x="17" y="8"/>
                  <a:pt x="17" y="8"/>
                </a:cubicBezTo>
                <a:cubicBezTo>
                  <a:pt x="20" y="8"/>
                  <a:pt x="23" y="11"/>
                  <a:pt x="23" y="14"/>
                </a:cubicBezTo>
                <a:cubicBezTo>
                  <a:pt x="23" y="17"/>
                  <a:pt x="20" y="20"/>
                  <a:pt x="17" y="20"/>
                </a:cubicBezTo>
                <a:cubicBezTo>
                  <a:pt x="9" y="20"/>
                  <a:pt x="9" y="20"/>
                  <a:pt x="9" y="20"/>
                </a:cubicBezTo>
                <a:cubicBezTo>
                  <a:pt x="9" y="28"/>
                  <a:pt x="9" y="28"/>
                  <a:pt x="9" y="28"/>
                </a:cubicBezTo>
                <a:cubicBezTo>
                  <a:pt x="0" y="28"/>
                  <a:pt x="0" y="28"/>
                  <a:pt x="0" y="28"/>
                </a:cubicBezTo>
                <a:cubicBezTo>
                  <a:pt x="0" y="37"/>
                  <a:pt x="0" y="37"/>
                  <a:pt x="0" y="37"/>
                </a:cubicBezTo>
                <a:cubicBezTo>
                  <a:pt x="17" y="37"/>
                  <a:pt x="17" y="37"/>
                  <a:pt x="17" y="37"/>
                </a:cubicBezTo>
                <a:cubicBezTo>
                  <a:pt x="17" y="28"/>
                  <a:pt x="17" y="28"/>
                  <a:pt x="17" y="28"/>
                </a:cubicBezTo>
                <a:cubicBezTo>
                  <a:pt x="20" y="28"/>
                  <a:pt x="23" y="31"/>
                  <a:pt x="23" y="35"/>
                </a:cubicBezTo>
                <a:cubicBezTo>
                  <a:pt x="23" y="38"/>
                  <a:pt x="20" y="41"/>
                  <a:pt x="17" y="41"/>
                </a:cubicBezTo>
                <a:cubicBezTo>
                  <a:pt x="9" y="41"/>
                  <a:pt x="9" y="41"/>
                  <a:pt x="9" y="41"/>
                </a:cubicBezTo>
                <a:cubicBezTo>
                  <a:pt x="9" y="49"/>
                  <a:pt x="9" y="49"/>
                  <a:pt x="9" y="49"/>
                </a:cubicBezTo>
                <a:cubicBezTo>
                  <a:pt x="0" y="49"/>
                  <a:pt x="0" y="49"/>
                  <a:pt x="0" y="49"/>
                </a:cubicBezTo>
                <a:cubicBezTo>
                  <a:pt x="0" y="57"/>
                  <a:pt x="0" y="57"/>
                  <a:pt x="0" y="57"/>
                </a:cubicBezTo>
                <a:cubicBezTo>
                  <a:pt x="17" y="57"/>
                  <a:pt x="17" y="57"/>
                  <a:pt x="17" y="57"/>
                </a:cubicBezTo>
                <a:cubicBezTo>
                  <a:pt x="17" y="49"/>
                  <a:pt x="17" y="49"/>
                  <a:pt x="17" y="49"/>
                </a:cubicBezTo>
                <a:cubicBezTo>
                  <a:pt x="20" y="49"/>
                  <a:pt x="23" y="52"/>
                  <a:pt x="23" y="55"/>
                </a:cubicBezTo>
                <a:cubicBezTo>
                  <a:pt x="23" y="59"/>
                  <a:pt x="20" y="61"/>
                  <a:pt x="17" y="61"/>
                </a:cubicBezTo>
                <a:cubicBezTo>
                  <a:pt x="9" y="61"/>
                  <a:pt x="9" y="61"/>
                  <a:pt x="9" y="61"/>
                </a:cubicBezTo>
                <a:cubicBezTo>
                  <a:pt x="9" y="70"/>
                  <a:pt x="9" y="70"/>
                  <a:pt x="9" y="70"/>
                </a:cubicBezTo>
                <a:cubicBezTo>
                  <a:pt x="0" y="70"/>
                  <a:pt x="0" y="70"/>
                  <a:pt x="0" y="70"/>
                </a:cubicBezTo>
                <a:cubicBezTo>
                  <a:pt x="0" y="78"/>
                  <a:pt x="0" y="78"/>
                  <a:pt x="0" y="78"/>
                </a:cubicBezTo>
                <a:cubicBezTo>
                  <a:pt x="17" y="78"/>
                  <a:pt x="17" y="78"/>
                  <a:pt x="17" y="78"/>
                </a:cubicBezTo>
                <a:cubicBezTo>
                  <a:pt x="17" y="70"/>
                  <a:pt x="17" y="70"/>
                  <a:pt x="17" y="70"/>
                </a:cubicBezTo>
                <a:cubicBezTo>
                  <a:pt x="20" y="70"/>
                  <a:pt x="23" y="72"/>
                  <a:pt x="23" y="76"/>
                </a:cubicBezTo>
                <a:cubicBezTo>
                  <a:pt x="23" y="79"/>
                  <a:pt x="20" y="82"/>
                  <a:pt x="17" y="82"/>
                </a:cubicBezTo>
                <a:cubicBezTo>
                  <a:pt x="9" y="82"/>
                  <a:pt x="9" y="82"/>
                  <a:pt x="9" y="82"/>
                </a:cubicBezTo>
                <a:cubicBezTo>
                  <a:pt x="9" y="90"/>
                  <a:pt x="9" y="90"/>
                  <a:pt x="9" y="90"/>
                </a:cubicBezTo>
                <a:cubicBezTo>
                  <a:pt x="0" y="90"/>
                  <a:pt x="0" y="90"/>
                  <a:pt x="0" y="90"/>
                </a:cubicBezTo>
                <a:cubicBezTo>
                  <a:pt x="0" y="98"/>
                  <a:pt x="0" y="98"/>
                  <a:pt x="0" y="98"/>
                </a:cubicBezTo>
                <a:cubicBezTo>
                  <a:pt x="17" y="98"/>
                  <a:pt x="17" y="98"/>
                  <a:pt x="17" y="98"/>
                </a:cubicBezTo>
                <a:cubicBezTo>
                  <a:pt x="17" y="90"/>
                  <a:pt x="17" y="90"/>
                  <a:pt x="17" y="90"/>
                </a:cubicBezTo>
                <a:cubicBezTo>
                  <a:pt x="20" y="90"/>
                  <a:pt x="23" y="93"/>
                  <a:pt x="23" y="96"/>
                </a:cubicBezTo>
                <a:cubicBezTo>
                  <a:pt x="23" y="100"/>
                  <a:pt x="20" y="102"/>
                  <a:pt x="17" y="102"/>
                </a:cubicBezTo>
                <a:cubicBezTo>
                  <a:pt x="9" y="102"/>
                  <a:pt x="9" y="102"/>
                  <a:pt x="9" y="102"/>
                </a:cubicBezTo>
                <a:cubicBezTo>
                  <a:pt x="9" y="111"/>
                  <a:pt x="9" y="111"/>
                  <a:pt x="9" y="111"/>
                </a:cubicBezTo>
                <a:cubicBezTo>
                  <a:pt x="0" y="111"/>
                  <a:pt x="0" y="111"/>
                  <a:pt x="0" y="111"/>
                </a:cubicBezTo>
                <a:cubicBezTo>
                  <a:pt x="0" y="119"/>
                  <a:pt x="0" y="119"/>
                  <a:pt x="0" y="119"/>
                </a:cubicBezTo>
                <a:cubicBezTo>
                  <a:pt x="17" y="119"/>
                  <a:pt x="17" y="119"/>
                  <a:pt x="17" y="119"/>
                </a:cubicBezTo>
                <a:cubicBezTo>
                  <a:pt x="17" y="111"/>
                  <a:pt x="17" y="111"/>
                  <a:pt x="17" y="111"/>
                </a:cubicBezTo>
                <a:cubicBezTo>
                  <a:pt x="20" y="111"/>
                  <a:pt x="23" y="113"/>
                  <a:pt x="23" y="117"/>
                </a:cubicBezTo>
                <a:cubicBezTo>
                  <a:pt x="23" y="120"/>
                  <a:pt x="20" y="123"/>
                  <a:pt x="17" y="123"/>
                </a:cubicBezTo>
                <a:cubicBezTo>
                  <a:pt x="9" y="123"/>
                  <a:pt x="9" y="123"/>
                  <a:pt x="9" y="123"/>
                </a:cubicBezTo>
                <a:cubicBezTo>
                  <a:pt x="9" y="131"/>
                  <a:pt x="9" y="131"/>
                  <a:pt x="9" y="131"/>
                </a:cubicBezTo>
                <a:cubicBezTo>
                  <a:pt x="107" y="131"/>
                  <a:pt x="107" y="131"/>
                  <a:pt x="107" y="131"/>
                </a:cubicBezTo>
                <a:cubicBezTo>
                  <a:pt x="107" y="0"/>
                  <a:pt x="107" y="0"/>
                  <a:pt x="107" y="0"/>
                </a:cubicBezTo>
                <a:cubicBezTo>
                  <a:pt x="9" y="0"/>
                  <a:pt x="9" y="0"/>
                  <a:pt x="9" y="0"/>
                </a:cubicBezTo>
                <a:lnTo>
                  <a:pt x="9" y="8"/>
                </a:lnTo>
                <a:close/>
                <a:moveTo>
                  <a:pt x="33" y="20"/>
                </a:moveTo>
                <a:cubicBezTo>
                  <a:pt x="83" y="20"/>
                  <a:pt x="83" y="20"/>
                  <a:pt x="83" y="20"/>
                </a:cubicBezTo>
                <a:cubicBezTo>
                  <a:pt x="83" y="45"/>
                  <a:pt x="83" y="45"/>
                  <a:pt x="83" y="45"/>
                </a:cubicBezTo>
                <a:cubicBezTo>
                  <a:pt x="33" y="45"/>
                  <a:pt x="33" y="45"/>
                  <a:pt x="33" y="45"/>
                </a:cubicBezTo>
                <a:lnTo>
                  <a:pt x="33" y="20"/>
                </a:lnTo>
                <a:close/>
              </a:path>
            </a:pathLst>
          </a:custGeom>
          <a:solidFill>
            <a:schemeClr val="accent2"/>
          </a:solidFill>
          <a:ln>
            <a:noFill/>
          </a:ln>
        </p:spPr>
        <p:txBody>
          <a:bodyPr vert="horz" wrap="square" lIns="91440" tIns="45720" rIns="91440" bIns="45720" numCol="1" anchor="t" anchorCtr="0" compatLnSpc="1"/>
          <a:lstStyle/>
          <a:p>
            <a:endParaRPr lang="en-US" dirty="0">
              <a:solidFill>
                <a:schemeClr val="tx1">
                  <a:lumMod val="65000"/>
                  <a:lumOff val="35000"/>
                </a:schemeClr>
              </a:solidFill>
              <a:latin typeface="思源黑体 Normal" panose="020B0400000000000000" pitchFamily="34" charset="-122"/>
              <a:ea typeface="思源黑体 Normal" panose="020B0400000000000000" pitchFamily="34" charset="-122"/>
              <a:sym typeface="字魂35号-经典雅黑" panose="00000500000000000000" pitchFamily="2" charset="-122"/>
            </a:endParaRPr>
          </a:p>
        </p:txBody>
      </p:sp>
      <p:sp>
        <p:nvSpPr>
          <p:cNvPr id="72" name="文本框 71">
            <a:extLst>
              <a:ext uri="{FF2B5EF4-FFF2-40B4-BE49-F238E27FC236}">
                <a16:creationId xmlns="" xmlns:a16="http://schemas.microsoft.com/office/drawing/2014/main" id="{9EFECA82-F4A1-4AF8-A284-B78E6374F887}"/>
              </a:ext>
            </a:extLst>
          </p:cNvPr>
          <p:cNvSpPr txBox="1"/>
          <p:nvPr/>
        </p:nvSpPr>
        <p:spPr>
          <a:xfrm>
            <a:off x="1566545" y="1981201"/>
            <a:ext cx="2056131" cy="738664"/>
          </a:xfrm>
          <a:prstGeom prst="rect">
            <a:avLst/>
          </a:prstGeom>
          <a:noFill/>
        </p:spPr>
        <p:txBody>
          <a:bodyPr wrap="square" rtlCol="0">
            <a:spAutoFit/>
          </a:bodyPr>
          <a:lstStyle/>
          <a:p>
            <a:pPr algn="l">
              <a:lnSpc>
                <a:spcPct val="100000"/>
              </a:lnSpc>
            </a:pPr>
            <a:r>
              <a:rPr lang="zh-CN" altLang="en-US" sz="1400" dirty="0">
                <a:solidFill>
                  <a:schemeClr val="tx1">
                    <a:lumMod val="65000"/>
                    <a:lumOff val="35000"/>
                  </a:schemeClr>
                </a:solidFill>
                <a:latin typeface="思源黑体 Light" panose="020B0300000000000000" pitchFamily="34" charset="-122"/>
                <a:ea typeface="思源黑体 Light" panose="020B0300000000000000" pitchFamily="34" charset="-122"/>
                <a:sym typeface="字魂35号-经典雅黑" panose="00000500000000000000" pitchFamily="2" charset="-122"/>
              </a:rPr>
              <a:t>您所需要的本请添加您所需要的文请所需要的文添。</a:t>
            </a:r>
          </a:p>
        </p:txBody>
      </p:sp>
      <p:sp>
        <p:nvSpPr>
          <p:cNvPr id="73" name="文本框 72">
            <a:extLst>
              <a:ext uri="{FF2B5EF4-FFF2-40B4-BE49-F238E27FC236}">
                <a16:creationId xmlns="" xmlns:a16="http://schemas.microsoft.com/office/drawing/2014/main" id="{7958A90B-41B9-4040-BDE9-51062C92AC2B}"/>
              </a:ext>
            </a:extLst>
          </p:cNvPr>
          <p:cNvSpPr txBox="1"/>
          <p:nvPr/>
        </p:nvSpPr>
        <p:spPr>
          <a:xfrm>
            <a:off x="3747135" y="4491991"/>
            <a:ext cx="2056131" cy="738664"/>
          </a:xfrm>
          <a:prstGeom prst="rect">
            <a:avLst/>
          </a:prstGeom>
          <a:noFill/>
        </p:spPr>
        <p:txBody>
          <a:bodyPr wrap="square" rtlCol="0">
            <a:spAutoFit/>
          </a:bodyPr>
          <a:lstStyle/>
          <a:p>
            <a:pPr algn="l">
              <a:lnSpc>
                <a:spcPct val="100000"/>
              </a:lnSpc>
            </a:pPr>
            <a:r>
              <a:rPr lang="zh-CN" altLang="en-US" sz="1400" dirty="0">
                <a:solidFill>
                  <a:schemeClr val="tx1">
                    <a:lumMod val="65000"/>
                    <a:lumOff val="35000"/>
                  </a:schemeClr>
                </a:solidFill>
                <a:latin typeface="思源黑体 Light" panose="020B0300000000000000" pitchFamily="34" charset="-122"/>
                <a:ea typeface="思源黑体 Light" panose="020B0300000000000000" pitchFamily="34" charset="-122"/>
                <a:sym typeface="字魂35号-经典雅黑" panose="00000500000000000000" pitchFamily="2" charset="-122"/>
              </a:rPr>
              <a:t>您所需要的本请添加您所需要的文请所需要的文添。</a:t>
            </a:r>
          </a:p>
        </p:txBody>
      </p:sp>
      <p:sp>
        <p:nvSpPr>
          <p:cNvPr id="74" name="文本框 73">
            <a:extLst>
              <a:ext uri="{FF2B5EF4-FFF2-40B4-BE49-F238E27FC236}">
                <a16:creationId xmlns="" xmlns:a16="http://schemas.microsoft.com/office/drawing/2014/main" id="{AF973F51-06D8-4D5F-A37B-9ED97D19B07B}"/>
              </a:ext>
            </a:extLst>
          </p:cNvPr>
          <p:cNvSpPr txBox="1"/>
          <p:nvPr/>
        </p:nvSpPr>
        <p:spPr>
          <a:xfrm>
            <a:off x="6057900" y="1981201"/>
            <a:ext cx="2056131" cy="738664"/>
          </a:xfrm>
          <a:prstGeom prst="rect">
            <a:avLst/>
          </a:prstGeom>
          <a:noFill/>
        </p:spPr>
        <p:txBody>
          <a:bodyPr wrap="square" rtlCol="0">
            <a:spAutoFit/>
          </a:bodyPr>
          <a:lstStyle/>
          <a:p>
            <a:pPr algn="l">
              <a:lnSpc>
                <a:spcPct val="100000"/>
              </a:lnSpc>
            </a:pPr>
            <a:r>
              <a:rPr lang="zh-CN" altLang="en-US" sz="1400" dirty="0">
                <a:solidFill>
                  <a:schemeClr val="tx1">
                    <a:lumMod val="65000"/>
                    <a:lumOff val="35000"/>
                  </a:schemeClr>
                </a:solidFill>
                <a:latin typeface="思源黑体 Light" panose="020B0300000000000000" pitchFamily="34" charset="-122"/>
                <a:ea typeface="思源黑体 Light" panose="020B0300000000000000" pitchFamily="34" charset="-122"/>
                <a:sym typeface="字魂35号-经典雅黑" panose="00000500000000000000" pitchFamily="2" charset="-122"/>
              </a:rPr>
              <a:t>您所需要的本请添加您所需要的文请所需要的文添。</a:t>
            </a:r>
          </a:p>
        </p:txBody>
      </p:sp>
      <p:sp>
        <p:nvSpPr>
          <p:cNvPr id="75" name="文本框 74">
            <a:extLst>
              <a:ext uri="{FF2B5EF4-FFF2-40B4-BE49-F238E27FC236}">
                <a16:creationId xmlns="" xmlns:a16="http://schemas.microsoft.com/office/drawing/2014/main" id="{4F22AEE7-44E4-4D4F-A56A-BF98C01DA0FB}"/>
              </a:ext>
            </a:extLst>
          </p:cNvPr>
          <p:cNvSpPr txBox="1"/>
          <p:nvPr/>
        </p:nvSpPr>
        <p:spPr>
          <a:xfrm>
            <a:off x="8502015" y="4521201"/>
            <a:ext cx="2056131" cy="738664"/>
          </a:xfrm>
          <a:prstGeom prst="rect">
            <a:avLst/>
          </a:prstGeom>
          <a:noFill/>
        </p:spPr>
        <p:txBody>
          <a:bodyPr wrap="square" rtlCol="0">
            <a:spAutoFit/>
          </a:bodyPr>
          <a:lstStyle/>
          <a:p>
            <a:pPr algn="l">
              <a:lnSpc>
                <a:spcPct val="100000"/>
              </a:lnSpc>
            </a:pPr>
            <a:r>
              <a:rPr lang="zh-CN" altLang="en-US" sz="1400" dirty="0">
                <a:solidFill>
                  <a:schemeClr val="tx1">
                    <a:lumMod val="65000"/>
                    <a:lumOff val="35000"/>
                  </a:schemeClr>
                </a:solidFill>
                <a:latin typeface="思源黑体 Light" panose="020B0300000000000000" pitchFamily="34" charset="-122"/>
                <a:ea typeface="思源黑体 Light" panose="020B0300000000000000" pitchFamily="34" charset="-122"/>
                <a:sym typeface="字魂35号-经典雅黑" panose="00000500000000000000" pitchFamily="2" charset="-122"/>
              </a:rPr>
              <a:t>您所需要的本请添加您所需要的文请所需要的文添。</a:t>
            </a:r>
          </a:p>
        </p:txBody>
      </p:sp>
      <p:sp>
        <p:nvSpPr>
          <p:cNvPr id="76" name="文本框 75">
            <a:extLst>
              <a:ext uri="{FF2B5EF4-FFF2-40B4-BE49-F238E27FC236}">
                <a16:creationId xmlns="" xmlns:a16="http://schemas.microsoft.com/office/drawing/2014/main" id="{6DD554AD-FA16-4037-8354-B242E7983F1D}"/>
              </a:ext>
            </a:extLst>
          </p:cNvPr>
          <p:cNvSpPr txBox="1"/>
          <p:nvPr/>
        </p:nvSpPr>
        <p:spPr>
          <a:xfrm>
            <a:off x="1708151" y="2954655"/>
            <a:ext cx="1329055" cy="439479"/>
          </a:xfrm>
          <a:prstGeom prst="rect">
            <a:avLst/>
          </a:prstGeom>
          <a:noFill/>
        </p:spPr>
        <p:txBody>
          <a:bodyPr wrap="square" rtlCol="0">
            <a:spAutoFit/>
            <a:scene3d>
              <a:camera prst="orthographicFront"/>
              <a:lightRig rig="threePt" dir="t"/>
            </a:scene3d>
            <a:sp3d contourW="12700"/>
          </a:bodyPr>
          <a:lstStyle/>
          <a:p>
            <a:pPr lvl="0" algn="ctr">
              <a:lnSpc>
                <a:spcPct val="94000"/>
              </a:lnSpc>
              <a:spcBef>
                <a:spcPts val="0"/>
              </a:spcBef>
              <a:spcAft>
                <a:spcPts val="0"/>
              </a:spcAft>
              <a:buClrTx/>
              <a:buSzTx/>
              <a:buFontTx/>
              <a:defRPr/>
            </a:pPr>
            <a:r>
              <a:rPr lang="en-US" altLang="zh-CN" sz="2400" b="1" noProof="0" dirty="0">
                <a:ln>
                  <a:noFill/>
                </a:ln>
                <a:solidFill>
                  <a:schemeClr val="tx1">
                    <a:lumMod val="65000"/>
                    <a:lumOff val="35000"/>
                  </a:schemeClr>
                </a:solidFill>
                <a:effectLst/>
                <a:uLnTx/>
                <a:uFillTx/>
                <a:latin typeface="思源黑体 Medium" panose="020B0600000000000000" pitchFamily="34" charset="-122"/>
                <a:ea typeface="思源黑体 Medium" panose="020B0600000000000000" pitchFamily="34" charset="-122"/>
                <a:cs typeface="+mn-ea"/>
                <a:sym typeface="字魂35号-经典雅黑" panose="00000500000000000000" pitchFamily="2" charset="-122"/>
              </a:rPr>
              <a:t>关键词</a:t>
            </a:r>
          </a:p>
        </p:txBody>
      </p:sp>
      <p:sp>
        <p:nvSpPr>
          <p:cNvPr id="77" name="文本框 76">
            <a:extLst>
              <a:ext uri="{FF2B5EF4-FFF2-40B4-BE49-F238E27FC236}">
                <a16:creationId xmlns="" xmlns:a16="http://schemas.microsoft.com/office/drawing/2014/main" id="{2B95F5B3-156B-40F1-8463-BDB5430AF51B}"/>
              </a:ext>
            </a:extLst>
          </p:cNvPr>
          <p:cNvSpPr txBox="1"/>
          <p:nvPr/>
        </p:nvSpPr>
        <p:spPr>
          <a:xfrm>
            <a:off x="6422391" y="2954655"/>
            <a:ext cx="1329055" cy="439479"/>
          </a:xfrm>
          <a:prstGeom prst="rect">
            <a:avLst/>
          </a:prstGeom>
          <a:noFill/>
        </p:spPr>
        <p:txBody>
          <a:bodyPr wrap="square" rtlCol="0">
            <a:spAutoFit/>
            <a:scene3d>
              <a:camera prst="orthographicFront"/>
              <a:lightRig rig="threePt" dir="t"/>
            </a:scene3d>
            <a:sp3d contourW="12700"/>
          </a:bodyPr>
          <a:lstStyle/>
          <a:p>
            <a:pPr lvl="0" algn="ctr">
              <a:lnSpc>
                <a:spcPct val="94000"/>
              </a:lnSpc>
              <a:spcBef>
                <a:spcPts val="0"/>
              </a:spcBef>
              <a:spcAft>
                <a:spcPts val="0"/>
              </a:spcAft>
              <a:buClrTx/>
              <a:buSzTx/>
              <a:buFontTx/>
              <a:defRPr/>
            </a:pPr>
            <a:r>
              <a:rPr lang="en-US" altLang="zh-CN" sz="2400" b="1" noProof="0" dirty="0">
                <a:ln>
                  <a:noFill/>
                </a:ln>
                <a:solidFill>
                  <a:schemeClr val="tx1">
                    <a:lumMod val="65000"/>
                    <a:lumOff val="35000"/>
                  </a:schemeClr>
                </a:solidFill>
                <a:effectLst/>
                <a:uLnTx/>
                <a:uFillTx/>
                <a:latin typeface="思源黑体 Medium" panose="020B0600000000000000" pitchFamily="34" charset="-122"/>
                <a:ea typeface="思源黑体 Medium" panose="020B0600000000000000" pitchFamily="34" charset="-122"/>
                <a:cs typeface="+mn-ea"/>
                <a:sym typeface="字魂35号-经典雅黑" panose="00000500000000000000" pitchFamily="2" charset="-122"/>
              </a:rPr>
              <a:t>关键词</a:t>
            </a:r>
          </a:p>
        </p:txBody>
      </p:sp>
      <p:sp>
        <p:nvSpPr>
          <p:cNvPr id="78" name="文本框 77">
            <a:extLst>
              <a:ext uri="{FF2B5EF4-FFF2-40B4-BE49-F238E27FC236}">
                <a16:creationId xmlns="" xmlns:a16="http://schemas.microsoft.com/office/drawing/2014/main" id="{EF2E3DCE-11AA-476F-A2EE-EF00F5A46393}"/>
              </a:ext>
            </a:extLst>
          </p:cNvPr>
          <p:cNvSpPr txBox="1"/>
          <p:nvPr/>
        </p:nvSpPr>
        <p:spPr>
          <a:xfrm>
            <a:off x="4104006" y="4001770"/>
            <a:ext cx="1329055" cy="439479"/>
          </a:xfrm>
          <a:prstGeom prst="rect">
            <a:avLst/>
          </a:prstGeom>
          <a:noFill/>
        </p:spPr>
        <p:txBody>
          <a:bodyPr wrap="square" rtlCol="0">
            <a:spAutoFit/>
            <a:scene3d>
              <a:camera prst="orthographicFront"/>
              <a:lightRig rig="threePt" dir="t"/>
            </a:scene3d>
            <a:sp3d contourW="12700"/>
          </a:bodyPr>
          <a:lstStyle/>
          <a:p>
            <a:pPr lvl="0" algn="ctr">
              <a:lnSpc>
                <a:spcPct val="94000"/>
              </a:lnSpc>
              <a:spcBef>
                <a:spcPts val="0"/>
              </a:spcBef>
              <a:spcAft>
                <a:spcPts val="0"/>
              </a:spcAft>
              <a:buClrTx/>
              <a:buSzTx/>
              <a:buFontTx/>
              <a:defRPr/>
            </a:pPr>
            <a:r>
              <a:rPr lang="en-US" altLang="zh-CN" sz="2400" b="1" noProof="0" dirty="0">
                <a:ln>
                  <a:noFill/>
                </a:ln>
                <a:solidFill>
                  <a:schemeClr val="tx1">
                    <a:lumMod val="65000"/>
                    <a:lumOff val="35000"/>
                  </a:schemeClr>
                </a:solidFill>
                <a:effectLst/>
                <a:uLnTx/>
                <a:uFillTx/>
                <a:latin typeface="思源黑体 Medium" panose="020B0600000000000000" pitchFamily="34" charset="-122"/>
                <a:ea typeface="思源黑体 Medium" panose="020B0600000000000000" pitchFamily="34" charset="-122"/>
                <a:cs typeface="+mn-ea"/>
                <a:sym typeface="字魂35号-经典雅黑" panose="00000500000000000000" pitchFamily="2" charset="-122"/>
              </a:rPr>
              <a:t>关键词</a:t>
            </a:r>
          </a:p>
        </p:txBody>
      </p:sp>
      <p:sp>
        <p:nvSpPr>
          <p:cNvPr id="79" name="文本框 78">
            <a:extLst>
              <a:ext uri="{FF2B5EF4-FFF2-40B4-BE49-F238E27FC236}">
                <a16:creationId xmlns="" xmlns:a16="http://schemas.microsoft.com/office/drawing/2014/main" id="{7D4BC96D-E35A-40DB-9530-605C528D8B6A}"/>
              </a:ext>
            </a:extLst>
          </p:cNvPr>
          <p:cNvSpPr txBox="1"/>
          <p:nvPr/>
        </p:nvSpPr>
        <p:spPr>
          <a:xfrm>
            <a:off x="8682991" y="4001770"/>
            <a:ext cx="1329055" cy="439479"/>
          </a:xfrm>
          <a:prstGeom prst="rect">
            <a:avLst/>
          </a:prstGeom>
          <a:noFill/>
        </p:spPr>
        <p:txBody>
          <a:bodyPr wrap="square" rtlCol="0">
            <a:spAutoFit/>
            <a:scene3d>
              <a:camera prst="orthographicFront"/>
              <a:lightRig rig="threePt" dir="t"/>
            </a:scene3d>
            <a:sp3d contourW="12700"/>
          </a:bodyPr>
          <a:lstStyle/>
          <a:p>
            <a:pPr lvl="0" algn="ctr">
              <a:lnSpc>
                <a:spcPct val="94000"/>
              </a:lnSpc>
              <a:spcBef>
                <a:spcPts val="0"/>
              </a:spcBef>
              <a:spcAft>
                <a:spcPts val="0"/>
              </a:spcAft>
              <a:buClrTx/>
              <a:buSzTx/>
              <a:buFontTx/>
              <a:defRPr/>
            </a:pPr>
            <a:r>
              <a:rPr lang="en-US" altLang="zh-CN" sz="2400" b="1" noProof="0" dirty="0">
                <a:ln>
                  <a:noFill/>
                </a:ln>
                <a:solidFill>
                  <a:schemeClr val="tx1">
                    <a:lumMod val="65000"/>
                    <a:lumOff val="35000"/>
                  </a:schemeClr>
                </a:solidFill>
                <a:effectLst/>
                <a:uLnTx/>
                <a:uFillTx/>
                <a:latin typeface="思源黑体 Medium" panose="020B0600000000000000" pitchFamily="34" charset="-122"/>
                <a:ea typeface="思源黑体 Medium" panose="020B0600000000000000" pitchFamily="34" charset="-122"/>
                <a:cs typeface="+mn-ea"/>
                <a:sym typeface="字魂35号-经典雅黑" panose="00000500000000000000" pitchFamily="2" charset="-122"/>
              </a:rPr>
              <a:t>关键词</a:t>
            </a:r>
          </a:p>
        </p:txBody>
      </p:sp>
    </p:spTree>
    <p:extLst>
      <p:ext uri="{BB962C8B-B14F-4D97-AF65-F5344CB8AC3E}">
        <p14:creationId xmlns:p14="http://schemas.microsoft.com/office/powerpoint/2010/main" val="1372788565"/>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40"/>
                                        </p:tgtEl>
                                        <p:attrNameLst>
                                          <p:attrName>style.visibility</p:attrName>
                                        </p:attrNameLst>
                                      </p:cBhvr>
                                      <p:to>
                                        <p:strVal val="visible"/>
                                      </p:to>
                                    </p:set>
                                    <p:anim calcmode="lin" valueType="num">
                                      <p:cBhvr additive="base">
                                        <p:cTn id="7" dur="500" fill="hold"/>
                                        <p:tgtEl>
                                          <p:spTgt spid="40"/>
                                        </p:tgtEl>
                                        <p:attrNameLst>
                                          <p:attrName>ppt_x</p:attrName>
                                        </p:attrNameLst>
                                      </p:cBhvr>
                                      <p:tavLst>
                                        <p:tav tm="0">
                                          <p:val>
                                            <p:strVal val="1+#ppt_w/2"/>
                                          </p:val>
                                        </p:tav>
                                        <p:tav tm="100000">
                                          <p:val>
                                            <p:strVal val="#ppt_x"/>
                                          </p:val>
                                        </p:tav>
                                      </p:tavLst>
                                    </p:anim>
                                    <p:anim calcmode="lin" valueType="num">
                                      <p:cBhvr additive="base">
                                        <p:cTn id="8" dur="500" fill="hold"/>
                                        <p:tgtEl>
                                          <p:spTgt spid="40"/>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53" presetClass="entr" presetSubtype="16" fill="hold" nodeType="clickEffect">
                                  <p:stCondLst>
                                    <p:cond delay="0"/>
                                  </p:stCondLst>
                                  <p:childTnLst>
                                    <p:set>
                                      <p:cBhvr>
                                        <p:cTn id="12" dur="1" fill="hold">
                                          <p:stCondLst>
                                            <p:cond delay="0"/>
                                          </p:stCondLst>
                                        </p:cTn>
                                        <p:tgtEl>
                                          <p:spTgt spid="41"/>
                                        </p:tgtEl>
                                        <p:attrNameLst>
                                          <p:attrName>style.visibility</p:attrName>
                                        </p:attrNameLst>
                                      </p:cBhvr>
                                      <p:to>
                                        <p:strVal val="visible"/>
                                      </p:to>
                                    </p:set>
                                    <p:anim calcmode="lin" valueType="num">
                                      <p:cBhvr>
                                        <p:cTn id="13" dur="500" fill="hold"/>
                                        <p:tgtEl>
                                          <p:spTgt spid="41"/>
                                        </p:tgtEl>
                                        <p:attrNameLst>
                                          <p:attrName>ppt_w</p:attrName>
                                        </p:attrNameLst>
                                      </p:cBhvr>
                                      <p:tavLst>
                                        <p:tav tm="0">
                                          <p:val>
                                            <p:fltVal val="0"/>
                                          </p:val>
                                        </p:tav>
                                        <p:tav tm="100000">
                                          <p:val>
                                            <p:strVal val="#ppt_w"/>
                                          </p:val>
                                        </p:tav>
                                      </p:tavLst>
                                    </p:anim>
                                    <p:anim calcmode="lin" valueType="num">
                                      <p:cBhvr>
                                        <p:cTn id="14" dur="500" fill="hold"/>
                                        <p:tgtEl>
                                          <p:spTgt spid="41"/>
                                        </p:tgtEl>
                                        <p:attrNameLst>
                                          <p:attrName>ppt_h</p:attrName>
                                        </p:attrNameLst>
                                      </p:cBhvr>
                                      <p:tavLst>
                                        <p:tav tm="0">
                                          <p:val>
                                            <p:fltVal val="0"/>
                                          </p:val>
                                        </p:tav>
                                        <p:tav tm="100000">
                                          <p:val>
                                            <p:strVal val="#ppt_h"/>
                                          </p:val>
                                        </p:tav>
                                      </p:tavLst>
                                    </p:anim>
                                    <p:animEffect transition="in" filter="fade">
                                      <p:cBhvr>
                                        <p:cTn id="15" dur="500"/>
                                        <p:tgtEl>
                                          <p:spTgt spid="41"/>
                                        </p:tgtEl>
                                      </p:cBhvr>
                                    </p:animEffect>
                                  </p:childTnLst>
                                </p:cTn>
                              </p:par>
                              <p:par>
                                <p:cTn id="16" presetID="53" presetClass="entr" presetSubtype="16" fill="hold" nodeType="withEffect">
                                  <p:stCondLst>
                                    <p:cond delay="0"/>
                                  </p:stCondLst>
                                  <p:childTnLst>
                                    <p:set>
                                      <p:cBhvr>
                                        <p:cTn id="17" dur="1" fill="hold">
                                          <p:stCondLst>
                                            <p:cond delay="0"/>
                                          </p:stCondLst>
                                        </p:cTn>
                                        <p:tgtEl>
                                          <p:spTgt spid="51"/>
                                        </p:tgtEl>
                                        <p:attrNameLst>
                                          <p:attrName>style.visibility</p:attrName>
                                        </p:attrNameLst>
                                      </p:cBhvr>
                                      <p:to>
                                        <p:strVal val="visible"/>
                                      </p:to>
                                    </p:set>
                                    <p:anim calcmode="lin" valueType="num">
                                      <p:cBhvr>
                                        <p:cTn id="18" dur="500" fill="hold"/>
                                        <p:tgtEl>
                                          <p:spTgt spid="51"/>
                                        </p:tgtEl>
                                        <p:attrNameLst>
                                          <p:attrName>ppt_w</p:attrName>
                                        </p:attrNameLst>
                                      </p:cBhvr>
                                      <p:tavLst>
                                        <p:tav tm="0">
                                          <p:val>
                                            <p:fltVal val="0"/>
                                          </p:val>
                                        </p:tav>
                                        <p:tav tm="100000">
                                          <p:val>
                                            <p:strVal val="#ppt_w"/>
                                          </p:val>
                                        </p:tav>
                                      </p:tavLst>
                                    </p:anim>
                                    <p:anim calcmode="lin" valueType="num">
                                      <p:cBhvr>
                                        <p:cTn id="19" dur="500" fill="hold"/>
                                        <p:tgtEl>
                                          <p:spTgt spid="51"/>
                                        </p:tgtEl>
                                        <p:attrNameLst>
                                          <p:attrName>ppt_h</p:attrName>
                                        </p:attrNameLst>
                                      </p:cBhvr>
                                      <p:tavLst>
                                        <p:tav tm="0">
                                          <p:val>
                                            <p:fltVal val="0"/>
                                          </p:val>
                                        </p:tav>
                                        <p:tav tm="100000">
                                          <p:val>
                                            <p:strVal val="#ppt_h"/>
                                          </p:val>
                                        </p:tav>
                                      </p:tavLst>
                                    </p:anim>
                                    <p:animEffect transition="in" filter="fade">
                                      <p:cBhvr>
                                        <p:cTn id="20" dur="500"/>
                                        <p:tgtEl>
                                          <p:spTgt spid="51"/>
                                        </p:tgtEl>
                                      </p:cBhvr>
                                    </p:animEffect>
                                  </p:childTnLst>
                                </p:cTn>
                              </p:par>
                              <p:par>
                                <p:cTn id="21" presetID="53" presetClass="entr" presetSubtype="16" fill="hold" nodeType="withEffect">
                                  <p:stCondLst>
                                    <p:cond delay="0"/>
                                  </p:stCondLst>
                                  <p:childTnLst>
                                    <p:set>
                                      <p:cBhvr>
                                        <p:cTn id="22" dur="1" fill="hold">
                                          <p:stCondLst>
                                            <p:cond delay="0"/>
                                          </p:stCondLst>
                                        </p:cTn>
                                        <p:tgtEl>
                                          <p:spTgt spid="52"/>
                                        </p:tgtEl>
                                        <p:attrNameLst>
                                          <p:attrName>style.visibility</p:attrName>
                                        </p:attrNameLst>
                                      </p:cBhvr>
                                      <p:to>
                                        <p:strVal val="visible"/>
                                      </p:to>
                                    </p:set>
                                    <p:anim calcmode="lin" valueType="num">
                                      <p:cBhvr>
                                        <p:cTn id="23" dur="500" fill="hold"/>
                                        <p:tgtEl>
                                          <p:spTgt spid="52"/>
                                        </p:tgtEl>
                                        <p:attrNameLst>
                                          <p:attrName>ppt_w</p:attrName>
                                        </p:attrNameLst>
                                      </p:cBhvr>
                                      <p:tavLst>
                                        <p:tav tm="0">
                                          <p:val>
                                            <p:fltVal val="0"/>
                                          </p:val>
                                        </p:tav>
                                        <p:tav tm="100000">
                                          <p:val>
                                            <p:strVal val="#ppt_w"/>
                                          </p:val>
                                        </p:tav>
                                      </p:tavLst>
                                    </p:anim>
                                    <p:anim calcmode="lin" valueType="num">
                                      <p:cBhvr>
                                        <p:cTn id="24" dur="500" fill="hold"/>
                                        <p:tgtEl>
                                          <p:spTgt spid="52"/>
                                        </p:tgtEl>
                                        <p:attrNameLst>
                                          <p:attrName>ppt_h</p:attrName>
                                        </p:attrNameLst>
                                      </p:cBhvr>
                                      <p:tavLst>
                                        <p:tav tm="0">
                                          <p:val>
                                            <p:fltVal val="0"/>
                                          </p:val>
                                        </p:tav>
                                        <p:tav tm="100000">
                                          <p:val>
                                            <p:strVal val="#ppt_h"/>
                                          </p:val>
                                        </p:tav>
                                      </p:tavLst>
                                    </p:anim>
                                    <p:animEffect transition="in" filter="fade">
                                      <p:cBhvr>
                                        <p:cTn id="25" dur="500"/>
                                        <p:tgtEl>
                                          <p:spTgt spid="52"/>
                                        </p:tgtEl>
                                      </p:cBhvr>
                                    </p:animEffect>
                                  </p:childTnLst>
                                </p:cTn>
                              </p:par>
                              <p:par>
                                <p:cTn id="26" presetID="53" presetClass="entr" presetSubtype="16" fill="hold" nodeType="withEffect">
                                  <p:stCondLst>
                                    <p:cond delay="0"/>
                                  </p:stCondLst>
                                  <p:childTnLst>
                                    <p:set>
                                      <p:cBhvr>
                                        <p:cTn id="27" dur="1" fill="hold">
                                          <p:stCondLst>
                                            <p:cond delay="0"/>
                                          </p:stCondLst>
                                        </p:cTn>
                                        <p:tgtEl>
                                          <p:spTgt spid="53"/>
                                        </p:tgtEl>
                                        <p:attrNameLst>
                                          <p:attrName>style.visibility</p:attrName>
                                        </p:attrNameLst>
                                      </p:cBhvr>
                                      <p:to>
                                        <p:strVal val="visible"/>
                                      </p:to>
                                    </p:set>
                                    <p:anim calcmode="lin" valueType="num">
                                      <p:cBhvr>
                                        <p:cTn id="28" dur="500" fill="hold"/>
                                        <p:tgtEl>
                                          <p:spTgt spid="53"/>
                                        </p:tgtEl>
                                        <p:attrNameLst>
                                          <p:attrName>ppt_w</p:attrName>
                                        </p:attrNameLst>
                                      </p:cBhvr>
                                      <p:tavLst>
                                        <p:tav tm="0">
                                          <p:val>
                                            <p:fltVal val="0"/>
                                          </p:val>
                                        </p:tav>
                                        <p:tav tm="100000">
                                          <p:val>
                                            <p:strVal val="#ppt_w"/>
                                          </p:val>
                                        </p:tav>
                                      </p:tavLst>
                                    </p:anim>
                                    <p:anim calcmode="lin" valueType="num">
                                      <p:cBhvr>
                                        <p:cTn id="29" dur="500" fill="hold"/>
                                        <p:tgtEl>
                                          <p:spTgt spid="53"/>
                                        </p:tgtEl>
                                        <p:attrNameLst>
                                          <p:attrName>ppt_h</p:attrName>
                                        </p:attrNameLst>
                                      </p:cBhvr>
                                      <p:tavLst>
                                        <p:tav tm="0">
                                          <p:val>
                                            <p:fltVal val="0"/>
                                          </p:val>
                                        </p:tav>
                                        <p:tav tm="100000">
                                          <p:val>
                                            <p:strVal val="#ppt_h"/>
                                          </p:val>
                                        </p:tav>
                                      </p:tavLst>
                                    </p:anim>
                                    <p:animEffect transition="in" filter="fade">
                                      <p:cBhvr>
                                        <p:cTn id="30" dur="500"/>
                                        <p:tgtEl>
                                          <p:spTgt spid="53"/>
                                        </p:tgtEl>
                                      </p:cBhvr>
                                    </p:animEffect>
                                  </p:childTnLst>
                                </p:cTn>
                              </p:par>
                              <p:par>
                                <p:cTn id="31" presetID="53" presetClass="entr" presetSubtype="16" fill="hold" nodeType="withEffect">
                                  <p:stCondLst>
                                    <p:cond delay="0"/>
                                  </p:stCondLst>
                                  <p:childTnLst>
                                    <p:set>
                                      <p:cBhvr>
                                        <p:cTn id="32" dur="1" fill="hold">
                                          <p:stCondLst>
                                            <p:cond delay="0"/>
                                          </p:stCondLst>
                                        </p:cTn>
                                        <p:tgtEl>
                                          <p:spTgt spid="54"/>
                                        </p:tgtEl>
                                        <p:attrNameLst>
                                          <p:attrName>style.visibility</p:attrName>
                                        </p:attrNameLst>
                                      </p:cBhvr>
                                      <p:to>
                                        <p:strVal val="visible"/>
                                      </p:to>
                                    </p:set>
                                    <p:anim calcmode="lin" valueType="num">
                                      <p:cBhvr>
                                        <p:cTn id="33" dur="500" fill="hold"/>
                                        <p:tgtEl>
                                          <p:spTgt spid="54"/>
                                        </p:tgtEl>
                                        <p:attrNameLst>
                                          <p:attrName>ppt_w</p:attrName>
                                        </p:attrNameLst>
                                      </p:cBhvr>
                                      <p:tavLst>
                                        <p:tav tm="0">
                                          <p:val>
                                            <p:fltVal val="0"/>
                                          </p:val>
                                        </p:tav>
                                        <p:tav tm="100000">
                                          <p:val>
                                            <p:strVal val="#ppt_w"/>
                                          </p:val>
                                        </p:tav>
                                      </p:tavLst>
                                    </p:anim>
                                    <p:anim calcmode="lin" valueType="num">
                                      <p:cBhvr>
                                        <p:cTn id="34" dur="500" fill="hold"/>
                                        <p:tgtEl>
                                          <p:spTgt spid="54"/>
                                        </p:tgtEl>
                                        <p:attrNameLst>
                                          <p:attrName>ppt_h</p:attrName>
                                        </p:attrNameLst>
                                      </p:cBhvr>
                                      <p:tavLst>
                                        <p:tav tm="0">
                                          <p:val>
                                            <p:fltVal val="0"/>
                                          </p:val>
                                        </p:tav>
                                        <p:tav tm="100000">
                                          <p:val>
                                            <p:strVal val="#ppt_h"/>
                                          </p:val>
                                        </p:tav>
                                      </p:tavLst>
                                    </p:anim>
                                    <p:animEffect transition="in" filter="fade">
                                      <p:cBhvr>
                                        <p:cTn id="35" dur="500"/>
                                        <p:tgtEl>
                                          <p:spTgt spid="54"/>
                                        </p:tgtEl>
                                      </p:cBhvr>
                                    </p:animEffect>
                                  </p:childTnLst>
                                </p:cTn>
                              </p:par>
                              <p:par>
                                <p:cTn id="36" presetID="53" presetClass="entr" presetSubtype="16" fill="hold" grpId="0" nodeType="withEffect">
                                  <p:stCondLst>
                                    <p:cond delay="0"/>
                                  </p:stCondLst>
                                  <p:childTnLst>
                                    <p:set>
                                      <p:cBhvr>
                                        <p:cTn id="37" dur="1" fill="hold">
                                          <p:stCondLst>
                                            <p:cond delay="0"/>
                                          </p:stCondLst>
                                        </p:cTn>
                                        <p:tgtEl>
                                          <p:spTgt spid="55"/>
                                        </p:tgtEl>
                                        <p:attrNameLst>
                                          <p:attrName>style.visibility</p:attrName>
                                        </p:attrNameLst>
                                      </p:cBhvr>
                                      <p:to>
                                        <p:strVal val="visible"/>
                                      </p:to>
                                    </p:set>
                                    <p:anim calcmode="lin" valueType="num">
                                      <p:cBhvr>
                                        <p:cTn id="38" dur="500" fill="hold"/>
                                        <p:tgtEl>
                                          <p:spTgt spid="55"/>
                                        </p:tgtEl>
                                        <p:attrNameLst>
                                          <p:attrName>ppt_w</p:attrName>
                                        </p:attrNameLst>
                                      </p:cBhvr>
                                      <p:tavLst>
                                        <p:tav tm="0">
                                          <p:val>
                                            <p:fltVal val="0"/>
                                          </p:val>
                                        </p:tav>
                                        <p:tav tm="100000">
                                          <p:val>
                                            <p:strVal val="#ppt_w"/>
                                          </p:val>
                                        </p:tav>
                                      </p:tavLst>
                                    </p:anim>
                                    <p:anim calcmode="lin" valueType="num">
                                      <p:cBhvr>
                                        <p:cTn id="39" dur="500" fill="hold"/>
                                        <p:tgtEl>
                                          <p:spTgt spid="55"/>
                                        </p:tgtEl>
                                        <p:attrNameLst>
                                          <p:attrName>ppt_h</p:attrName>
                                        </p:attrNameLst>
                                      </p:cBhvr>
                                      <p:tavLst>
                                        <p:tav tm="0">
                                          <p:val>
                                            <p:fltVal val="0"/>
                                          </p:val>
                                        </p:tav>
                                        <p:tav tm="100000">
                                          <p:val>
                                            <p:strVal val="#ppt_h"/>
                                          </p:val>
                                        </p:tav>
                                      </p:tavLst>
                                    </p:anim>
                                    <p:animEffect transition="in" filter="fade">
                                      <p:cBhvr>
                                        <p:cTn id="40" dur="500"/>
                                        <p:tgtEl>
                                          <p:spTgt spid="55"/>
                                        </p:tgtEl>
                                      </p:cBhvr>
                                    </p:animEffect>
                                  </p:childTnLst>
                                </p:cTn>
                              </p:par>
                              <p:par>
                                <p:cTn id="41" presetID="53" presetClass="entr" presetSubtype="16" fill="hold" grpId="0" nodeType="withEffect">
                                  <p:stCondLst>
                                    <p:cond delay="0"/>
                                  </p:stCondLst>
                                  <p:childTnLst>
                                    <p:set>
                                      <p:cBhvr>
                                        <p:cTn id="42" dur="1" fill="hold">
                                          <p:stCondLst>
                                            <p:cond delay="0"/>
                                          </p:stCondLst>
                                        </p:cTn>
                                        <p:tgtEl>
                                          <p:spTgt spid="56"/>
                                        </p:tgtEl>
                                        <p:attrNameLst>
                                          <p:attrName>style.visibility</p:attrName>
                                        </p:attrNameLst>
                                      </p:cBhvr>
                                      <p:to>
                                        <p:strVal val="visible"/>
                                      </p:to>
                                    </p:set>
                                    <p:anim calcmode="lin" valueType="num">
                                      <p:cBhvr>
                                        <p:cTn id="43" dur="500" fill="hold"/>
                                        <p:tgtEl>
                                          <p:spTgt spid="56"/>
                                        </p:tgtEl>
                                        <p:attrNameLst>
                                          <p:attrName>ppt_w</p:attrName>
                                        </p:attrNameLst>
                                      </p:cBhvr>
                                      <p:tavLst>
                                        <p:tav tm="0">
                                          <p:val>
                                            <p:fltVal val="0"/>
                                          </p:val>
                                        </p:tav>
                                        <p:tav tm="100000">
                                          <p:val>
                                            <p:strVal val="#ppt_w"/>
                                          </p:val>
                                        </p:tav>
                                      </p:tavLst>
                                    </p:anim>
                                    <p:anim calcmode="lin" valueType="num">
                                      <p:cBhvr>
                                        <p:cTn id="44" dur="500" fill="hold"/>
                                        <p:tgtEl>
                                          <p:spTgt spid="56"/>
                                        </p:tgtEl>
                                        <p:attrNameLst>
                                          <p:attrName>ppt_h</p:attrName>
                                        </p:attrNameLst>
                                      </p:cBhvr>
                                      <p:tavLst>
                                        <p:tav tm="0">
                                          <p:val>
                                            <p:fltVal val="0"/>
                                          </p:val>
                                        </p:tav>
                                        <p:tav tm="100000">
                                          <p:val>
                                            <p:strVal val="#ppt_h"/>
                                          </p:val>
                                        </p:tav>
                                      </p:tavLst>
                                    </p:anim>
                                    <p:animEffect transition="in" filter="fade">
                                      <p:cBhvr>
                                        <p:cTn id="45" dur="500"/>
                                        <p:tgtEl>
                                          <p:spTgt spid="56"/>
                                        </p:tgtEl>
                                      </p:cBhvr>
                                    </p:animEffect>
                                  </p:childTnLst>
                                </p:cTn>
                              </p:par>
                              <p:par>
                                <p:cTn id="46" presetID="53" presetClass="entr" presetSubtype="16" fill="hold" grpId="0" nodeType="withEffect">
                                  <p:stCondLst>
                                    <p:cond delay="0"/>
                                  </p:stCondLst>
                                  <p:childTnLst>
                                    <p:set>
                                      <p:cBhvr>
                                        <p:cTn id="47" dur="1" fill="hold">
                                          <p:stCondLst>
                                            <p:cond delay="0"/>
                                          </p:stCondLst>
                                        </p:cTn>
                                        <p:tgtEl>
                                          <p:spTgt spid="57"/>
                                        </p:tgtEl>
                                        <p:attrNameLst>
                                          <p:attrName>style.visibility</p:attrName>
                                        </p:attrNameLst>
                                      </p:cBhvr>
                                      <p:to>
                                        <p:strVal val="visible"/>
                                      </p:to>
                                    </p:set>
                                    <p:anim calcmode="lin" valueType="num">
                                      <p:cBhvr>
                                        <p:cTn id="48" dur="500" fill="hold"/>
                                        <p:tgtEl>
                                          <p:spTgt spid="57"/>
                                        </p:tgtEl>
                                        <p:attrNameLst>
                                          <p:attrName>ppt_w</p:attrName>
                                        </p:attrNameLst>
                                      </p:cBhvr>
                                      <p:tavLst>
                                        <p:tav tm="0">
                                          <p:val>
                                            <p:fltVal val="0"/>
                                          </p:val>
                                        </p:tav>
                                        <p:tav tm="100000">
                                          <p:val>
                                            <p:strVal val="#ppt_w"/>
                                          </p:val>
                                        </p:tav>
                                      </p:tavLst>
                                    </p:anim>
                                    <p:anim calcmode="lin" valueType="num">
                                      <p:cBhvr>
                                        <p:cTn id="49" dur="500" fill="hold"/>
                                        <p:tgtEl>
                                          <p:spTgt spid="57"/>
                                        </p:tgtEl>
                                        <p:attrNameLst>
                                          <p:attrName>ppt_h</p:attrName>
                                        </p:attrNameLst>
                                      </p:cBhvr>
                                      <p:tavLst>
                                        <p:tav tm="0">
                                          <p:val>
                                            <p:fltVal val="0"/>
                                          </p:val>
                                        </p:tav>
                                        <p:tav tm="100000">
                                          <p:val>
                                            <p:strVal val="#ppt_h"/>
                                          </p:val>
                                        </p:tav>
                                      </p:tavLst>
                                    </p:anim>
                                    <p:animEffect transition="in" filter="fade">
                                      <p:cBhvr>
                                        <p:cTn id="50" dur="500"/>
                                        <p:tgtEl>
                                          <p:spTgt spid="57"/>
                                        </p:tgtEl>
                                      </p:cBhvr>
                                    </p:animEffect>
                                  </p:childTnLst>
                                </p:cTn>
                              </p:par>
                              <p:par>
                                <p:cTn id="51" presetID="53" presetClass="entr" presetSubtype="16" fill="hold" grpId="0" nodeType="withEffect">
                                  <p:stCondLst>
                                    <p:cond delay="0"/>
                                  </p:stCondLst>
                                  <p:childTnLst>
                                    <p:set>
                                      <p:cBhvr>
                                        <p:cTn id="52" dur="1" fill="hold">
                                          <p:stCondLst>
                                            <p:cond delay="0"/>
                                          </p:stCondLst>
                                        </p:cTn>
                                        <p:tgtEl>
                                          <p:spTgt spid="58"/>
                                        </p:tgtEl>
                                        <p:attrNameLst>
                                          <p:attrName>style.visibility</p:attrName>
                                        </p:attrNameLst>
                                      </p:cBhvr>
                                      <p:to>
                                        <p:strVal val="visible"/>
                                      </p:to>
                                    </p:set>
                                    <p:anim calcmode="lin" valueType="num">
                                      <p:cBhvr>
                                        <p:cTn id="53" dur="500" fill="hold"/>
                                        <p:tgtEl>
                                          <p:spTgt spid="58"/>
                                        </p:tgtEl>
                                        <p:attrNameLst>
                                          <p:attrName>ppt_w</p:attrName>
                                        </p:attrNameLst>
                                      </p:cBhvr>
                                      <p:tavLst>
                                        <p:tav tm="0">
                                          <p:val>
                                            <p:fltVal val="0"/>
                                          </p:val>
                                        </p:tav>
                                        <p:tav tm="100000">
                                          <p:val>
                                            <p:strVal val="#ppt_w"/>
                                          </p:val>
                                        </p:tav>
                                      </p:tavLst>
                                    </p:anim>
                                    <p:anim calcmode="lin" valueType="num">
                                      <p:cBhvr>
                                        <p:cTn id="54" dur="500" fill="hold"/>
                                        <p:tgtEl>
                                          <p:spTgt spid="58"/>
                                        </p:tgtEl>
                                        <p:attrNameLst>
                                          <p:attrName>ppt_h</p:attrName>
                                        </p:attrNameLst>
                                      </p:cBhvr>
                                      <p:tavLst>
                                        <p:tav tm="0">
                                          <p:val>
                                            <p:fltVal val="0"/>
                                          </p:val>
                                        </p:tav>
                                        <p:tav tm="100000">
                                          <p:val>
                                            <p:strVal val="#ppt_h"/>
                                          </p:val>
                                        </p:tav>
                                      </p:tavLst>
                                    </p:anim>
                                    <p:animEffect transition="in" filter="fade">
                                      <p:cBhvr>
                                        <p:cTn id="55" dur="500"/>
                                        <p:tgtEl>
                                          <p:spTgt spid="58"/>
                                        </p:tgtEl>
                                      </p:cBhvr>
                                    </p:animEffect>
                                  </p:childTnLst>
                                </p:cTn>
                              </p:par>
                              <p:par>
                                <p:cTn id="56" presetID="53" presetClass="entr" presetSubtype="16" fill="hold" grpId="0" nodeType="withEffect">
                                  <p:stCondLst>
                                    <p:cond delay="0"/>
                                  </p:stCondLst>
                                  <p:childTnLst>
                                    <p:set>
                                      <p:cBhvr>
                                        <p:cTn id="57" dur="1" fill="hold">
                                          <p:stCondLst>
                                            <p:cond delay="0"/>
                                          </p:stCondLst>
                                        </p:cTn>
                                        <p:tgtEl>
                                          <p:spTgt spid="59"/>
                                        </p:tgtEl>
                                        <p:attrNameLst>
                                          <p:attrName>style.visibility</p:attrName>
                                        </p:attrNameLst>
                                      </p:cBhvr>
                                      <p:to>
                                        <p:strVal val="visible"/>
                                      </p:to>
                                    </p:set>
                                    <p:anim calcmode="lin" valueType="num">
                                      <p:cBhvr>
                                        <p:cTn id="58" dur="500" fill="hold"/>
                                        <p:tgtEl>
                                          <p:spTgt spid="59"/>
                                        </p:tgtEl>
                                        <p:attrNameLst>
                                          <p:attrName>ppt_w</p:attrName>
                                        </p:attrNameLst>
                                      </p:cBhvr>
                                      <p:tavLst>
                                        <p:tav tm="0">
                                          <p:val>
                                            <p:fltVal val="0"/>
                                          </p:val>
                                        </p:tav>
                                        <p:tav tm="100000">
                                          <p:val>
                                            <p:strVal val="#ppt_w"/>
                                          </p:val>
                                        </p:tav>
                                      </p:tavLst>
                                    </p:anim>
                                    <p:anim calcmode="lin" valueType="num">
                                      <p:cBhvr>
                                        <p:cTn id="59" dur="500" fill="hold"/>
                                        <p:tgtEl>
                                          <p:spTgt spid="59"/>
                                        </p:tgtEl>
                                        <p:attrNameLst>
                                          <p:attrName>ppt_h</p:attrName>
                                        </p:attrNameLst>
                                      </p:cBhvr>
                                      <p:tavLst>
                                        <p:tav tm="0">
                                          <p:val>
                                            <p:fltVal val="0"/>
                                          </p:val>
                                        </p:tav>
                                        <p:tav tm="100000">
                                          <p:val>
                                            <p:strVal val="#ppt_h"/>
                                          </p:val>
                                        </p:tav>
                                      </p:tavLst>
                                    </p:anim>
                                    <p:animEffect transition="in" filter="fade">
                                      <p:cBhvr>
                                        <p:cTn id="60" dur="500"/>
                                        <p:tgtEl>
                                          <p:spTgt spid="59"/>
                                        </p:tgtEl>
                                      </p:cBhvr>
                                    </p:animEffect>
                                  </p:childTnLst>
                                </p:cTn>
                              </p:par>
                              <p:par>
                                <p:cTn id="61" presetID="53" presetClass="entr" presetSubtype="16" fill="hold" grpId="0" nodeType="withEffect">
                                  <p:stCondLst>
                                    <p:cond delay="0"/>
                                  </p:stCondLst>
                                  <p:childTnLst>
                                    <p:set>
                                      <p:cBhvr>
                                        <p:cTn id="62" dur="1" fill="hold">
                                          <p:stCondLst>
                                            <p:cond delay="0"/>
                                          </p:stCondLst>
                                        </p:cTn>
                                        <p:tgtEl>
                                          <p:spTgt spid="60"/>
                                        </p:tgtEl>
                                        <p:attrNameLst>
                                          <p:attrName>style.visibility</p:attrName>
                                        </p:attrNameLst>
                                      </p:cBhvr>
                                      <p:to>
                                        <p:strVal val="visible"/>
                                      </p:to>
                                    </p:set>
                                    <p:anim calcmode="lin" valueType="num">
                                      <p:cBhvr>
                                        <p:cTn id="63" dur="500" fill="hold"/>
                                        <p:tgtEl>
                                          <p:spTgt spid="60"/>
                                        </p:tgtEl>
                                        <p:attrNameLst>
                                          <p:attrName>ppt_w</p:attrName>
                                        </p:attrNameLst>
                                      </p:cBhvr>
                                      <p:tavLst>
                                        <p:tav tm="0">
                                          <p:val>
                                            <p:fltVal val="0"/>
                                          </p:val>
                                        </p:tav>
                                        <p:tav tm="100000">
                                          <p:val>
                                            <p:strVal val="#ppt_w"/>
                                          </p:val>
                                        </p:tav>
                                      </p:tavLst>
                                    </p:anim>
                                    <p:anim calcmode="lin" valueType="num">
                                      <p:cBhvr>
                                        <p:cTn id="64" dur="500" fill="hold"/>
                                        <p:tgtEl>
                                          <p:spTgt spid="60"/>
                                        </p:tgtEl>
                                        <p:attrNameLst>
                                          <p:attrName>ppt_h</p:attrName>
                                        </p:attrNameLst>
                                      </p:cBhvr>
                                      <p:tavLst>
                                        <p:tav tm="0">
                                          <p:val>
                                            <p:fltVal val="0"/>
                                          </p:val>
                                        </p:tav>
                                        <p:tav tm="100000">
                                          <p:val>
                                            <p:strVal val="#ppt_h"/>
                                          </p:val>
                                        </p:tav>
                                      </p:tavLst>
                                    </p:anim>
                                    <p:animEffect transition="in" filter="fade">
                                      <p:cBhvr>
                                        <p:cTn id="65" dur="500"/>
                                        <p:tgtEl>
                                          <p:spTgt spid="60"/>
                                        </p:tgtEl>
                                      </p:cBhvr>
                                    </p:animEffect>
                                  </p:childTnLst>
                                </p:cTn>
                              </p:par>
                              <p:par>
                                <p:cTn id="66" presetID="53" presetClass="entr" presetSubtype="16" fill="hold" grpId="0" nodeType="withEffect">
                                  <p:stCondLst>
                                    <p:cond delay="0"/>
                                  </p:stCondLst>
                                  <p:childTnLst>
                                    <p:set>
                                      <p:cBhvr>
                                        <p:cTn id="67" dur="1" fill="hold">
                                          <p:stCondLst>
                                            <p:cond delay="0"/>
                                          </p:stCondLst>
                                        </p:cTn>
                                        <p:tgtEl>
                                          <p:spTgt spid="61"/>
                                        </p:tgtEl>
                                        <p:attrNameLst>
                                          <p:attrName>style.visibility</p:attrName>
                                        </p:attrNameLst>
                                      </p:cBhvr>
                                      <p:to>
                                        <p:strVal val="visible"/>
                                      </p:to>
                                    </p:set>
                                    <p:anim calcmode="lin" valueType="num">
                                      <p:cBhvr>
                                        <p:cTn id="68" dur="500" fill="hold"/>
                                        <p:tgtEl>
                                          <p:spTgt spid="61"/>
                                        </p:tgtEl>
                                        <p:attrNameLst>
                                          <p:attrName>ppt_w</p:attrName>
                                        </p:attrNameLst>
                                      </p:cBhvr>
                                      <p:tavLst>
                                        <p:tav tm="0">
                                          <p:val>
                                            <p:fltVal val="0"/>
                                          </p:val>
                                        </p:tav>
                                        <p:tav tm="100000">
                                          <p:val>
                                            <p:strVal val="#ppt_w"/>
                                          </p:val>
                                        </p:tav>
                                      </p:tavLst>
                                    </p:anim>
                                    <p:anim calcmode="lin" valueType="num">
                                      <p:cBhvr>
                                        <p:cTn id="69" dur="500" fill="hold"/>
                                        <p:tgtEl>
                                          <p:spTgt spid="61"/>
                                        </p:tgtEl>
                                        <p:attrNameLst>
                                          <p:attrName>ppt_h</p:attrName>
                                        </p:attrNameLst>
                                      </p:cBhvr>
                                      <p:tavLst>
                                        <p:tav tm="0">
                                          <p:val>
                                            <p:fltVal val="0"/>
                                          </p:val>
                                        </p:tav>
                                        <p:tav tm="100000">
                                          <p:val>
                                            <p:strVal val="#ppt_h"/>
                                          </p:val>
                                        </p:tav>
                                      </p:tavLst>
                                    </p:anim>
                                    <p:animEffect transition="in" filter="fade">
                                      <p:cBhvr>
                                        <p:cTn id="70" dur="500"/>
                                        <p:tgtEl>
                                          <p:spTgt spid="61"/>
                                        </p:tgtEl>
                                      </p:cBhvr>
                                    </p:animEffect>
                                  </p:childTnLst>
                                </p:cTn>
                              </p:par>
                              <p:par>
                                <p:cTn id="71" presetID="53" presetClass="entr" presetSubtype="16" fill="hold" grpId="0" nodeType="withEffect">
                                  <p:stCondLst>
                                    <p:cond delay="0"/>
                                  </p:stCondLst>
                                  <p:childTnLst>
                                    <p:set>
                                      <p:cBhvr>
                                        <p:cTn id="72" dur="1" fill="hold">
                                          <p:stCondLst>
                                            <p:cond delay="0"/>
                                          </p:stCondLst>
                                        </p:cTn>
                                        <p:tgtEl>
                                          <p:spTgt spid="62"/>
                                        </p:tgtEl>
                                        <p:attrNameLst>
                                          <p:attrName>style.visibility</p:attrName>
                                        </p:attrNameLst>
                                      </p:cBhvr>
                                      <p:to>
                                        <p:strVal val="visible"/>
                                      </p:to>
                                    </p:set>
                                    <p:anim calcmode="lin" valueType="num">
                                      <p:cBhvr>
                                        <p:cTn id="73" dur="500" fill="hold"/>
                                        <p:tgtEl>
                                          <p:spTgt spid="62"/>
                                        </p:tgtEl>
                                        <p:attrNameLst>
                                          <p:attrName>ppt_w</p:attrName>
                                        </p:attrNameLst>
                                      </p:cBhvr>
                                      <p:tavLst>
                                        <p:tav tm="0">
                                          <p:val>
                                            <p:fltVal val="0"/>
                                          </p:val>
                                        </p:tav>
                                        <p:tav tm="100000">
                                          <p:val>
                                            <p:strVal val="#ppt_w"/>
                                          </p:val>
                                        </p:tav>
                                      </p:tavLst>
                                    </p:anim>
                                    <p:anim calcmode="lin" valueType="num">
                                      <p:cBhvr>
                                        <p:cTn id="74" dur="500" fill="hold"/>
                                        <p:tgtEl>
                                          <p:spTgt spid="62"/>
                                        </p:tgtEl>
                                        <p:attrNameLst>
                                          <p:attrName>ppt_h</p:attrName>
                                        </p:attrNameLst>
                                      </p:cBhvr>
                                      <p:tavLst>
                                        <p:tav tm="0">
                                          <p:val>
                                            <p:fltVal val="0"/>
                                          </p:val>
                                        </p:tav>
                                        <p:tav tm="100000">
                                          <p:val>
                                            <p:strVal val="#ppt_h"/>
                                          </p:val>
                                        </p:tav>
                                      </p:tavLst>
                                    </p:anim>
                                    <p:animEffect transition="in" filter="fade">
                                      <p:cBhvr>
                                        <p:cTn id="75" dur="500"/>
                                        <p:tgtEl>
                                          <p:spTgt spid="62"/>
                                        </p:tgtEl>
                                      </p:cBhvr>
                                    </p:animEffect>
                                  </p:childTnLst>
                                </p:cTn>
                              </p:par>
                              <p:par>
                                <p:cTn id="76" presetID="53" presetClass="entr" presetSubtype="16" fill="hold" nodeType="withEffect">
                                  <p:stCondLst>
                                    <p:cond delay="0"/>
                                  </p:stCondLst>
                                  <p:childTnLst>
                                    <p:set>
                                      <p:cBhvr>
                                        <p:cTn id="77" dur="1" fill="hold">
                                          <p:stCondLst>
                                            <p:cond delay="0"/>
                                          </p:stCondLst>
                                        </p:cTn>
                                        <p:tgtEl>
                                          <p:spTgt spid="63"/>
                                        </p:tgtEl>
                                        <p:attrNameLst>
                                          <p:attrName>style.visibility</p:attrName>
                                        </p:attrNameLst>
                                      </p:cBhvr>
                                      <p:to>
                                        <p:strVal val="visible"/>
                                      </p:to>
                                    </p:set>
                                    <p:anim calcmode="lin" valueType="num">
                                      <p:cBhvr>
                                        <p:cTn id="78" dur="500" fill="hold"/>
                                        <p:tgtEl>
                                          <p:spTgt spid="63"/>
                                        </p:tgtEl>
                                        <p:attrNameLst>
                                          <p:attrName>ppt_w</p:attrName>
                                        </p:attrNameLst>
                                      </p:cBhvr>
                                      <p:tavLst>
                                        <p:tav tm="0">
                                          <p:val>
                                            <p:fltVal val="0"/>
                                          </p:val>
                                        </p:tav>
                                        <p:tav tm="100000">
                                          <p:val>
                                            <p:strVal val="#ppt_w"/>
                                          </p:val>
                                        </p:tav>
                                      </p:tavLst>
                                    </p:anim>
                                    <p:anim calcmode="lin" valueType="num">
                                      <p:cBhvr>
                                        <p:cTn id="79" dur="500" fill="hold"/>
                                        <p:tgtEl>
                                          <p:spTgt spid="63"/>
                                        </p:tgtEl>
                                        <p:attrNameLst>
                                          <p:attrName>ppt_h</p:attrName>
                                        </p:attrNameLst>
                                      </p:cBhvr>
                                      <p:tavLst>
                                        <p:tav tm="0">
                                          <p:val>
                                            <p:fltVal val="0"/>
                                          </p:val>
                                        </p:tav>
                                        <p:tav tm="100000">
                                          <p:val>
                                            <p:strVal val="#ppt_h"/>
                                          </p:val>
                                        </p:tav>
                                      </p:tavLst>
                                    </p:anim>
                                    <p:animEffect transition="in" filter="fade">
                                      <p:cBhvr>
                                        <p:cTn id="80" dur="500"/>
                                        <p:tgtEl>
                                          <p:spTgt spid="63"/>
                                        </p:tgtEl>
                                      </p:cBhvr>
                                    </p:animEffect>
                                  </p:childTnLst>
                                </p:cTn>
                              </p:par>
                              <p:par>
                                <p:cTn id="81" presetID="53" presetClass="entr" presetSubtype="16" fill="hold" grpId="0" nodeType="withEffect">
                                  <p:stCondLst>
                                    <p:cond delay="0"/>
                                  </p:stCondLst>
                                  <p:childTnLst>
                                    <p:set>
                                      <p:cBhvr>
                                        <p:cTn id="82" dur="1" fill="hold">
                                          <p:stCondLst>
                                            <p:cond delay="0"/>
                                          </p:stCondLst>
                                        </p:cTn>
                                        <p:tgtEl>
                                          <p:spTgt spid="69"/>
                                        </p:tgtEl>
                                        <p:attrNameLst>
                                          <p:attrName>style.visibility</p:attrName>
                                        </p:attrNameLst>
                                      </p:cBhvr>
                                      <p:to>
                                        <p:strVal val="visible"/>
                                      </p:to>
                                    </p:set>
                                    <p:anim calcmode="lin" valueType="num">
                                      <p:cBhvr>
                                        <p:cTn id="83" dur="500" fill="hold"/>
                                        <p:tgtEl>
                                          <p:spTgt spid="69"/>
                                        </p:tgtEl>
                                        <p:attrNameLst>
                                          <p:attrName>ppt_w</p:attrName>
                                        </p:attrNameLst>
                                      </p:cBhvr>
                                      <p:tavLst>
                                        <p:tav tm="0">
                                          <p:val>
                                            <p:fltVal val="0"/>
                                          </p:val>
                                        </p:tav>
                                        <p:tav tm="100000">
                                          <p:val>
                                            <p:strVal val="#ppt_w"/>
                                          </p:val>
                                        </p:tav>
                                      </p:tavLst>
                                    </p:anim>
                                    <p:anim calcmode="lin" valueType="num">
                                      <p:cBhvr>
                                        <p:cTn id="84" dur="500" fill="hold"/>
                                        <p:tgtEl>
                                          <p:spTgt spid="69"/>
                                        </p:tgtEl>
                                        <p:attrNameLst>
                                          <p:attrName>ppt_h</p:attrName>
                                        </p:attrNameLst>
                                      </p:cBhvr>
                                      <p:tavLst>
                                        <p:tav tm="0">
                                          <p:val>
                                            <p:fltVal val="0"/>
                                          </p:val>
                                        </p:tav>
                                        <p:tav tm="100000">
                                          <p:val>
                                            <p:strVal val="#ppt_h"/>
                                          </p:val>
                                        </p:tav>
                                      </p:tavLst>
                                    </p:anim>
                                    <p:animEffect transition="in" filter="fade">
                                      <p:cBhvr>
                                        <p:cTn id="85" dur="500"/>
                                        <p:tgtEl>
                                          <p:spTgt spid="69"/>
                                        </p:tgtEl>
                                      </p:cBhvr>
                                    </p:animEffect>
                                  </p:childTnLst>
                                </p:cTn>
                              </p:par>
                              <p:par>
                                <p:cTn id="86" presetID="53" presetClass="entr" presetSubtype="16" fill="hold" grpId="0" nodeType="withEffect">
                                  <p:stCondLst>
                                    <p:cond delay="0"/>
                                  </p:stCondLst>
                                  <p:childTnLst>
                                    <p:set>
                                      <p:cBhvr>
                                        <p:cTn id="87" dur="1" fill="hold">
                                          <p:stCondLst>
                                            <p:cond delay="0"/>
                                          </p:stCondLst>
                                        </p:cTn>
                                        <p:tgtEl>
                                          <p:spTgt spid="70"/>
                                        </p:tgtEl>
                                        <p:attrNameLst>
                                          <p:attrName>style.visibility</p:attrName>
                                        </p:attrNameLst>
                                      </p:cBhvr>
                                      <p:to>
                                        <p:strVal val="visible"/>
                                      </p:to>
                                    </p:set>
                                    <p:anim calcmode="lin" valueType="num">
                                      <p:cBhvr>
                                        <p:cTn id="88" dur="500" fill="hold"/>
                                        <p:tgtEl>
                                          <p:spTgt spid="70"/>
                                        </p:tgtEl>
                                        <p:attrNameLst>
                                          <p:attrName>ppt_w</p:attrName>
                                        </p:attrNameLst>
                                      </p:cBhvr>
                                      <p:tavLst>
                                        <p:tav tm="0">
                                          <p:val>
                                            <p:fltVal val="0"/>
                                          </p:val>
                                        </p:tav>
                                        <p:tav tm="100000">
                                          <p:val>
                                            <p:strVal val="#ppt_w"/>
                                          </p:val>
                                        </p:tav>
                                      </p:tavLst>
                                    </p:anim>
                                    <p:anim calcmode="lin" valueType="num">
                                      <p:cBhvr>
                                        <p:cTn id="89" dur="500" fill="hold"/>
                                        <p:tgtEl>
                                          <p:spTgt spid="70"/>
                                        </p:tgtEl>
                                        <p:attrNameLst>
                                          <p:attrName>ppt_h</p:attrName>
                                        </p:attrNameLst>
                                      </p:cBhvr>
                                      <p:tavLst>
                                        <p:tav tm="0">
                                          <p:val>
                                            <p:fltVal val="0"/>
                                          </p:val>
                                        </p:tav>
                                        <p:tav tm="100000">
                                          <p:val>
                                            <p:strVal val="#ppt_h"/>
                                          </p:val>
                                        </p:tav>
                                      </p:tavLst>
                                    </p:anim>
                                    <p:animEffect transition="in" filter="fade">
                                      <p:cBhvr>
                                        <p:cTn id="90" dur="500"/>
                                        <p:tgtEl>
                                          <p:spTgt spid="70"/>
                                        </p:tgtEl>
                                      </p:cBhvr>
                                    </p:animEffect>
                                  </p:childTnLst>
                                </p:cTn>
                              </p:par>
                              <p:par>
                                <p:cTn id="91" presetID="53" presetClass="entr" presetSubtype="16" fill="hold" grpId="0" nodeType="withEffect">
                                  <p:stCondLst>
                                    <p:cond delay="0"/>
                                  </p:stCondLst>
                                  <p:childTnLst>
                                    <p:set>
                                      <p:cBhvr>
                                        <p:cTn id="92" dur="1" fill="hold">
                                          <p:stCondLst>
                                            <p:cond delay="0"/>
                                          </p:stCondLst>
                                        </p:cTn>
                                        <p:tgtEl>
                                          <p:spTgt spid="71"/>
                                        </p:tgtEl>
                                        <p:attrNameLst>
                                          <p:attrName>style.visibility</p:attrName>
                                        </p:attrNameLst>
                                      </p:cBhvr>
                                      <p:to>
                                        <p:strVal val="visible"/>
                                      </p:to>
                                    </p:set>
                                    <p:anim calcmode="lin" valueType="num">
                                      <p:cBhvr>
                                        <p:cTn id="93" dur="500" fill="hold"/>
                                        <p:tgtEl>
                                          <p:spTgt spid="71"/>
                                        </p:tgtEl>
                                        <p:attrNameLst>
                                          <p:attrName>ppt_w</p:attrName>
                                        </p:attrNameLst>
                                      </p:cBhvr>
                                      <p:tavLst>
                                        <p:tav tm="0">
                                          <p:val>
                                            <p:fltVal val="0"/>
                                          </p:val>
                                        </p:tav>
                                        <p:tav tm="100000">
                                          <p:val>
                                            <p:strVal val="#ppt_w"/>
                                          </p:val>
                                        </p:tav>
                                      </p:tavLst>
                                    </p:anim>
                                    <p:anim calcmode="lin" valueType="num">
                                      <p:cBhvr>
                                        <p:cTn id="94" dur="500" fill="hold"/>
                                        <p:tgtEl>
                                          <p:spTgt spid="71"/>
                                        </p:tgtEl>
                                        <p:attrNameLst>
                                          <p:attrName>ppt_h</p:attrName>
                                        </p:attrNameLst>
                                      </p:cBhvr>
                                      <p:tavLst>
                                        <p:tav tm="0">
                                          <p:val>
                                            <p:fltVal val="0"/>
                                          </p:val>
                                        </p:tav>
                                        <p:tav tm="100000">
                                          <p:val>
                                            <p:strVal val="#ppt_h"/>
                                          </p:val>
                                        </p:tav>
                                      </p:tavLst>
                                    </p:anim>
                                    <p:animEffect transition="in" filter="fade">
                                      <p:cBhvr>
                                        <p:cTn id="95" dur="500"/>
                                        <p:tgtEl>
                                          <p:spTgt spid="71"/>
                                        </p:tgtEl>
                                      </p:cBhvr>
                                    </p:animEffect>
                                  </p:childTnLst>
                                </p:cTn>
                              </p:par>
                              <p:par>
                                <p:cTn id="96" presetID="53" presetClass="entr" presetSubtype="16" fill="hold" grpId="0" nodeType="withEffect">
                                  <p:stCondLst>
                                    <p:cond delay="0"/>
                                  </p:stCondLst>
                                  <p:childTnLst>
                                    <p:set>
                                      <p:cBhvr>
                                        <p:cTn id="97" dur="1" fill="hold">
                                          <p:stCondLst>
                                            <p:cond delay="0"/>
                                          </p:stCondLst>
                                        </p:cTn>
                                        <p:tgtEl>
                                          <p:spTgt spid="72"/>
                                        </p:tgtEl>
                                        <p:attrNameLst>
                                          <p:attrName>style.visibility</p:attrName>
                                        </p:attrNameLst>
                                      </p:cBhvr>
                                      <p:to>
                                        <p:strVal val="visible"/>
                                      </p:to>
                                    </p:set>
                                    <p:anim calcmode="lin" valueType="num">
                                      <p:cBhvr>
                                        <p:cTn id="98" dur="500" fill="hold"/>
                                        <p:tgtEl>
                                          <p:spTgt spid="72"/>
                                        </p:tgtEl>
                                        <p:attrNameLst>
                                          <p:attrName>ppt_w</p:attrName>
                                        </p:attrNameLst>
                                      </p:cBhvr>
                                      <p:tavLst>
                                        <p:tav tm="0">
                                          <p:val>
                                            <p:fltVal val="0"/>
                                          </p:val>
                                        </p:tav>
                                        <p:tav tm="100000">
                                          <p:val>
                                            <p:strVal val="#ppt_w"/>
                                          </p:val>
                                        </p:tav>
                                      </p:tavLst>
                                    </p:anim>
                                    <p:anim calcmode="lin" valueType="num">
                                      <p:cBhvr>
                                        <p:cTn id="99" dur="500" fill="hold"/>
                                        <p:tgtEl>
                                          <p:spTgt spid="72"/>
                                        </p:tgtEl>
                                        <p:attrNameLst>
                                          <p:attrName>ppt_h</p:attrName>
                                        </p:attrNameLst>
                                      </p:cBhvr>
                                      <p:tavLst>
                                        <p:tav tm="0">
                                          <p:val>
                                            <p:fltVal val="0"/>
                                          </p:val>
                                        </p:tav>
                                        <p:tav tm="100000">
                                          <p:val>
                                            <p:strVal val="#ppt_h"/>
                                          </p:val>
                                        </p:tav>
                                      </p:tavLst>
                                    </p:anim>
                                    <p:animEffect transition="in" filter="fade">
                                      <p:cBhvr>
                                        <p:cTn id="100" dur="500"/>
                                        <p:tgtEl>
                                          <p:spTgt spid="72"/>
                                        </p:tgtEl>
                                      </p:cBhvr>
                                    </p:animEffect>
                                  </p:childTnLst>
                                </p:cTn>
                              </p:par>
                              <p:par>
                                <p:cTn id="101" presetID="53" presetClass="entr" presetSubtype="16" fill="hold" grpId="0" nodeType="withEffect">
                                  <p:stCondLst>
                                    <p:cond delay="0"/>
                                  </p:stCondLst>
                                  <p:childTnLst>
                                    <p:set>
                                      <p:cBhvr>
                                        <p:cTn id="102" dur="1" fill="hold">
                                          <p:stCondLst>
                                            <p:cond delay="0"/>
                                          </p:stCondLst>
                                        </p:cTn>
                                        <p:tgtEl>
                                          <p:spTgt spid="73"/>
                                        </p:tgtEl>
                                        <p:attrNameLst>
                                          <p:attrName>style.visibility</p:attrName>
                                        </p:attrNameLst>
                                      </p:cBhvr>
                                      <p:to>
                                        <p:strVal val="visible"/>
                                      </p:to>
                                    </p:set>
                                    <p:anim calcmode="lin" valueType="num">
                                      <p:cBhvr>
                                        <p:cTn id="103" dur="500" fill="hold"/>
                                        <p:tgtEl>
                                          <p:spTgt spid="73"/>
                                        </p:tgtEl>
                                        <p:attrNameLst>
                                          <p:attrName>ppt_w</p:attrName>
                                        </p:attrNameLst>
                                      </p:cBhvr>
                                      <p:tavLst>
                                        <p:tav tm="0">
                                          <p:val>
                                            <p:fltVal val="0"/>
                                          </p:val>
                                        </p:tav>
                                        <p:tav tm="100000">
                                          <p:val>
                                            <p:strVal val="#ppt_w"/>
                                          </p:val>
                                        </p:tav>
                                      </p:tavLst>
                                    </p:anim>
                                    <p:anim calcmode="lin" valueType="num">
                                      <p:cBhvr>
                                        <p:cTn id="104" dur="500" fill="hold"/>
                                        <p:tgtEl>
                                          <p:spTgt spid="73"/>
                                        </p:tgtEl>
                                        <p:attrNameLst>
                                          <p:attrName>ppt_h</p:attrName>
                                        </p:attrNameLst>
                                      </p:cBhvr>
                                      <p:tavLst>
                                        <p:tav tm="0">
                                          <p:val>
                                            <p:fltVal val="0"/>
                                          </p:val>
                                        </p:tav>
                                        <p:tav tm="100000">
                                          <p:val>
                                            <p:strVal val="#ppt_h"/>
                                          </p:val>
                                        </p:tav>
                                      </p:tavLst>
                                    </p:anim>
                                    <p:animEffect transition="in" filter="fade">
                                      <p:cBhvr>
                                        <p:cTn id="105" dur="500"/>
                                        <p:tgtEl>
                                          <p:spTgt spid="73"/>
                                        </p:tgtEl>
                                      </p:cBhvr>
                                    </p:animEffect>
                                  </p:childTnLst>
                                </p:cTn>
                              </p:par>
                              <p:par>
                                <p:cTn id="106" presetID="53" presetClass="entr" presetSubtype="16" fill="hold" grpId="0" nodeType="withEffect">
                                  <p:stCondLst>
                                    <p:cond delay="0"/>
                                  </p:stCondLst>
                                  <p:childTnLst>
                                    <p:set>
                                      <p:cBhvr>
                                        <p:cTn id="107" dur="1" fill="hold">
                                          <p:stCondLst>
                                            <p:cond delay="0"/>
                                          </p:stCondLst>
                                        </p:cTn>
                                        <p:tgtEl>
                                          <p:spTgt spid="74"/>
                                        </p:tgtEl>
                                        <p:attrNameLst>
                                          <p:attrName>style.visibility</p:attrName>
                                        </p:attrNameLst>
                                      </p:cBhvr>
                                      <p:to>
                                        <p:strVal val="visible"/>
                                      </p:to>
                                    </p:set>
                                    <p:anim calcmode="lin" valueType="num">
                                      <p:cBhvr>
                                        <p:cTn id="108" dur="500" fill="hold"/>
                                        <p:tgtEl>
                                          <p:spTgt spid="74"/>
                                        </p:tgtEl>
                                        <p:attrNameLst>
                                          <p:attrName>ppt_w</p:attrName>
                                        </p:attrNameLst>
                                      </p:cBhvr>
                                      <p:tavLst>
                                        <p:tav tm="0">
                                          <p:val>
                                            <p:fltVal val="0"/>
                                          </p:val>
                                        </p:tav>
                                        <p:tav tm="100000">
                                          <p:val>
                                            <p:strVal val="#ppt_w"/>
                                          </p:val>
                                        </p:tav>
                                      </p:tavLst>
                                    </p:anim>
                                    <p:anim calcmode="lin" valueType="num">
                                      <p:cBhvr>
                                        <p:cTn id="109" dur="500" fill="hold"/>
                                        <p:tgtEl>
                                          <p:spTgt spid="74"/>
                                        </p:tgtEl>
                                        <p:attrNameLst>
                                          <p:attrName>ppt_h</p:attrName>
                                        </p:attrNameLst>
                                      </p:cBhvr>
                                      <p:tavLst>
                                        <p:tav tm="0">
                                          <p:val>
                                            <p:fltVal val="0"/>
                                          </p:val>
                                        </p:tav>
                                        <p:tav tm="100000">
                                          <p:val>
                                            <p:strVal val="#ppt_h"/>
                                          </p:val>
                                        </p:tav>
                                      </p:tavLst>
                                    </p:anim>
                                    <p:animEffect transition="in" filter="fade">
                                      <p:cBhvr>
                                        <p:cTn id="110" dur="500"/>
                                        <p:tgtEl>
                                          <p:spTgt spid="74"/>
                                        </p:tgtEl>
                                      </p:cBhvr>
                                    </p:animEffect>
                                  </p:childTnLst>
                                </p:cTn>
                              </p:par>
                              <p:par>
                                <p:cTn id="111" presetID="53" presetClass="entr" presetSubtype="16" fill="hold" grpId="0" nodeType="withEffect">
                                  <p:stCondLst>
                                    <p:cond delay="0"/>
                                  </p:stCondLst>
                                  <p:childTnLst>
                                    <p:set>
                                      <p:cBhvr>
                                        <p:cTn id="112" dur="1" fill="hold">
                                          <p:stCondLst>
                                            <p:cond delay="0"/>
                                          </p:stCondLst>
                                        </p:cTn>
                                        <p:tgtEl>
                                          <p:spTgt spid="75"/>
                                        </p:tgtEl>
                                        <p:attrNameLst>
                                          <p:attrName>style.visibility</p:attrName>
                                        </p:attrNameLst>
                                      </p:cBhvr>
                                      <p:to>
                                        <p:strVal val="visible"/>
                                      </p:to>
                                    </p:set>
                                    <p:anim calcmode="lin" valueType="num">
                                      <p:cBhvr>
                                        <p:cTn id="113" dur="500" fill="hold"/>
                                        <p:tgtEl>
                                          <p:spTgt spid="75"/>
                                        </p:tgtEl>
                                        <p:attrNameLst>
                                          <p:attrName>ppt_w</p:attrName>
                                        </p:attrNameLst>
                                      </p:cBhvr>
                                      <p:tavLst>
                                        <p:tav tm="0">
                                          <p:val>
                                            <p:fltVal val="0"/>
                                          </p:val>
                                        </p:tav>
                                        <p:tav tm="100000">
                                          <p:val>
                                            <p:strVal val="#ppt_w"/>
                                          </p:val>
                                        </p:tav>
                                      </p:tavLst>
                                    </p:anim>
                                    <p:anim calcmode="lin" valueType="num">
                                      <p:cBhvr>
                                        <p:cTn id="114" dur="500" fill="hold"/>
                                        <p:tgtEl>
                                          <p:spTgt spid="75"/>
                                        </p:tgtEl>
                                        <p:attrNameLst>
                                          <p:attrName>ppt_h</p:attrName>
                                        </p:attrNameLst>
                                      </p:cBhvr>
                                      <p:tavLst>
                                        <p:tav tm="0">
                                          <p:val>
                                            <p:fltVal val="0"/>
                                          </p:val>
                                        </p:tav>
                                        <p:tav tm="100000">
                                          <p:val>
                                            <p:strVal val="#ppt_h"/>
                                          </p:val>
                                        </p:tav>
                                      </p:tavLst>
                                    </p:anim>
                                    <p:animEffect transition="in" filter="fade">
                                      <p:cBhvr>
                                        <p:cTn id="115" dur="500"/>
                                        <p:tgtEl>
                                          <p:spTgt spid="75"/>
                                        </p:tgtEl>
                                      </p:cBhvr>
                                    </p:animEffect>
                                  </p:childTnLst>
                                </p:cTn>
                              </p:par>
                              <p:par>
                                <p:cTn id="116" presetID="53" presetClass="entr" presetSubtype="16" fill="hold" grpId="0" nodeType="withEffect">
                                  <p:stCondLst>
                                    <p:cond delay="0"/>
                                  </p:stCondLst>
                                  <p:childTnLst>
                                    <p:set>
                                      <p:cBhvr>
                                        <p:cTn id="117" dur="1" fill="hold">
                                          <p:stCondLst>
                                            <p:cond delay="0"/>
                                          </p:stCondLst>
                                        </p:cTn>
                                        <p:tgtEl>
                                          <p:spTgt spid="76"/>
                                        </p:tgtEl>
                                        <p:attrNameLst>
                                          <p:attrName>style.visibility</p:attrName>
                                        </p:attrNameLst>
                                      </p:cBhvr>
                                      <p:to>
                                        <p:strVal val="visible"/>
                                      </p:to>
                                    </p:set>
                                    <p:anim calcmode="lin" valueType="num">
                                      <p:cBhvr>
                                        <p:cTn id="118" dur="500" fill="hold"/>
                                        <p:tgtEl>
                                          <p:spTgt spid="76"/>
                                        </p:tgtEl>
                                        <p:attrNameLst>
                                          <p:attrName>ppt_w</p:attrName>
                                        </p:attrNameLst>
                                      </p:cBhvr>
                                      <p:tavLst>
                                        <p:tav tm="0">
                                          <p:val>
                                            <p:fltVal val="0"/>
                                          </p:val>
                                        </p:tav>
                                        <p:tav tm="100000">
                                          <p:val>
                                            <p:strVal val="#ppt_w"/>
                                          </p:val>
                                        </p:tav>
                                      </p:tavLst>
                                    </p:anim>
                                    <p:anim calcmode="lin" valueType="num">
                                      <p:cBhvr>
                                        <p:cTn id="119" dur="500" fill="hold"/>
                                        <p:tgtEl>
                                          <p:spTgt spid="76"/>
                                        </p:tgtEl>
                                        <p:attrNameLst>
                                          <p:attrName>ppt_h</p:attrName>
                                        </p:attrNameLst>
                                      </p:cBhvr>
                                      <p:tavLst>
                                        <p:tav tm="0">
                                          <p:val>
                                            <p:fltVal val="0"/>
                                          </p:val>
                                        </p:tav>
                                        <p:tav tm="100000">
                                          <p:val>
                                            <p:strVal val="#ppt_h"/>
                                          </p:val>
                                        </p:tav>
                                      </p:tavLst>
                                    </p:anim>
                                    <p:animEffect transition="in" filter="fade">
                                      <p:cBhvr>
                                        <p:cTn id="120" dur="500"/>
                                        <p:tgtEl>
                                          <p:spTgt spid="76"/>
                                        </p:tgtEl>
                                      </p:cBhvr>
                                    </p:animEffect>
                                  </p:childTnLst>
                                </p:cTn>
                              </p:par>
                              <p:par>
                                <p:cTn id="121" presetID="53" presetClass="entr" presetSubtype="16" fill="hold" grpId="0" nodeType="withEffect">
                                  <p:stCondLst>
                                    <p:cond delay="0"/>
                                  </p:stCondLst>
                                  <p:childTnLst>
                                    <p:set>
                                      <p:cBhvr>
                                        <p:cTn id="122" dur="1" fill="hold">
                                          <p:stCondLst>
                                            <p:cond delay="0"/>
                                          </p:stCondLst>
                                        </p:cTn>
                                        <p:tgtEl>
                                          <p:spTgt spid="77"/>
                                        </p:tgtEl>
                                        <p:attrNameLst>
                                          <p:attrName>style.visibility</p:attrName>
                                        </p:attrNameLst>
                                      </p:cBhvr>
                                      <p:to>
                                        <p:strVal val="visible"/>
                                      </p:to>
                                    </p:set>
                                    <p:anim calcmode="lin" valueType="num">
                                      <p:cBhvr>
                                        <p:cTn id="123" dur="500" fill="hold"/>
                                        <p:tgtEl>
                                          <p:spTgt spid="77"/>
                                        </p:tgtEl>
                                        <p:attrNameLst>
                                          <p:attrName>ppt_w</p:attrName>
                                        </p:attrNameLst>
                                      </p:cBhvr>
                                      <p:tavLst>
                                        <p:tav tm="0">
                                          <p:val>
                                            <p:fltVal val="0"/>
                                          </p:val>
                                        </p:tav>
                                        <p:tav tm="100000">
                                          <p:val>
                                            <p:strVal val="#ppt_w"/>
                                          </p:val>
                                        </p:tav>
                                      </p:tavLst>
                                    </p:anim>
                                    <p:anim calcmode="lin" valueType="num">
                                      <p:cBhvr>
                                        <p:cTn id="124" dur="500" fill="hold"/>
                                        <p:tgtEl>
                                          <p:spTgt spid="77"/>
                                        </p:tgtEl>
                                        <p:attrNameLst>
                                          <p:attrName>ppt_h</p:attrName>
                                        </p:attrNameLst>
                                      </p:cBhvr>
                                      <p:tavLst>
                                        <p:tav tm="0">
                                          <p:val>
                                            <p:fltVal val="0"/>
                                          </p:val>
                                        </p:tav>
                                        <p:tav tm="100000">
                                          <p:val>
                                            <p:strVal val="#ppt_h"/>
                                          </p:val>
                                        </p:tav>
                                      </p:tavLst>
                                    </p:anim>
                                    <p:animEffect transition="in" filter="fade">
                                      <p:cBhvr>
                                        <p:cTn id="125" dur="500"/>
                                        <p:tgtEl>
                                          <p:spTgt spid="77"/>
                                        </p:tgtEl>
                                      </p:cBhvr>
                                    </p:animEffect>
                                  </p:childTnLst>
                                </p:cTn>
                              </p:par>
                              <p:par>
                                <p:cTn id="126" presetID="53" presetClass="entr" presetSubtype="16" fill="hold" grpId="0" nodeType="withEffect">
                                  <p:stCondLst>
                                    <p:cond delay="0"/>
                                  </p:stCondLst>
                                  <p:childTnLst>
                                    <p:set>
                                      <p:cBhvr>
                                        <p:cTn id="127" dur="1" fill="hold">
                                          <p:stCondLst>
                                            <p:cond delay="0"/>
                                          </p:stCondLst>
                                        </p:cTn>
                                        <p:tgtEl>
                                          <p:spTgt spid="78"/>
                                        </p:tgtEl>
                                        <p:attrNameLst>
                                          <p:attrName>style.visibility</p:attrName>
                                        </p:attrNameLst>
                                      </p:cBhvr>
                                      <p:to>
                                        <p:strVal val="visible"/>
                                      </p:to>
                                    </p:set>
                                    <p:anim calcmode="lin" valueType="num">
                                      <p:cBhvr>
                                        <p:cTn id="128" dur="500" fill="hold"/>
                                        <p:tgtEl>
                                          <p:spTgt spid="78"/>
                                        </p:tgtEl>
                                        <p:attrNameLst>
                                          <p:attrName>ppt_w</p:attrName>
                                        </p:attrNameLst>
                                      </p:cBhvr>
                                      <p:tavLst>
                                        <p:tav tm="0">
                                          <p:val>
                                            <p:fltVal val="0"/>
                                          </p:val>
                                        </p:tav>
                                        <p:tav tm="100000">
                                          <p:val>
                                            <p:strVal val="#ppt_w"/>
                                          </p:val>
                                        </p:tav>
                                      </p:tavLst>
                                    </p:anim>
                                    <p:anim calcmode="lin" valueType="num">
                                      <p:cBhvr>
                                        <p:cTn id="129" dur="500" fill="hold"/>
                                        <p:tgtEl>
                                          <p:spTgt spid="78"/>
                                        </p:tgtEl>
                                        <p:attrNameLst>
                                          <p:attrName>ppt_h</p:attrName>
                                        </p:attrNameLst>
                                      </p:cBhvr>
                                      <p:tavLst>
                                        <p:tav tm="0">
                                          <p:val>
                                            <p:fltVal val="0"/>
                                          </p:val>
                                        </p:tav>
                                        <p:tav tm="100000">
                                          <p:val>
                                            <p:strVal val="#ppt_h"/>
                                          </p:val>
                                        </p:tav>
                                      </p:tavLst>
                                    </p:anim>
                                    <p:animEffect transition="in" filter="fade">
                                      <p:cBhvr>
                                        <p:cTn id="130" dur="500"/>
                                        <p:tgtEl>
                                          <p:spTgt spid="78"/>
                                        </p:tgtEl>
                                      </p:cBhvr>
                                    </p:animEffect>
                                  </p:childTnLst>
                                </p:cTn>
                              </p:par>
                              <p:par>
                                <p:cTn id="131" presetID="53" presetClass="entr" presetSubtype="16" fill="hold" grpId="0" nodeType="withEffect">
                                  <p:stCondLst>
                                    <p:cond delay="0"/>
                                  </p:stCondLst>
                                  <p:childTnLst>
                                    <p:set>
                                      <p:cBhvr>
                                        <p:cTn id="132" dur="1" fill="hold">
                                          <p:stCondLst>
                                            <p:cond delay="0"/>
                                          </p:stCondLst>
                                        </p:cTn>
                                        <p:tgtEl>
                                          <p:spTgt spid="79"/>
                                        </p:tgtEl>
                                        <p:attrNameLst>
                                          <p:attrName>style.visibility</p:attrName>
                                        </p:attrNameLst>
                                      </p:cBhvr>
                                      <p:to>
                                        <p:strVal val="visible"/>
                                      </p:to>
                                    </p:set>
                                    <p:anim calcmode="lin" valueType="num">
                                      <p:cBhvr>
                                        <p:cTn id="133" dur="500" fill="hold"/>
                                        <p:tgtEl>
                                          <p:spTgt spid="79"/>
                                        </p:tgtEl>
                                        <p:attrNameLst>
                                          <p:attrName>ppt_w</p:attrName>
                                        </p:attrNameLst>
                                      </p:cBhvr>
                                      <p:tavLst>
                                        <p:tav tm="0">
                                          <p:val>
                                            <p:fltVal val="0"/>
                                          </p:val>
                                        </p:tav>
                                        <p:tav tm="100000">
                                          <p:val>
                                            <p:strVal val="#ppt_w"/>
                                          </p:val>
                                        </p:tav>
                                      </p:tavLst>
                                    </p:anim>
                                    <p:anim calcmode="lin" valueType="num">
                                      <p:cBhvr>
                                        <p:cTn id="134" dur="500" fill="hold"/>
                                        <p:tgtEl>
                                          <p:spTgt spid="79"/>
                                        </p:tgtEl>
                                        <p:attrNameLst>
                                          <p:attrName>ppt_h</p:attrName>
                                        </p:attrNameLst>
                                      </p:cBhvr>
                                      <p:tavLst>
                                        <p:tav tm="0">
                                          <p:val>
                                            <p:fltVal val="0"/>
                                          </p:val>
                                        </p:tav>
                                        <p:tav tm="100000">
                                          <p:val>
                                            <p:strVal val="#ppt_h"/>
                                          </p:val>
                                        </p:tav>
                                      </p:tavLst>
                                    </p:anim>
                                    <p:animEffect transition="in" filter="fade">
                                      <p:cBhvr>
                                        <p:cTn id="135" dur="500"/>
                                        <p:tgtEl>
                                          <p:spTgt spid="7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 grpId="0" animBg="1"/>
      <p:bldP spid="55" grpId="1" animBg="1"/>
      <p:bldP spid="56" grpId="0" animBg="1"/>
      <p:bldP spid="56" grpId="1" animBg="1"/>
      <p:bldP spid="57" grpId="0" animBg="1"/>
      <p:bldP spid="57" grpId="1" animBg="1"/>
      <p:bldP spid="58" grpId="0" animBg="1"/>
      <p:bldP spid="58" grpId="1" animBg="1"/>
      <p:bldP spid="59" grpId="0" animBg="1"/>
      <p:bldP spid="59" grpId="1" animBg="1"/>
      <p:bldP spid="60" grpId="0" animBg="1"/>
      <p:bldP spid="60" grpId="1" animBg="1"/>
      <p:bldP spid="61" grpId="0" animBg="1"/>
      <p:bldP spid="61" grpId="1" animBg="1"/>
      <p:bldP spid="62" grpId="0" animBg="1"/>
      <p:bldP spid="62" grpId="1" animBg="1"/>
      <p:bldP spid="69" grpId="0" animBg="1"/>
      <p:bldP spid="69" grpId="1" animBg="1"/>
      <p:bldP spid="70" grpId="0" animBg="1"/>
      <p:bldP spid="70" grpId="1" animBg="1"/>
      <p:bldP spid="71" grpId="0" animBg="1"/>
      <p:bldP spid="71" grpId="1" animBg="1"/>
      <p:bldP spid="72" grpId="0"/>
      <p:bldP spid="72" grpId="1"/>
      <p:bldP spid="73" grpId="0"/>
      <p:bldP spid="73" grpId="1"/>
      <p:bldP spid="74" grpId="0"/>
      <p:bldP spid="74" grpId="1"/>
      <p:bldP spid="75" grpId="0"/>
      <p:bldP spid="75" grpId="1"/>
      <p:bldP spid="76" grpId="0"/>
      <p:bldP spid="76" grpId="1"/>
      <p:bldP spid="77" grpId="0"/>
      <p:bldP spid="77" grpId="1"/>
      <p:bldP spid="78" grpId="0"/>
      <p:bldP spid="78" grpId="1"/>
      <p:bldP spid="79" grpId="0"/>
      <p:bldP spid="79" grpId="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7" name="PA_直接连接符 29"/>
          <p:cNvCxnSpPr/>
          <p:nvPr>
            <p:custDataLst>
              <p:tags r:id="rId1"/>
            </p:custDataLst>
          </p:nvPr>
        </p:nvCxnSpPr>
        <p:spPr>
          <a:xfrm>
            <a:off x="567190" y="623733"/>
            <a:ext cx="10854156"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nvGrpSpPr>
          <p:cNvPr id="28" name="PA_组合 30"/>
          <p:cNvGrpSpPr/>
          <p:nvPr>
            <p:custDataLst>
              <p:tags r:id="rId2"/>
            </p:custDataLst>
          </p:nvPr>
        </p:nvGrpSpPr>
        <p:grpSpPr>
          <a:xfrm rot="14400000">
            <a:off x="522221" y="96364"/>
            <a:ext cx="458526" cy="375435"/>
            <a:chOff x="3059816" y="700304"/>
            <a:chExt cx="615694" cy="504120"/>
          </a:xfrm>
          <a:solidFill>
            <a:schemeClr val="accent1"/>
          </a:solidFill>
        </p:grpSpPr>
        <p:sp>
          <p:nvSpPr>
            <p:cNvPr id="29" name="PA_椭圆 31"/>
            <p:cNvSpPr/>
            <p:nvPr>
              <p:custDataLst>
                <p:tags r:id="rId4"/>
              </p:custDataLst>
            </p:nvPr>
          </p:nvSpPr>
          <p:spPr>
            <a:xfrm>
              <a:off x="3531462" y="844352"/>
              <a:ext cx="144048" cy="144048"/>
            </a:xfrm>
            <a:prstGeom prst="ellipse">
              <a:avLst/>
            </a:prstGeom>
            <a:grp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530">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30" name="PA_椭圆 32"/>
            <p:cNvSpPr/>
            <p:nvPr>
              <p:custDataLst>
                <p:tags r:id="rId5"/>
              </p:custDataLst>
            </p:nvPr>
          </p:nvSpPr>
          <p:spPr>
            <a:xfrm>
              <a:off x="3059816" y="700304"/>
              <a:ext cx="144048" cy="144048"/>
            </a:xfrm>
            <a:prstGeom prst="ellipse">
              <a:avLst/>
            </a:prstGeom>
            <a:grp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530">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31" name="PA_椭圆 33"/>
            <p:cNvSpPr/>
            <p:nvPr>
              <p:custDataLst>
                <p:tags r:id="rId6"/>
              </p:custDataLst>
            </p:nvPr>
          </p:nvSpPr>
          <p:spPr>
            <a:xfrm>
              <a:off x="3059816" y="1060376"/>
              <a:ext cx="144048" cy="144048"/>
            </a:xfrm>
            <a:prstGeom prst="ellipse">
              <a:avLst/>
            </a:prstGeom>
            <a:grp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530">
                <a:latin typeface="思源黑体" panose="020B0500000000000000" pitchFamily="34" charset="-122"/>
                <a:ea typeface="思源黑体" panose="020B0500000000000000" pitchFamily="34" charset="-122"/>
                <a:sym typeface="思源黑体" panose="020B0500000000000000" pitchFamily="34" charset="-122"/>
              </a:endParaRPr>
            </a:p>
          </p:txBody>
        </p:sp>
        <p:cxnSp>
          <p:nvCxnSpPr>
            <p:cNvPr id="32" name="PA_直接连接符 34"/>
            <p:cNvCxnSpPr>
              <a:stCxn id="29" idx="7"/>
              <a:endCxn id="31" idx="3"/>
            </p:cNvCxnSpPr>
            <p:nvPr>
              <p:custDataLst>
                <p:tags r:id="rId7"/>
              </p:custDataLst>
            </p:nvPr>
          </p:nvCxnSpPr>
          <p:spPr>
            <a:xfrm flipH="1">
              <a:off x="3080911" y="865447"/>
              <a:ext cx="573504" cy="317882"/>
            </a:xfrm>
            <a:prstGeom prst="line">
              <a:avLst/>
            </a:prstGeom>
            <a:grpFill/>
            <a:ln w="9525" cap="flat" cmpd="sng" algn="ctr">
              <a:solidFill>
                <a:schemeClr val="accent1"/>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33" name="PA_直接连接符 35"/>
            <p:cNvCxnSpPr>
              <a:stCxn id="30" idx="0"/>
            </p:cNvCxnSpPr>
            <p:nvPr>
              <p:custDataLst>
                <p:tags r:id="rId8"/>
              </p:custDataLst>
            </p:nvPr>
          </p:nvCxnSpPr>
          <p:spPr>
            <a:xfrm>
              <a:off x="3131840" y="700304"/>
              <a:ext cx="0" cy="447037"/>
            </a:xfrm>
            <a:prstGeom prst="line">
              <a:avLst/>
            </a:prstGeom>
            <a:grpFill/>
            <a:ln w="9525" cap="flat" cmpd="sng" algn="ctr">
              <a:solidFill>
                <a:schemeClr val="accent1"/>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grpSp>
      <p:sp>
        <p:nvSpPr>
          <p:cNvPr id="34" name="PA_矩形 22"/>
          <p:cNvSpPr>
            <a:spLocks noChangeArrowheads="1"/>
          </p:cNvSpPr>
          <p:nvPr>
            <p:custDataLst>
              <p:tags r:id="rId3"/>
            </p:custDataLst>
          </p:nvPr>
        </p:nvSpPr>
        <p:spPr bwMode="auto">
          <a:xfrm>
            <a:off x="1030673" y="12217"/>
            <a:ext cx="2744003" cy="6526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square">
            <a:spAutoFit/>
          </a:bodyPr>
          <a:lstStyle/>
          <a:p>
            <a:pPr algn="l" eaLnBrk="1" fontAlgn="base" hangingPunct="1">
              <a:lnSpc>
                <a:spcPct val="120000"/>
              </a:lnSpc>
            </a:pPr>
            <a:r>
              <a:rPr lang="zh-CN" altLang="en-US" sz="3034" dirty="0">
                <a:solidFill>
                  <a:schemeClr val="accent1"/>
                </a:solidFill>
                <a:latin typeface="思源黑体" panose="020B0500000000000000" pitchFamily="34" charset="-122"/>
                <a:ea typeface="思源黑体" panose="020B0500000000000000" pitchFamily="34" charset="-122"/>
                <a:sym typeface="思源黑体" panose="020B0500000000000000" pitchFamily="34" charset="-122"/>
              </a:rPr>
              <a:t>添加标题文字</a:t>
            </a:r>
          </a:p>
        </p:txBody>
      </p:sp>
      <p:pic>
        <p:nvPicPr>
          <p:cNvPr id="36" name="图片 35">
            <a:extLst>
              <a:ext uri="{FF2B5EF4-FFF2-40B4-BE49-F238E27FC236}">
                <a16:creationId xmlns="" xmlns:a16="http://schemas.microsoft.com/office/drawing/2014/main" id="{DC51CDF5-6856-4000-B201-32C412250AD2}"/>
              </a:ext>
            </a:extLst>
          </p:cNvPr>
          <p:cNvPicPr>
            <a:picLocks noChangeAspect="1"/>
          </p:cNvPicPr>
          <p:nvPr/>
        </p:nvPicPr>
        <p:blipFill>
          <a:blip r:embed="rId11" cstate="print">
            <a:extLst>
              <a:ext uri="{28A0092B-C50C-407E-A947-70E740481C1C}">
                <a14:useLocalDpi xmlns:a14="http://schemas.microsoft.com/office/drawing/2010/main" val="0"/>
              </a:ext>
            </a:extLst>
          </a:blip>
          <a:srcRect/>
          <a:stretch/>
        </p:blipFill>
        <p:spPr>
          <a:xfrm>
            <a:off x="9655761" y="109934"/>
            <a:ext cx="1736139" cy="408038"/>
          </a:xfrm>
          <a:prstGeom prst="rect">
            <a:avLst/>
          </a:prstGeom>
        </p:spPr>
      </p:pic>
      <p:grpSp>
        <p:nvGrpSpPr>
          <p:cNvPr id="37" name="组合 36">
            <a:extLst>
              <a:ext uri="{FF2B5EF4-FFF2-40B4-BE49-F238E27FC236}">
                <a16:creationId xmlns="" xmlns:a16="http://schemas.microsoft.com/office/drawing/2014/main" id="{6E9267AF-C74C-426A-823F-4A9E38C70A5A}"/>
              </a:ext>
            </a:extLst>
          </p:cNvPr>
          <p:cNvGrpSpPr/>
          <p:nvPr/>
        </p:nvGrpSpPr>
        <p:grpSpPr>
          <a:xfrm>
            <a:off x="634877" y="1537868"/>
            <a:ext cx="5189371" cy="4135913"/>
            <a:chOff x="1174752" y="2094775"/>
            <a:chExt cx="4294140" cy="3422418"/>
          </a:xfrm>
        </p:grpSpPr>
        <p:pic>
          <p:nvPicPr>
            <p:cNvPr id="38" name="Picture 5">
              <a:extLst>
                <a:ext uri="{FF2B5EF4-FFF2-40B4-BE49-F238E27FC236}">
                  <a16:creationId xmlns="" xmlns:a16="http://schemas.microsoft.com/office/drawing/2014/main" id="{DB809D28-DC28-4688-9ECF-1193E4D3D363}"/>
                </a:ext>
              </a:extLst>
            </p:cNvPr>
            <p:cNvPicPr>
              <a:picLocks noChangeAspect="1"/>
            </p:cNvPicPr>
            <p:nvPr/>
          </p:nvPicPr>
          <p:blipFill>
            <a:blip r:embed="rId12" cstate="screen">
              <a:extLst>
                <a:ext uri="{28A0092B-C50C-407E-A947-70E740481C1C}">
                  <a14:useLocalDpi xmlns:a14="http://schemas.microsoft.com/office/drawing/2010/main"/>
                </a:ext>
              </a:extLst>
            </a:blip>
            <a:stretch>
              <a:fillRect/>
            </a:stretch>
          </p:blipFill>
          <p:spPr>
            <a:xfrm>
              <a:off x="1174752" y="2094775"/>
              <a:ext cx="4294140" cy="3422418"/>
            </a:xfrm>
            <a:prstGeom prst="rect">
              <a:avLst/>
            </a:prstGeom>
          </p:spPr>
        </p:pic>
        <p:sp>
          <p:nvSpPr>
            <p:cNvPr id="39" name="矩形 38">
              <a:extLst>
                <a:ext uri="{FF2B5EF4-FFF2-40B4-BE49-F238E27FC236}">
                  <a16:creationId xmlns="" xmlns:a16="http://schemas.microsoft.com/office/drawing/2014/main" id="{9958704D-AD51-45C0-BCAD-08B18D1E8CF9}"/>
                </a:ext>
              </a:extLst>
            </p:cNvPr>
            <p:cNvSpPr/>
            <p:nvPr/>
          </p:nvSpPr>
          <p:spPr>
            <a:xfrm>
              <a:off x="1397399" y="2301989"/>
              <a:ext cx="3842449" cy="2176369"/>
            </a:xfrm>
            <a:prstGeom prst="rect">
              <a:avLst/>
            </a:prstGeom>
            <a:blipFill>
              <a:blip r:embed="rId13"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黑体 Normal" panose="020B0400000000000000" pitchFamily="34" charset="-122"/>
                <a:ea typeface="字魂59号-创粗黑" panose="00000500000000000000" pitchFamily="2" charset="-122"/>
              </a:endParaRPr>
            </a:p>
          </p:txBody>
        </p:sp>
        <p:sp>
          <p:nvSpPr>
            <p:cNvPr id="40" name="透明">
              <a:extLst>
                <a:ext uri="{FF2B5EF4-FFF2-40B4-BE49-F238E27FC236}">
                  <a16:creationId xmlns="" xmlns:a16="http://schemas.microsoft.com/office/drawing/2014/main" id="{DBC6EC11-C4E7-4D5E-BA26-12A7586772CB}"/>
                </a:ext>
              </a:extLst>
            </p:cNvPr>
            <p:cNvSpPr>
              <a:spLocks/>
            </p:cNvSpPr>
            <p:nvPr/>
          </p:nvSpPr>
          <p:spPr bwMode="auto">
            <a:xfrm>
              <a:off x="3259976" y="2301989"/>
              <a:ext cx="1979872" cy="2176456"/>
            </a:xfrm>
            <a:custGeom>
              <a:avLst/>
              <a:gdLst>
                <a:gd name="T0" fmla="*/ 1682 w 1682"/>
                <a:gd name="T1" fmla="*/ 0 h 2069"/>
                <a:gd name="T2" fmla="*/ 789 w 1682"/>
                <a:gd name="T3" fmla="*/ 0 h 2069"/>
                <a:gd name="T4" fmla="*/ 0 w 1682"/>
                <a:gd name="T5" fmla="*/ 2069 h 2069"/>
                <a:gd name="T6" fmla="*/ 1682 w 1682"/>
                <a:gd name="T7" fmla="*/ 2069 h 2069"/>
                <a:gd name="T8" fmla="*/ 1682 w 1682"/>
                <a:gd name="T9" fmla="*/ 0 h 2069"/>
              </a:gdLst>
              <a:ahLst/>
              <a:cxnLst>
                <a:cxn ang="0">
                  <a:pos x="T0" y="T1"/>
                </a:cxn>
                <a:cxn ang="0">
                  <a:pos x="T2" y="T3"/>
                </a:cxn>
                <a:cxn ang="0">
                  <a:pos x="T4" y="T5"/>
                </a:cxn>
                <a:cxn ang="0">
                  <a:pos x="T6" y="T7"/>
                </a:cxn>
                <a:cxn ang="0">
                  <a:pos x="T8" y="T9"/>
                </a:cxn>
              </a:cxnLst>
              <a:rect l="0" t="0" r="r" b="b"/>
              <a:pathLst>
                <a:path w="1682" h="2069">
                  <a:moveTo>
                    <a:pt x="1682" y="0"/>
                  </a:moveTo>
                  <a:lnTo>
                    <a:pt x="789" y="0"/>
                  </a:lnTo>
                  <a:lnTo>
                    <a:pt x="0" y="2069"/>
                  </a:lnTo>
                  <a:lnTo>
                    <a:pt x="1682" y="2069"/>
                  </a:lnTo>
                  <a:lnTo>
                    <a:pt x="1682" y="0"/>
                  </a:lnTo>
                  <a:close/>
                </a:path>
              </a:pathLst>
            </a:custGeom>
            <a:gradFill flip="none" rotWithShape="1">
              <a:gsLst>
                <a:gs pos="0">
                  <a:schemeClr val="bg1">
                    <a:alpha val="30000"/>
                  </a:schemeClr>
                </a:gs>
                <a:gs pos="23000">
                  <a:schemeClr val="bg1">
                    <a:alpha val="20000"/>
                  </a:schemeClr>
                </a:gs>
                <a:gs pos="100000">
                  <a:schemeClr val="bg1">
                    <a:alpha val="0"/>
                  </a:schemeClr>
                </a:gs>
              </a:gsLst>
              <a:lin ang="8100000" scaled="1"/>
              <a:tileRect/>
            </a:gra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思源黑体 Normal" panose="020B0400000000000000" pitchFamily="34" charset="-122"/>
                <a:ea typeface="字魂59号-创粗黑" panose="00000500000000000000" pitchFamily="2" charset="-122"/>
              </a:endParaRPr>
            </a:p>
          </p:txBody>
        </p:sp>
      </p:grpSp>
      <p:grpSp>
        <p:nvGrpSpPr>
          <p:cNvPr id="41" name="组合 40">
            <a:extLst>
              <a:ext uri="{FF2B5EF4-FFF2-40B4-BE49-F238E27FC236}">
                <a16:creationId xmlns="" xmlns:a16="http://schemas.microsoft.com/office/drawing/2014/main" id="{7C50FCB4-4B71-47BE-B2B2-F66BF922A0AD}"/>
              </a:ext>
            </a:extLst>
          </p:cNvPr>
          <p:cNvGrpSpPr/>
          <p:nvPr/>
        </p:nvGrpSpPr>
        <p:grpSpPr>
          <a:xfrm>
            <a:off x="6987684" y="1783170"/>
            <a:ext cx="4229941" cy="989806"/>
            <a:chOff x="2486796" y="2343753"/>
            <a:chExt cx="4229941" cy="989806"/>
          </a:xfrm>
        </p:grpSpPr>
        <p:sp>
          <p:nvSpPr>
            <p:cNvPr id="42" name="文本框 41">
              <a:extLst>
                <a:ext uri="{FF2B5EF4-FFF2-40B4-BE49-F238E27FC236}">
                  <a16:creationId xmlns="" xmlns:a16="http://schemas.microsoft.com/office/drawing/2014/main" id="{EE566C7A-2607-4C8D-8E01-D1B849D3290F}"/>
                </a:ext>
              </a:extLst>
            </p:cNvPr>
            <p:cNvSpPr txBox="1"/>
            <p:nvPr/>
          </p:nvSpPr>
          <p:spPr>
            <a:xfrm>
              <a:off x="2486796" y="2343753"/>
              <a:ext cx="3585789" cy="369332"/>
            </a:xfrm>
            <a:prstGeom prst="rect">
              <a:avLst/>
            </a:prstGeom>
            <a:noFill/>
          </p:spPr>
          <p:txBody>
            <a:bodyPr wrap="square" rtlCol="0">
              <a:spAutoFit/>
              <a:scene3d>
                <a:camera prst="orthographicFront"/>
                <a:lightRig rig="threePt" dir="t"/>
              </a:scene3d>
              <a:sp3d contourW="12700"/>
            </a:bodyPr>
            <a:lstStyle/>
            <a:p>
              <a:r>
                <a:rPr lang="zh-CN" altLang="en-US" b="1" dirty="0">
                  <a:solidFill>
                    <a:schemeClr val="tx1">
                      <a:lumMod val="75000"/>
                      <a:lumOff val="25000"/>
                    </a:schemeClr>
                  </a:solidFill>
                  <a:latin typeface="思源黑体 Medium" panose="020B0600000000000000" pitchFamily="34" charset="-122"/>
                  <a:ea typeface="思源黑体 Medium" panose="020B0600000000000000" pitchFamily="34" charset="-122"/>
                </a:rPr>
                <a:t>工作内容情况一</a:t>
              </a:r>
            </a:p>
          </p:txBody>
        </p:sp>
        <p:sp>
          <p:nvSpPr>
            <p:cNvPr id="43" name="文本框 42">
              <a:extLst>
                <a:ext uri="{FF2B5EF4-FFF2-40B4-BE49-F238E27FC236}">
                  <a16:creationId xmlns="" xmlns:a16="http://schemas.microsoft.com/office/drawing/2014/main" id="{0CE14255-4A66-482C-9792-CB8443670ADD}"/>
                </a:ext>
              </a:extLst>
            </p:cNvPr>
            <p:cNvSpPr txBox="1"/>
            <p:nvPr/>
          </p:nvSpPr>
          <p:spPr>
            <a:xfrm>
              <a:off x="2486796" y="2687228"/>
              <a:ext cx="4229941" cy="646331"/>
            </a:xfrm>
            <a:prstGeom prst="rect">
              <a:avLst/>
            </a:prstGeom>
            <a:noFill/>
          </p:spPr>
          <p:txBody>
            <a:bodyPr wrap="square" rtlCol="0">
              <a:spAutoFit/>
              <a:scene3d>
                <a:camera prst="orthographicFront"/>
                <a:lightRig rig="threePt" dir="t"/>
              </a:scene3d>
              <a:sp3d contourW="12700"/>
            </a:bodyPr>
            <a:lstStyle/>
            <a:p>
              <a:pPr>
                <a:lnSpc>
                  <a:spcPct val="150000"/>
                </a:lnSpc>
              </a:pPr>
              <a:r>
                <a:rPr lang="zh-CN" altLang="en-US" sz="1200" dirty="0">
                  <a:solidFill>
                    <a:schemeClr val="bg1">
                      <a:lumMod val="50000"/>
                    </a:schemeClr>
                  </a:solidFill>
                  <a:latin typeface="思源黑体 Normal" panose="020B0400000000000000" pitchFamily="34" charset="-122"/>
                  <a:ea typeface="思源黑体 Normal" panose="020B0400000000000000" pitchFamily="34" charset="-122"/>
                </a:rPr>
                <a:t>请将您的内容打在这里，或者通过复制您的文本后，在此框中选择粘贴，并选择只保留文字，且尽可能精简</a:t>
              </a:r>
              <a:r>
                <a:rPr lang="en-US" altLang="zh-CN" sz="1200" dirty="0">
                  <a:solidFill>
                    <a:schemeClr val="bg1">
                      <a:lumMod val="50000"/>
                    </a:schemeClr>
                  </a:solidFill>
                  <a:latin typeface="思源黑体 Normal" panose="020B0400000000000000" pitchFamily="34" charset="-122"/>
                  <a:ea typeface="思源黑体 Normal" panose="020B0400000000000000" pitchFamily="34" charset="-122"/>
                </a:rPr>
                <a:t>.</a:t>
              </a:r>
            </a:p>
          </p:txBody>
        </p:sp>
      </p:grpSp>
      <p:sp>
        <p:nvSpPr>
          <p:cNvPr id="44" name="椭圆 38">
            <a:extLst>
              <a:ext uri="{FF2B5EF4-FFF2-40B4-BE49-F238E27FC236}">
                <a16:creationId xmlns="" xmlns:a16="http://schemas.microsoft.com/office/drawing/2014/main" id="{0B23A8A4-A0F7-48EA-81D7-183BF14377FB}"/>
              </a:ext>
            </a:extLst>
          </p:cNvPr>
          <p:cNvSpPr/>
          <p:nvPr/>
        </p:nvSpPr>
        <p:spPr>
          <a:xfrm>
            <a:off x="6468588" y="1849509"/>
            <a:ext cx="394467" cy="317917"/>
          </a:xfrm>
          <a:custGeom>
            <a:avLst/>
            <a:gdLst>
              <a:gd name="connsiteX0" fmla="*/ 50882 w 608344"/>
              <a:gd name="connsiteY0" fmla="*/ 115887 h 490289"/>
              <a:gd name="connsiteX1" fmla="*/ 50882 w 608344"/>
              <a:gd name="connsiteY1" fmla="*/ 201112 h 490289"/>
              <a:gd name="connsiteX2" fmla="*/ 438489 w 608344"/>
              <a:gd name="connsiteY2" fmla="*/ 201112 h 490289"/>
              <a:gd name="connsiteX3" fmla="*/ 438489 w 608344"/>
              <a:gd name="connsiteY3" fmla="*/ 162825 h 490289"/>
              <a:gd name="connsiteX4" fmla="*/ 219567 w 608344"/>
              <a:gd name="connsiteY4" fmla="*/ 162825 h 490289"/>
              <a:gd name="connsiteX5" fmla="*/ 174400 w 608344"/>
              <a:gd name="connsiteY5" fmla="*/ 135399 h 490289"/>
              <a:gd name="connsiteX6" fmla="*/ 165459 w 608344"/>
              <a:gd name="connsiteY6" fmla="*/ 118372 h 490289"/>
              <a:gd name="connsiteX7" fmla="*/ 164260 w 608344"/>
              <a:gd name="connsiteY7" fmla="*/ 115887 h 490289"/>
              <a:gd name="connsiteX8" fmla="*/ 50697 w 608344"/>
              <a:gd name="connsiteY8" fmla="*/ 64991 h 490289"/>
              <a:gd name="connsiteX9" fmla="*/ 164445 w 608344"/>
              <a:gd name="connsiteY9" fmla="*/ 64991 h 490289"/>
              <a:gd name="connsiteX10" fmla="*/ 210718 w 608344"/>
              <a:gd name="connsiteY10" fmla="*/ 94995 h 490289"/>
              <a:gd name="connsiteX11" fmla="*/ 219567 w 608344"/>
              <a:gd name="connsiteY11" fmla="*/ 112022 h 490289"/>
              <a:gd name="connsiteX12" fmla="*/ 438674 w 608344"/>
              <a:gd name="connsiteY12" fmla="*/ 112022 h 490289"/>
              <a:gd name="connsiteX13" fmla="*/ 489371 w 608344"/>
              <a:gd name="connsiteY13" fmla="*/ 162641 h 490289"/>
              <a:gd name="connsiteX14" fmla="*/ 489371 w 608344"/>
              <a:gd name="connsiteY14" fmla="*/ 445560 h 490289"/>
              <a:gd name="connsiteX15" fmla="*/ 444665 w 608344"/>
              <a:gd name="connsiteY15" fmla="*/ 490289 h 490289"/>
              <a:gd name="connsiteX16" fmla="*/ 44798 w 608344"/>
              <a:gd name="connsiteY16" fmla="*/ 490289 h 490289"/>
              <a:gd name="connsiteX17" fmla="*/ 0 w 608344"/>
              <a:gd name="connsiteY17" fmla="*/ 445560 h 490289"/>
              <a:gd name="connsiteX18" fmla="*/ 0 w 608344"/>
              <a:gd name="connsiteY18" fmla="*/ 115611 h 490289"/>
              <a:gd name="connsiteX19" fmla="*/ 50697 w 608344"/>
              <a:gd name="connsiteY19" fmla="*/ 64991 h 490289"/>
              <a:gd name="connsiteX20" fmla="*/ 261904 w 608344"/>
              <a:gd name="connsiteY20" fmla="*/ 0 h 490289"/>
              <a:gd name="connsiteX21" fmla="*/ 519660 w 608344"/>
              <a:gd name="connsiteY21" fmla="*/ 0 h 490289"/>
              <a:gd name="connsiteX22" fmla="*/ 608344 w 608344"/>
              <a:gd name="connsiteY22" fmla="*/ 88635 h 490289"/>
              <a:gd name="connsiteX23" fmla="*/ 608344 w 608344"/>
              <a:gd name="connsiteY23" fmla="*/ 335764 h 490289"/>
              <a:gd name="connsiteX24" fmla="*/ 578107 w 608344"/>
              <a:gd name="connsiteY24" fmla="*/ 365953 h 490289"/>
              <a:gd name="connsiteX25" fmla="*/ 547961 w 608344"/>
              <a:gd name="connsiteY25" fmla="*/ 335764 h 490289"/>
              <a:gd name="connsiteX26" fmla="*/ 547961 w 608344"/>
              <a:gd name="connsiteY26" fmla="*/ 88635 h 490289"/>
              <a:gd name="connsiteX27" fmla="*/ 519660 w 608344"/>
              <a:gd name="connsiteY27" fmla="*/ 60379 h 490289"/>
              <a:gd name="connsiteX28" fmla="*/ 261904 w 608344"/>
              <a:gd name="connsiteY28" fmla="*/ 60379 h 490289"/>
              <a:gd name="connsiteX29" fmla="*/ 231666 w 608344"/>
              <a:gd name="connsiteY29" fmla="*/ 30190 h 490289"/>
              <a:gd name="connsiteX30" fmla="*/ 261904 w 608344"/>
              <a:gd name="connsiteY30" fmla="*/ 0 h 4902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608344" h="490289">
                <a:moveTo>
                  <a:pt x="50882" y="115887"/>
                </a:moveTo>
                <a:lnTo>
                  <a:pt x="50882" y="201112"/>
                </a:lnTo>
                <a:lnTo>
                  <a:pt x="438489" y="201112"/>
                </a:lnTo>
                <a:lnTo>
                  <a:pt x="438489" y="162825"/>
                </a:lnTo>
                <a:lnTo>
                  <a:pt x="219567" y="162825"/>
                </a:lnTo>
                <a:cubicBezTo>
                  <a:pt x="200578" y="162825"/>
                  <a:pt x="183065" y="152241"/>
                  <a:pt x="174400" y="135399"/>
                </a:cubicBezTo>
                <a:lnTo>
                  <a:pt x="165459" y="118372"/>
                </a:lnTo>
                <a:cubicBezTo>
                  <a:pt x="165090" y="117544"/>
                  <a:pt x="164629" y="116715"/>
                  <a:pt x="164260" y="115887"/>
                </a:cubicBezTo>
                <a:close/>
                <a:moveTo>
                  <a:pt x="50697" y="64991"/>
                </a:moveTo>
                <a:lnTo>
                  <a:pt x="164445" y="64991"/>
                </a:lnTo>
                <a:cubicBezTo>
                  <a:pt x="184447" y="64991"/>
                  <a:pt x="202514" y="76772"/>
                  <a:pt x="210718" y="94995"/>
                </a:cubicBezTo>
                <a:lnTo>
                  <a:pt x="219567" y="112022"/>
                </a:lnTo>
                <a:lnTo>
                  <a:pt x="438674" y="112022"/>
                </a:lnTo>
                <a:cubicBezTo>
                  <a:pt x="466696" y="112022"/>
                  <a:pt x="489371" y="134662"/>
                  <a:pt x="489371" y="162641"/>
                </a:cubicBezTo>
                <a:lnTo>
                  <a:pt x="489371" y="445560"/>
                </a:lnTo>
                <a:cubicBezTo>
                  <a:pt x="489371" y="470225"/>
                  <a:pt x="469369" y="490289"/>
                  <a:pt x="444665" y="490289"/>
                </a:cubicBezTo>
                <a:lnTo>
                  <a:pt x="44798" y="490289"/>
                </a:lnTo>
                <a:cubicBezTo>
                  <a:pt x="20002" y="490289"/>
                  <a:pt x="0" y="470225"/>
                  <a:pt x="0" y="445560"/>
                </a:cubicBezTo>
                <a:lnTo>
                  <a:pt x="0" y="115611"/>
                </a:lnTo>
                <a:cubicBezTo>
                  <a:pt x="0" y="87632"/>
                  <a:pt x="22675" y="64991"/>
                  <a:pt x="50697" y="64991"/>
                </a:cubicBezTo>
                <a:close/>
                <a:moveTo>
                  <a:pt x="261904" y="0"/>
                </a:moveTo>
                <a:lnTo>
                  <a:pt x="519660" y="0"/>
                </a:lnTo>
                <a:cubicBezTo>
                  <a:pt x="568611" y="0"/>
                  <a:pt x="608344" y="39762"/>
                  <a:pt x="608344" y="88635"/>
                </a:cubicBezTo>
                <a:lnTo>
                  <a:pt x="608344" y="335764"/>
                </a:lnTo>
                <a:cubicBezTo>
                  <a:pt x="608344" y="352423"/>
                  <a:pt x="594885" y="365953"/>
                  <a:pt x="578107" y="365953"/>
                </a:cubicBezTo>
                <a:cubicBezTo>
                  <a:pt x="561421" y="365953"/>
                  <a:pt x="547961" y="352423"/>
                  <a:pt x="547961" y="335764"/>
                </a:cubicBezTo>
                <a:lnTo>
                  <a:pt x="547961" y="88635"/>
                </a:lnTo>
                <a:cubicBezTo>
                  <a:pt x="547961" y="72988"/>
                  <a:pt x="535240" y="60379"/>
                  <a:pt x="519660" y="60379"/>
                </a:cubicBezTo>
                <a:lnTo>
                  <a:pt x="261904" y="60379"/>
                </a:lnTo>
                <a:cubicBezTo>
                  <a:pt x="245218" y="60379"/>
                  <a:pt x="231666" y="46849"/>
                  <a:pt x="231666" y="30190"/>
                </a:cubicBezTo>
                <a:cubicBezTo>
                  <a:pt x="231666" y="13530"/>
                  <a:pt x="245218" y="0"/>
                  <a:pt x="261904"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zh-CN" altLang="en-US" dirty="0">
              <a:latin typeface="思源黑体 Normal" panose="020B0400000000000000" pitchFamily="34" charset="-122"/>
              <a:ea typeface="字魂59号-创粗黑" panose="00000500000000000000" pitchFamily="2" charset="-122"/>
            </a:endParaRPr>
          </a:p>
        </p:txBody>
      </p:sp>
      <p:grpSp>
        <p:nvGrpSpPr>
          <p:cNvPr id="45" name="组合 44">
            <a:extLst>
              <a:ext uri="{FF2B5EF4-FFF2-40B4-BE49-F238E27FC236}">
                <a16:creationId xmlns="" xmlns:a16="http://schemas.microsoft.com/office/drawing/2014/main" id="{A7AB311C-8569-41B1-9440-7666E3ED9F89}"/>
              </a:ext>
            </a:extLst>
          </p:cNvPr>
          <p:cNvGrpSpPr/>
          <p:nvPr/>
        </p:nvGrpSpPr>
        <p:grpSpPr>
          <a:xfrm>
            <a:off x="6987684" y="3112605"/>
            <a:ext cx="4229941" cy="989806"/>
            <a:chOff x="2486796" y="2343753"/>
            <a:chExt cx="4229941" cy="989806"/>
          </a:xfrm>
        </p:grpSpPr>
        <p:sp>
          <p:nvSpPr>
            <p:cNvPr id="46" name="文本框 45">
              <a:extLst>
                <a:ext uri="{FF2B5EF4-FFF2-40B4-BE49-F238E27FC236}">
                  <a16:creationId xmlns="" xmlns:a16="http://schemas.microsoft.com/office/drawing/2014/main" id="{5ED2981B-8837-4B82-BC2C-77F3E7ECAB61}"/>
                </a:ext>
              </a:extLst>
            </p:cNvPr>
            <p:cNvSpPr txBox="1"/>
            <p:nvPr/>
          </p:nvSpPr>
          <p:spPr>
            <a:xfrm>
              <a:off x="2486796" y="2343753"/>
              <a:ext cx="3585789" cy="369332"/>
            </a:xfrm>
            <a:prstGeom prst="rect">
              <a:avLst/>
            </a:prstGeom>
            <a:noFill/>
          </p:spPr>
          <p:txBody>
            <a:bodyPr wrap="square" rtlCol="0">
              <a:spAutoFit/>
              <a:scene3d>
                <a:camera prst="orthographicFront"/>
                <a:lightRig rig="threePt" dir="t"/>
              </a:scene3d>
              <a:sp3d contourW="12700"/>
            </a:bodyPr>
            <a:lstStyle/>
            <a:p>
              <a:r>
                <a:rPr lang="zh-CN" altLang="en-US" b="1" dirty="0">
                  <a:solidFill>
                    <a:schemeClr val="tx1">
                      <a:lumMod val="75000"/>
                      <a:lumOff val="25000"/>
                    </a:schemeClr>
                  </a:solidFill>
                  <a:latin typeface="思源黑体 Medium" panose="020B0600000000000000" pitchFamily="34" charset="-122"/>
                  <a:ea typeface="思源黑体 Medium" panose="020B0600000000000000" pitchFamily="34" charset="-122"/>
                </a:rPr>
                <a:t>工作内容情况二</a:t>
              </a:r>
            </a:p>
          </p:txBody>
        </p:sp>
        <p:sp>
          <p:nvSpPr>
            <p:cNvPr id="47" name="文本框 46">
              <a:extLst>
                <a:ext uri="{FF2B5EF4-FFF2-40B4-BE49-F238E27FC236}">
                  <a16:creationId xmlns="" xmlns:a16="http://schemas.microsoft.com/office/drawing/2014/main" id="{68BCB23A-00DD-4274-AAA4-34A494D29ECF}"/>
                </a:ext>
              </a:extLst>
            </p:cNvPr>
            <p:cNvSpPr txBox="1"/>
            <p:nvPr/>
          </p:nvSpPr>
          <p:spPr>
            <a:xfrm>
              <a:off x="2486796" y="2687228"/>
              <a:ext cx="4229941" cy="646331"/>
            </a:xfrm>
            <a:prstGeom prst="rect">
              <a:avLst/>
            </a:prstGeom>
            <a:noFill/>
          </p:spPr>
          <p:txBody>
            <a:bodyPr wrap="square" rtlCol="0">
              <a:spAutoFit/>
              <a:scene3d>
                <a:camera prst="orthographicFront"/>
                <a:lightRig rig="threePt" dir="t"/>
              </a:scene3d>
              <a:sp3d contourW="12700"/>
            </a:bodyPr>
            <a:lstStyle/>
            <a:p>
              <a:pPr>
                <a:lnSpc>
                  <a:spcPct val="150000"/>
                </a:lnSpc>
              </a:pPr>
              <a:r>
                <a:rPr lang="zh-CN" altLang="en-US" sz="1200" dirty="0">
                  <a:solidFill>
                    <a:schemeClr val="bg1">
                      <a:lumMod val="50000"/>
                    </a:schemeClr>
                  </a:solidFill>
                  <a:latin typeface="思源黑体 Normal" panose="020B0400000000000000" pitchFamily="34" charset="-122"/>
                  <a:ea typeface="思源黑体 Normal" panose="020B0400000000000000" pitchFamily="34" charset="-122"/>
                </a:rPr>
                <a:t>请将您的内容打在这里，或者通过复制您的文本后，在此框中选择粘贴，并选择只保留文字，且尽可能精简</a:t>
              </a:r>
              <a:r>
                <a:rPr lang="en-US" altLang="zh-CN" sz="1200" dirty="0">
                  <a:solidFill>
                    <a:schemeClr val="bg1">
                      <a:lumMod val="50000"/>
                    </a:schemeClr>
                  </a:solidFill>
                  <a:latin typeface="思源黑体 Normal" panose="020B0400000000000000" pitchFamily="34" charset="-122"/>
                  <a:ea typeface="思源黑体 Normal" panose="020B0400000000000000" pitchFamily="34" charset="-122"/>
                </a:rPr>
                <a:t>.</a:t>
              </a:r>
            </a:p>
          </p:txBody>
        </p:sp>
      </p:grpSp>
      <p:grpSp>
        <p:nvGrpSpPr>
          <p:cNvPr id="48" name="组合 47">
            <a:extLst>
              <a:ext uri="{FF2B5EF4-FFF2-40B4-BE49-F238E27FC236}">
                <a16:creationId xmlns="" xmlns:a16="http://schemas.microsoft.com/office/drawing/2014/main" id="{EB90B3B8-E1E0-4C1F-B505-7C9136C96B21}"/>
              </a:ext>
            </a:extLst>
          </p:cNvPr>
          <p:cNvGrpSpPr/>
          <p:nvPr/>
        </p:nvGrpSpPr>
        <p:grpSpPr>
          <a:xfrm>
            <a:off x="6987684" y="4442040"/>
            <a:ext cx="4229941" cy="989806"/>
            <a:chOff x="2486796" y="2343753"/>
            <a:chExt cx="4229941" cy="989806"/>
          </a:xfrm>
        </p:grpSpPr>
        <p:sp>
          <p:nvSpPr>
            <p:cNvPr id="49" name="文本框 48">
              <a:extLst>
                <a:ext uri="{FF2B5EF4-FFF2-40B4-BE49-F238E27FC236}">
                  <a16:creationId xmlns="" xmlns:a16="http://schemas.microsoft.com/office/drawing/2014/main" id="{67A7CEB5-E143-4753-81E3-FCA0CEC44599}"/>
                </a:ext>
              </a:extLst>
            </p:cNvPr>
            <p:cNvSpPr txBox="1"/>
            <p:nvPr/>
          </p:nvSpPr>
          <p:spPr>
            <a:xfrm>
              <a:off x="2486796" y="2343753"/>
              <a:ext cx="3585789" cy="369332"/>
            </a:xfrm>
            <a:prstGeom prst="rect">
              <a:avLst/>
            </a:prstGeom>
            <a:noFill/>
          </p:spPr>
          <p:txBody>
            <a:bodyPr wrap="square" rtlCol="0">
              <a:spAutoFit/>
              <a:scene3d>
                <a:camera prst="orthographicFront"/>
                <a:lightRig rig="threePt" dir="t"/>
              </a:scene3d>
              <a:sp3d contourW="12700"/>
            </a:bodyPr>
            <a:lstStyle/>
            <a:p>
              <a:r>
                <a:rPr lang="zh-CN" altLang="en-US" b="1" dirty="0">
                  <a:solidFill>
                    <a:schemeClr val="tx1">
                      <a:lumMod val="75000"/>
                      <a:lumOff val="25000"/>
                    </a:schemeClr>
                  </a:solidFill>
                  <a:latin typeface="思源黑体 Medium" panose="020B0600000000000000" pitchFamily="34" charset="-122"/>
                  <a:ea typeface="思源黑体 Medium" panose="020B0600000000000000" pitchFamily="34" charset="-122"/>
                </a:rPr>
                <a:t>工作内容情况三</a:t>
              </a:r>
            </a:p>
          </p:txBody>
        </p:sp>
        <p:sp>
          <p:nvSpPr>
            <p:cNvPr id="50" name="文本框 49">
              <a:extLst>
                <a:ext uri="{FF2B5EF4-FFF2-40B4-BE49-F238E27FC236}">
                  <a16:creationId xmlns="" xmlns:a16="http://schemas.microsoft.com/office/drawing/2014/main" id="{6A97ECE2-6568-49E0-8415-9EC84C8378BE}"/>
                </a:ext>
              </a:extLst>
            </p:cNvPr>
            <p:cNvSpPr txBox="1"/>
            <p:nvPr/>
          </p:nvSpPr>
          <p:spPr>
            <a:xfrm>
              <a:off x="2486796" y="2687228"/>
              <a:ext cx="4229941" cy="646331"/>
            </a:xfrm>
            <a:prstGeom prst="rect">
              <a:avLst/>
            </a:prstGeom>
            <a:noFill/>
          </p:spPr>
          <p:txBody>
            <a:bodyPr wrap="square" rtlCol="0">
              <a:spAutoFit/>
              <a:scene3d>
                <a:camera prst="orthographicFront"/>
                <a:lightRig rig="threePt" dir="t"/>
              </a:scene3d>
              <a:sp3d contourW="12700"/>
            </a:bodyPr>
            <a:lstStyle/>
            <a:p>
              <a:pPr>
                <a:lnSpc>
                  <a:spcPct val="150000"/>
                </a:lnSpc>
              </a:pPr>
              <a:r>
                <a:rPr lang="zh-CN" altLang="en-US" sz="1200" dirty="0">
                  <a:solidFill>
                    <a:schemeClr val="bg1">
                      <a:lumMod val="50000"/>
                    </a:schemeClr>
                  </a:solidFill>
                  <a:latin typeface="思源黑体 Normal" panose="020B0400000000000000" pitchFamily="34" charset="-122"/>
                  <a:ea typeface="思源黑体 Normal" panose="020B0400000000000000" pitchFamily="34" charset="-122"/>
                </a:rPr>
                <a:t>请将您的内容打在这里，或者通过复制您的文本后，在此框中选择粘贴，并选择只保留文字，且尽可能精简</a:t>
              </a:r>
              <a:r>
                <a:rPr lang="en-US" altLang="zh-CN" sz="1200" dirty="0">
                  <a:solidFill>
                    <a:schemeClr val="bg1">
                      <a:lumMod val="50000"/>
                    </a:schemeClr>
                  </a:solidFill>
                  <a:latin typeface="思源黑体 Normal" panose="020B0400000000000000" pitchFamily="34" charset="-122"/>
                  <a:ea typeface="思源黑体 Normal" panose="020B0400000000000000" pitchFamily="34" charset="-122"/>
                </a:rPr>
                <a:t>.</a:t>
              </a:r>
            </a:p>
          </p:txBody>
        </p:sp>
      </p:grpSp>
      <p:grpSp>
        <p:nvGrpSpPr>
          <p:cNvPr id="51" name="组合 50">
            <a:extLst>
              <a:ext uri="{FF2B5EF4-FFF2-40B4-BE49-F238E27FC236}">
                <a16:creationId xmlns="" xmlns:a16="http://schemas.microsoft.com/office/drawing/2014/main" id="{A778AADA-1FA5-4BFD-A2B4-BA6CC5B0212F}"/>
              </a:ext>
            </a:extLst>
          </p:cNvPr>
          <p:cNvGrpSpPr/>
          <p:nvPr/>
        </p:nvGrpSpPr>
        <p:grpSpPr>
          <a:xfrm>
            <a:off x="6657917" y="2862554"/>
            <a:ext cx="4488460" cy="1333500"/>
            <a:chOff x="6153150" y="3105150"/>
            <a:chExt cx="4488460" cy="1333500"/>
          </a:xfrm>
        </p:grpSpPr>
        <p:cxnSp>
          <p:nvCxnSpPr>
            <p:cNvPr id="52" name="直接连接符 51">
              <a:extLst>
                <a:ext uri="{FF2B5EF4-FFF2-40B4-BE49-F238E27FC236}">
                  <a16:creationId xmlns="" xmlns:a16="http://schemas.microsoft.com/office/drawing/2014/main" id="{1984C362-1786-4F3F-A50B-7EE5BB488B8A}"/>
                </a:ext>
              </a:extLst>
            </p:cNvPr>
            <p:cNvCxnSpPr>
              <a:cxnSpLocks/>
            </p:cNvCxnSpPr>
            <p:nvPr/>
          </p:nvCxnSpPr>
          <p:spPr>
            <a:xfrm>
              <a:off x="6153150" y="3105150"/>
              <a:ext cx="4488460" cy="0"/>
            </a:xfrm>
            <a:prstGeom prst="line">
              <a:avLst/>
            </a:prstGeom>
            <a:ln>
              <a:solidFill>
                <a:schemeClr val="bg1">
                  <a:lumMod val="75000"/>
                </a:schemeClr>
              </a:solidFill>
              <a:prstDash val="sysDash"/>
              <a:headEnd type="oval"/>
              <a:tailEnd type="oval"/>
            </a:ln>
          </p:spPr>
          <p:style>
            <a:lnRef idx="1">
              <a:schemeClr val="accent1"/>
            </a:lnRef>
            <a:fillRef idx="0">
              <a:schemeClr val="accent1"/>
            </a:fillRef>
            <a:effectRef idx="0">
              <a:schemeClr val="accent1"/>
            </a:effectRef>
            <a:fontRef idx="minor">
              <a:schemeClr val="tx1"/>
            </a:fontRef>
          </p:style>
        </p:cxnSp>
        <p:cxnSp>
          <p:nvCxnSpPr>
            <p:cNvPr id="53" name="直接连接符 52">
              <a:extLst>
                <a:ext uri="{FF2B5EF4-FFF2-40B4-BE49-F238E27FC236}">
                  <a16:creationId xmlns="" xmlns:a16="http://schemas.microsoft.com/office/drawing/2014/main" id="{4133C31F-8B93-40E7-B58A-8E4666789978}"/>
                </a:ext>
              </a:extLst>
            </p:cNvPr>
            <p:cNvCxnSpPr>
              <a:cxnSpLocks/>
            </p:cNvCxnSpPr>
            <p:nvPr/>
          </p:nvCxnSpPr>
          <p:spPr>
            <a:xfrm>
              <a:off x="6153150" y="4438650"/>
              <a:ext cx="4488460" cy="0"/>
            </a:xfrm>
            <a:prstGeom prst="line">
              <a:avLst/>
            </a:prstGeom>
            <a:ln>
              <a:solidFill>
                <a:schemeClr val="bg1">
                  <a:lumMod val="75000"/>
                </a:schemeClr>
              </a:solidFill>
              <a:prstDash val="sysDash"/>
              <a:headEnd type="oval"/>
              <a:tailEnd type="oval"/>
            </a:ln>
          </p:spPr>
          <p:style>
            <a:lnRef idx="1">
              <a:schemeClr val="accent1"/>
            </a:lnRef>
            <a:fillRef idx="0">
              <a:schemeClr val="accent1"/>
            </a:fillRef>
            <a:effectRef idx="0">
              <a:schemeClr val="accent1"/>
            </a:effectRef>
            <a:fontRef idx="minor">
              <a:schemeClr val="tx1"/>
            </a:fontRef>
          </p:style>
        </p:cxnSp>
      </p:grpSp>
      <p:sp>
        <p:nvSpPr>
          <p:cNvPr id="54" name="Freeform 15">
            <a:extLst>
              <a:ext uri="{FF2B5EF4-FFF2-40B4-BE49-F238E27FC236}">
                <a16:creationId xmlns="" xmlns:a16="http://schemas.microsoft.com/office/drawing/2014/main" id="{C645C376-BB8C-43DF-9722-3F9A10BA86BB}"/>
              </a:ext>
            </a:extLst>
          </p:cNvPr>
          <p:cNvSpPr>
            <a:spLocks noEditPoints="1"/>
          </p:cNvSpPr>
          <p:nvPr/>
        </p:nvSpPr>
        <p:spPr bwMode="auto">
          <a:xfrm>
            <a:off x="6472467" y="3179975"/>
            <a:ext cx="370900" cy="317916"/>
          </a:xfrm>
          <a:custGeom>
            <a:avLst/>
            <a:gdLst>
              <a:gd name="T0" fmla="*/ 4 w 94"/>
              <a:gd name="T1" fmla="*/ 19 h 81"/>
              <a:gd name="T2" fmla="*/ 46 w 94"/>
              <a:gd name="T3" fmla="*/ 19 h 81"/>
              <a:gd name="T4" fmla="*/ 50 w 94"/>
              <a:gd name="T5" fmla="*/ 16 h 81"/>
              <a:gd name="T6" fmla="*/ 73 w 94"/>
              <a:gd name="T7" fmla="*/ 0 h 81"/>
              <a:gd name="T8" fmla="*/ 73 w 94"/>
              <a:gd name="T9" fmla="*/ 33 h 81"/>
              <a:gd name="T10" fmla="*/ 73 w 94"/>
              <a:gd name="T11" fmla="*/ 66 h 81"/>
              <a:gd name="T12" fmla="*/ 50 w 94"/>
              <a:gd name="T13" fmla="*/ 49 h 81"/>
              <a:gd name="T14" fmla="*/ 46 w 94"/>
              <a:gd name="T15" fmla="*/ 47 h 81"/>
              <a:gd name="T16" fmla="*/ 33 w 94"/>
              <a:gd name="T17" fmla="*/ 47 h 81"/>
              <a:gd name="T18" fmla="*/ 40 w 94"/>
              <a:gd name="T19" fmla="*/ 70 h 81"/>
              <a:gd name="T20" fmla="*/ 45 w 94"/>
              <a:gd name="T21" fmla="*/ 70 h 81"/>
              <a:gd name="T22" fmla="*/ 45 w 94"/>
              <a:gd name="T23" fmla="*/ 81 h 81"/>
              <a:gd name="T24" fmla="*/ 43 w 94"/>
              <a:gd name="T25" fmla="*/ 81 h 81"/>
              <a:gd name="T26" fmla="*/ 21 w 94"/>
              <a:gd name="T27" fmla="*/ 81 h 81"/>
              <a:gd name="T28" fmla="*/ 11 w 94"/>
              <a:gd name="T29" fmla="*/ 47 h 81"/>
              <a:gd name="T30" fmla="*/ 4 w 94"/>
              <a:gd name="T31" fmla="*/ 47 h 81"/>
              <a:gd name="T32" fmla="*/ 4 w 94"/>
              <a:gd name="T33" fmla="*/ 19 h 81"/>
              <a:gd name="T34" fmla="*/ 87 w 94"/>
              <a:gd name="T35" fmla="*/ 23 h 81"/>
              <a:gd name="T36" fmla="*/ 94 w 94"/>
              <a:gd name="T37" fmla="*/ 33 h 81"/>
              <a:gd name="T38" fmla="*/ 87 w 94"/>
              <a:gd name="T39" fmla="*/ 43 h 81"/>
              <a:gd name="T40" fmla="*/ 87 w 94"/>
              <a:gd name="T41" fmla="*/ 66 h 81"/>
              <a:gd name="T42" fmla="*/ 78 w 94"/>
              <a:gd name="T43" fmla="*/ 66 h 81"/>
              <a:gd name="T44" fmla="*/ 78 w 94"/>
              <a:gd name="T45" fmla="*/ 0 h 81"/>
              <a:gd name="T46" fmla="*/ 87 w 94"/>
              <a:gd name="T47" fmla="*/ 0 h 81"/>
              <a:gd name="T48" fmla="*/ 87 w 94"/>
              <a:gd name="T49" fmla="*/ 23 h 81"/>
              <a:gd name="T50" fmla="*/ 46 w 94"/>
              <a:gd name="T51" fmla="*/ 49 h 81"/>
              <a:gd name="T52" fmla="*/ 37 w 94"/>
              <a:gd name="T53" fmla="*/ 49 h 81"/>
              <a:gd name="T54" fmla="*/ 40 w 94"/>
              <a:gd name="T55" fmla="*/ 61 h 81"/>
              <a:gd name="T56" fmla="*/ 43 w 94"/>
              <a:gd name="T57" fmla="*/ 61 h 81"/>
              <a:gd name="T58" fmla="*/ 43 w 94"/>
              <a:gd name="T59" fmla="*/ 57 h 81"/>
              <a:gd name="T60" fmla="*/ 46 w 94"/>
              <a:gd name="T61" fmla="*/ 49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94" h="81">
                <a:moveTo>
                  <a:pt x="4" y="19"/>
                </a:moveTo>
                <a:cubicBezTo>
                  <a:pt x="46" y="19"/>
                  <a:pt x="46" y="19"/>
                  <a:pt x="46" y="19"/>
                </a:cubicBezTo>
                <a:cubicBezTo>
                  <a:pt x="50" y="16"/>
                  <a:pt x="50" y="16"/>
                  <a:pt x="50" y="16"/>
                </a:cubicBezTo>
                <a:cubicBezTo>
                  <a:pt x="73" y="0"/>
                  <a:pt x="73" y="0"/>
                  <a:pt x="73" y="0"/>
                </a:cubicBezTo>
                <a:cubicBezTo>
                  <a:pt x="73" y="33"/>
                  <a:pt x="73" y="33"/>
                  <a:pt x="73" y="33"/>
                </a:cubicBezTo>
                <a:cubicBezTo>
                  <a:pt x="73" y="66"/>
                  <a:pt x="73" y="66"/>
                  <a:pt x="73" y="66"/>
                </a:cubicBezTo>
                <a:cubicBezTo>
                  <a:pt x="50" y="49"/>
                  <a:pt x="50" y="49"/>
                  <a:pt x="50" y="49"/>
                </a:cubicBezTo>
                <a:cubicBezTo>
                  <a:pt x="46" y="47"/>
                  <a:pt x="46" y="47"/>
                  <a:pt x="46" y="47"/>
                </a:cubicBezTo>
                <a:cubicBezTo>
                  <a:pt x="33" y="47"/>
                  <a:pt x="33" y="47"/>
                  <a:pt x="33" y="47"/>
                </a:cubicBezTo>
                <a:cubicBezTo>
                  <a:pt x="40" y="70"/>
                  <a:pt x="40" y="70"/>
                  <a:pt x="40" y="70"/>
                </a:cubicBezTo>
                <a:cubicBezTo>
                  <a:pt x="45" y="70"/>
                  <a:pt x="45" y="70"/>
                  <a:pt x="45" y="70"/>
                </a:cubicBezTo>
                <a:cubicBezTo>
                  <a:pt x="45" y="81"/>
                  <a:pt x="45" y="81"/>
                  <a:pt x="45" y="81"/>
                </a:cubicBezTo>
                <a:cubicBezTo>
                  <a:pt x="43" y="81"/>
                  <a:pt x="43" y="81"/>
                  <a:pt x="43" y="81"/>
                </a:cubicBezTo>
                <a:cubicBezTo>
                  <a:pt x="21" y="81"/>
                  <a:pt x="21" y="81"/>
                  <a:pt x="21" y="81"/>
                </a:cubicBezTo>
                <a:cubicBezTo>
                  <a:pt x="11" y="47"/>
                  <a:pt x="11" y="47"/>
                  <a:pt x="11" y="47"/>
                </a:cubicBezTo>
                <a:cubicBezTo>
                  <a:pt x="4" y="47"/>
                  <a:pt x="4" y="47"/>
                  <a:pt x="4" y="47"/>
                </a:cubicBezTo>
                <a:cubicBezTo>
                  <a:pt x="0" y="37"/>
                  <a:pt x="0" y="28"/>
                  <a:pt x="4" y="19"/>
                </a:cubicBezTo>
                <a:close/>
                <a:moveTo>
                  <a:pt x="87" y="23"/>
                </a:moveTo>
                <a:cubicBezTo>
                  <a:pt x="91" y="24"/>
                  <a:pt x="94" y="28"/>
                  <a:pt x="94" y="33"/>
                </a:cubicBezTo>
                <a:cubicBezTo>
                  <a:pt x="94" y="38"/>
                  <a:pt x="91" y="42"/>
                  <a:pt x="87" y="43"/>
                </a:cubicBezTo>
                <a:cubicBezTo>
                  <a:pt x="87" y="66"/>
                  <a:pt x="87" y="66"/>
                  <a:pt x="87" y="66"/>
                </a:cubicBezTo>
                <a:cubicBezTo>
                  <a:pt x="78" y="66"/>
                  <a:pt x="78" y="66"/>
                  <a:pt x="78" y="66"/>
                </a:cubicBezTo>
                <a:cubicBezTo>
                  <a:pt x="78" y="0"/>
                  <a:pt x="78" y="0"/>
                  <a:pt x="78" y="0"/>
                </a:cubicBezTo>
                <a:cubicBezTo>
                  <a:pt x="87" y="0"/>
                  <a:pt x="87" y="0"/>
                  <a:pt x="87" y="0"/>
                </a:cubicBezTo>
                <a:cubicBezTo>
                  <a:pt x="87" y="23"/>
                  <a:pt x="87" y="23"/>
                  <a:pt x="87" y="23"/>
                </a:cubicBezTo>
                <a:close/>
                <a:moveTo>
                  <a:pt x="46" y="49"/>
                </a:moveTo>
                <a:cubicBezTo>
                  <a:pt x="37" y="49"/>
                  <a:pt x="37" y="49"/>
                  <a:pt x="37" y="49"/>
                </a:cubicBezTo>
                <a:cubicBezTo>
                  <a:pt x="40" y="61"/>
                  <a:pt x="40" y="61"/>
                  <a:pt x="40" y="61"/>
                </a:cubicBezTo>
                <a:cubicBezTo>
                  <a:pt x="43" y="61"/>
                  <a:pt x="43" y="61"/>
                  <a:pt x="43" y="61"/>
                </a:cubicBezTo>
                <a:cubicBezTo>
                  <a:pt x="43" y="57"/>
                  <a:pt x="43" y="57"/>
                  <a:pt x="43" y="57"/>
                </a:cubicBezTo>
                <a:lnTo>
                  <a:pt x="46" y="49"/>
                </a:lnTo>
                <a:close/>
              </a:path>
            </a:pathLst>
          </a:custGeom>
          <a:solidFill>
            <a:schemeClr val="accent2"/>
          </a:solidFill>
          <a:ln>
            <a:noFill/>
          </a:ln>
        </p:spPr>
        <p:txBody>
          <a:bodyPr vert="horz" wrap="square" lIns="83743" tIns="41872" rIns="83743" bIns="41872"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just" defTabSz="914400" rtl="0" eaLnBrk="1" fontAlgn="base" latinLnBrk="0" hangingPunct="1">
              <a:lnSpc>
                <a:spcPct val="120000"/>
              </a:lnSpc>
              <a:spcBef>
                <a:spcPct val="0"/>
              </a:spcBef>
              <a:spcAft>
                <a:spcPct val="0"/>
              </a:spcAft>
              <a:buClrTx/>
              <a:buSzTx/>
              <a:buFontTx/>
              <a:buNone/>
              <a:tabLst/>
              <a:defRPr/>
            </a:pPr>
            <a:endParaRPr kumimoji="0" lang="zh-CN" altLang="en-US" sz="900" b="0" i="0" u="none" strike="noStrike" kern="1200" cap="none" spc="0" normalizeH="0" baseline="0" noProof="0" dirty="0">
              <a:ln>
                <a:noFill/>
              </a:ln>
              <a:solidFill>
                <a:prstClr val="black"/>
              </a:solidFill>
              <a:effectLst/>
              <a:uLnTx/>
              <a:uFillTx/>
              <a:latin typeface="Arial" panose="020B0604020202020204" pitchFamily="34" charset="0"/>
              <a:ea typeface="思源黑体 Normal" panose="020B0400000000000000" pitchFamily="34" charset="-122"/>
              <a:cs typeface="+mn-ea"/>
              <a:sym typeface="Arial" panose="020B0604020202020204" pitchFamily="34" charset="0"/>
            </a:endParaRPr>
          </a:p>
        </p:txBody>
      </p:sp>
      <p:sp>
        <p:nvSpPr>
          <p:cNvPr id="55" name="Freeform 17">
            <a:extLst>
              <a:ext uri="{FF2B5EF4-FFF2-40B4-BE49-F238E27FC236}">
                <a16:creationId xmlns="" xmlns:a16="http://schemas.microsoft.com/office/drawing/2014/main" id="{F87BBED1-7AD5-49BB-A754-E459FED8CA1C}"/>
              </a:ext>
            </a:extLst>
          </p:cNvPr>
          <p:cNvSpPr>
            <a:spLocks noEditPoints="1"/>
          </p:cNvSpPr>
          <p:nvPr/>
        </p:nvSpPr>
        <p:spPr bwMode="auto">
          <a:xfrm>
            <a:off x="6439617" y="4451144"/>
            <a:ext cx="365897" cy="369333"/>
          </a:xfrm>
          <a:custGeom>
            <a:avLst/>
            <a:gdLst>
              <a:gd name="T0" fmla="*/ 49 w 99"/>
              <a:gd name="T1" fmla="*/ 0 h 100"/>
              <a:gd name="T2" fmla="*/ 99 w 99"/>
              <a:gd name="T3" fmla="*/ 50 h 100"/>
              <a:gd name="T4" fmla="*/ 49 w 99"/>
              <a:gd name="T5" fmla="*/ 100 h 100"/>
              <a:gd name="T6" fmla="*/ 0 w 99"/>
              <a:gd name="T7" fmla="*/ 50 h 100"/>
              <a:gd name="T8" fmla="*/ 49 w 99"/>
              <a:gd name="T9" fmla="*/ 0 h 100"/>
              <a:gd name="T10" fmla="*/ 45 w 99"/>
              <a:gd name="T11" fmla="*/ 15 h 100"/>
              <a:gd name="T12" fmla="*/ 45 w 99"/>
              <a:gd name="T13" fmla="*/ 44 h 100"/>
              <a:gd name="T14" fmla="*/ 54 w 99"/>
              <a:gd name="T15" fmla="*/ 44 h 100"/>
              <a:gd name="T16" fmla="*/ 54 w 99"/>
              <a:gd name="T17" fmla="*/ 15 h 100"/>
              <a:gd name="T18" fmla="*/ 45 w 99"/>
              <a:gd name="T19" fmla="*/ 15 h 100"/>
              <a:gd name="T20" fmla="*/ 67 w 99"/>
              <a:gd name="T21" fmla="*/ 24 h 100"/>
              <a:gd name="T22" fmla="*/ 61 w 99"/>
              <a:gd name="T23" fmla="*/ 32 h 100"/>
              <a:gd name="T24" fmla="*/ 64 w 99"/>
              <a:gd name="T25" fmla="*/ 35 h 100"/>
              <a:gd name="T26" fmla="*/ 70 w 99"/>
              <a:gd name="T27" fmla="*/ 50 h 100"/>
              <a:gd name="T28" fmla="*/ 64 w 99"/>
              <a:gd name="T29" fmla="*/ 65 h 100"/>
              <a:gd name="T30" fmla="*/ 49 w 99"/>
              <a:gd name="T31" fmla="*/ 71 h 100"/>
              <a:gd name="T32" fmla="*/ 35 w 99"/>
              <a:gd name="T33" fmla="*/ 65 h 100"/>
              <a:gd name="T34" fmla="*/ 28 w 99"/>
              <a:gd name="T35" fmla="*/ 50 h 100"/>
              <a:gd name="T36" fmla="*/ 35 w 99"/>
              <a:gd name="T37" fmla="*/ 35 h 100"/>
              <a:gd name="T38" fmla="*/ 37 w 99"/>
              <a:gd name="T39" fmla="*/ 32 h 100"/>
              <a:gd name="T40" fmla="*/ 31 w 99"/>
              <a:gd name="T41" fmla="*/ 24 h 100"/>
              <a:gd name="T42" fmla="*/ 27 w 99"/>
              <a:gd name="T43" fmla="*/ 28 h 100"/>
              <a:gd name="T44" fmla="*/ 18 w 99"/>
              <a:gd name="T45" fmla="*/ 50 h 100"/>
              <a:gd name="T46" fmla="*/ 27 w 99"/>
              <a:gd name="T47" fmla="*/ 72 h 100"/>
              <a:gd name="T48" fmla="*/ 49 w 99"/>
              <a:gd name="T49" fmla="*/ 81 h 100"/>
              <a:gd name="T50" fmla="*/ 72 w 99"/>
              <a:gd name="T51" fmla="*/ 72 h 100"/>
              <a:gd name="T52" fmla="*/ 81 w 99"/>
              <a:gd name="T53" fmla="*/ 50 h 100"/>
              <a:gd name="T54" fmla="*/ 72 w 99"/>
              <a:gd name="T55" fmla="*/ 28 h 100"/>
              <a:gd name="T56" fmla="*/ 67 w 99"/>
              <a:gd name="T57" fmla="*/ 24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99" h="100">
                <a:moveTo>
                  <a:pt x="49" y="0"/>
                </a:moveTo>
                <a:cubicBezTo>
                  <a:pt x="77" y="0"/>
                  <a:pt x="99" y="22"/>
                  <a:pt x="99" y="50"/>
                </a:cubicBezTo>
                <a:cubicBezTo>
                  <a:pt x="99" y="77"/>
                  <a:pt x="77" y="100"/>
                  <a:pt x="49" y="100"/>
                </a:cubicBezTo>
                <a:cubicBezTo>
                  <a:pt x="22" y="100"/>
                  <a:pt x="0" y="77"/>
                  <a:pt x="0" y="50"/>
                </a:cubicBezTo>
                <a:cubicBezTo>
                  <a:pt x="0" y="22"/>
                  <a:pt x="22" y="0"/>
                  <a:pt x="49" y="0"/>
                </a:cubicBezTo>
                <a:close/>
                <a:moveTo>
                  <a:pt x="45" y="15"/>
                </a:moveTo>
                <a:cubicBezTo>
                  <a:pt x="45" y="44"/>
                  <a:pt x="45" y="44"/>
                  <a:pt x="45" y="44"/>
                </a:cubicBezTo>
                <a:cubicBezTo>
                  <a:pt x="54" y="44"/>
                  <a:pt x="54" y="44"/>
                  <a:pt x="54" y="44"/>
                </a:cubicBezTo>
                <a:cubicBezTo>
                  <a:pt x="54" y="15"/>
                  <a:pt x="54" y="15"/>
                  <a:pt x="54" y="15"/>
                </a:cubicBezTo>
                <a:cubicBezTo>
                  <a:pt x="45" y="15"/>
                  <a:pt x="45" y="15"/>
                  <a:pt x="45" y="15"/>
                </a:cubicBezTo>
                <a:close/>
                <a:moveTo>
                  <a:pt x="67" y="24"/>
                </a:moveTo>
                <a:cubicBezTo>
                  <a:pt x="61" y="32"/>
                  <a:pt x="61" y="32"/>
                  <a:pt x="61" y="32"/>
                </a:cubicBezTo>
                <a:cubicBezTo>
                  <a:pt x="62" y="33"/>
                  <a:pt x="63" y="34"/>
                  <a:pt x="64" y="35"/>
                </a:cubicBezTo>
                <a:cubicBezTo>
                  <a:pt x="68" y="39"/>
                  <a:pt x="70" y="44"/>
                  <a:pt x="70" y="50"/>
                </a:cubicBezTo>
                <a:cubicBezTo>
                  <a:pt x="70" y="55"/>
                  <a:pt x="68" y="61"/>
                  <a:pt x="64" y="65"/>
                </a:cubicBezTo>
                <a:cubicBezTo>
                  <a:pt x="60" y="68"/>
                  <a:pt x="55" y="71"/>
                  <a:pt x="49" y="71"/>
                </a:cubicBezTo>
                <a:cubicBezTo>
                  <a:pt x="44" y="71"/>
                  <a:pt x="38" y="68"/>
                  <a:pt x="35" y="65"/>
                </a:cubicBezTo>
                <a:cubicBezTo>
                  <a:pt x="31" y="61"/>
                  <a:pt x="28" y="55"/>
                  <a:pt x="28" y="50"/>
                </a:cubicBezTo>
                <a:cubicBezTo>
                  <a:pt x="28" y="44"/>
                  <a:pt x="31" y="39"/>
                  <a:pt x="35" y="35"/>
                </a:cubicBezTo>
                <a:cubicBezTo>
                  <a:pt x="35" y="34"/>
                  <a:pt x="36" y="33"/>
                  <a:pt x="37" y="32"/>
                </a:cubicBezTo>
                <a:cubicBezTo>
                  <a:pt x="31" y="24"/>
                  <a:pt x="31" y="24"/>
                  <a:pt x="31" y="24"/>
                </a:cubicBezTo>
                <a:cubicBezTo>
                  <a:pt x="30" y="25"/>
                  <a:pt x="29" y="26"/>
                  <a:pt x="27" y="28"/>
                </a:cubicBezTo>
                <a:cubicBezTo>
                  <a:pt x="22" y="33"/>
                  <a:pt x="18" y="41"/>
                  <a:pt x="18" y="50"/>
                </a:cubicBezTo>
                <a:cubicBezTo>
                  <a:pt x="18" y="58"/>
                  <a:pt x="22" y="66"/>
                  <a:pt x="27" y="72"/>
                </a:cubicBezTo>
                <a:cubicBezTo>
                  <a:pt x="33" y="77"/>
                  <a:pt x="41" y="81"/>
                  <a:pt x="49" y="81"/>
                </a:cubicBezTo>
                <a:cubicBezTo>
                  <a:pt x="58" y="81"/>
                  <a:pt x="66" y="77"/>
                  <a:pt x="72" y="72"/>
                </a:cubicBezTo>
                <a:cubicBezTo>
                  <a:pt x="77" y="66"/>
                  <a:pt x="81" y="58"/>
                  <a:pt x="81" y="50"/>
                </a:cubicBezTo>
                <a:cubicBezTo>
                  <a:pt x="81" y="41"/>
                  <a:pt x="77" y="33"/>
                  <a:pt x="72" y="28"/>
                </a:cubicBezTo>
                <a:cubicBezTo>
                  <a:pt x="70" y="26"/>
                  <a:pt x="69" y="25"/>
                  <a:pt x="67" y="24"/>
                </a:cubicBezTo>
                <a:close/>
              </a:path>
            </a:pathLst>
          </a:custGeom>
          <a:solidFill>
            <a:schemeClr val="accent1"/>
          </a:solidFill>
          <a:ln>
            <a:noFill/>
          </a:ln>
        </p:spPr>
        <p:txBody>
          <a:bodyPr vert="horz" wrap="square" lIns="83743" tIns="41872" rIns="83743" bIns="41872"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just" defTabSz="914400" rtl="0" eaLnBrk="1" fontAlgn="base" latinLnBrk="0" hangingPunct="1">
              <a:lnSpc>
                <a:spcPct val="120000"/>
              </a:lnSpc>
              <a:spcBef>
                <a:spcPct val="0"/>
              </a:spcBef>
              <a:spcAft>
                <a:spcPct val="0"/>
              </a:spcAft>
              <a:buClrTx/>
              <a:buSzTx/>
              <a:buFontTx/>
              <a:buNone/>
              <a:tabLst/>
              <a:defRPr/>
            </a:pPr>
            <a:endParaRPr kumimoji="0" lang="zh-CN" altLang="en-US" sz="900" b="0" i="0" u="none" strike="noStrike" kern="1200" cap="none" spc="0" normalizeH="0" baseline="0" noProof="0" dirty="0">
              <a:ln>
                <a:noFill/>
              </a:ln>
              <a:solidFill>
                <a:prstClr val="black"/>
              </a:solidFill>
              <a:effectLst/>
              <a:uLnTx/>
              <a:uFillTx/>
              <a:latin typeface="Arial" panose="020B0604020202020204" pitchFamily="34" charset="0"/>
              <a:ea typeface="思源黑体 Normal" panose="020B0400000000000000" pitchFamily="34" charset="-122"/>
              <a:cs typeface="+mn-ea"/>
              <a:sym typeface="Arial" panose="020B0604020202020204" pitchFamily="34" charset="0"/>
            </a:endParaRPr>
          </a:p>
        </p:txBody>
      </p:sp>
    </p:spTree>
    <p:extLst>
      <p:ext uri="{BB962C8B-B14F-4D97-AF65-F5344CB8AC3E}">
        <p14:creationId xmlns:p14="http://schemas.microsoft.com/office/powerpoint/2010/main" val="3588918073"/>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36"/>
                                        </p:tgtEl>
                                        <p:attrNameLst>
                                          <p:attrName>style.visibility</p:attrName>
                                        </p:attrNameLst>
                                      </p:cBhvr>
                                      <p:to>
                                        <p:strVal val="visible"/>
                                      </p:to>
                                    </p:set>
                                    <p:anim calcmode="lin" valueType="num">
                                      <p:cBhvr additive="base">
                                        <p:cTn id="7" dur="500" fill="hold"/>
                                        <p:tgtEl>
                                          <p:spTgt spid="36"/>
                                        </p:tgtEl>
                                        <p:attrNameLst>
                                          <p:attrName>ppt_x</p:attrName>
                                        </p:attrNameLst>
                                      </p:cBhvr>
                                      <p:tavLst>
                                        <p:tav tm="0">
                                          <p:val>
                                            <p:strVal val="1+#ppt_w/2"/>
                                          </p:val>
                                        </p:tav>
                                        <p:tav tm="100000">
                                          <p:val>
                                            <p:strVal val="#ppt_x"/>
                                          </p:val>
                                        </p:tav>
                                      </p:tavLst>
                                    </p:anim>
                                    <p:anim calcmode="lin" valueType="num">
                                      <p:cBhvr additive="base">
                                        <p:cTn id="8" dur="500" fill="hold"/>
                                        <p:tgtEl>
                                          <p:spTgt spid="36"/>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37"/>
                                        </p:tgtEl>
                                        <p:attrNameLst>
                                          <p:attrName>style.visibility</p:attrName>
                                        </p:attrNameLst>
                                      </p:cBhvr>
                                      <p:to>
                                        <p:strVal val="visible"/>
                                      </p:to>
                                    </p:set>
                                    <p:anim calcmode="lin" valueType="num">
                                      <p:cBhvr additive="base">
                                        <p:cTn id="12" dur="500" fill="hold"/>
                                        <p:tgtEl>
                                          <p:spTgt spid="37"/>
                                        </p:tgtEl>
                                        <p:attrNameLst>
                                          <p:attrName>ppt_x</p:attrName>
                                        </p:attrNameLst>
                                      </p:cBhvr>
                                      <p:tavLst>
                                        <p:tav tm="0">
                                          <p:val>
                                            <p:strVal val="#ppt_x"/>
                                          </p:val>
                                        </p:tav>
                                        <p:tav tm="100000">
                                          <p:val>
                                            <p:strVal val="#ppt_x"/>
                                          </p:val>
                                        </p:tav>
                                      </p:tavLst>
                                    </p:anim>
                                    <p:anim calcmode="lin" valueType="num">
                                      <p:cBhvr additive="base">
                                        <p:cTn id="13" dur="500" fill="hold"/>
                                        <p:tgtEl>
                                          <p:spTgt spid="37"/>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51"/>
                                        </p:tgtEl>
                                        <p:attrNameLst>
                                          <p:attrName>style.visibility</p:attrName>
                                        </p:attrNameLst>
                                      </p:cBhvr>
                                      <p:to>
                                        <p:strVal val="visible"/>
                                      </p:to>
                                    </p:set>
                                    <p:animEffect transition="in" filter="wipe(left)">
                                      <p:cBhvr>
                                        <p:cTn id="17" dur="500"/>
                                        <p:tgtEl>
                                          <p:spTgt spid="51"/>
                                        </p:tgtEl>
                                      </p:cBhvr>
                                    </p:animEffect>
                                  </p:childTnLst>
                                </p:cTn>
                              </p:par>
                              <p:par>
                                <p:cTn id="18" presetID="53" presetClass="entr" presetSubtype="16" fill="hold" grpId="0" nodeType="withEffect">
                                  <p:stCondLst>
                                    <p:cond delay="500"/>
                                  </p:stCondLst>
                                  <p:childTnLst>
                                    <p:set>
                                      <p:cBhvr>
                                        <p:cTn id="19" dur="1" fill="hold">
                                          <p:stCondLst>
                                            <p:cond delay="0"/>
                                          </p:stCondLst>
                                        </p:cTn>
                                        <p:tgtEl>
                                          <p:spTgt spid="44"/>
                                        </p:tgtEl>
                                        <p:attrNameLst>
                                          <p:attrName>style.visibility</p:attrName>
                                        </p:attrNameLst>
                                      </p:cBhvr>
                                      <p:to>
                                        <p:strVal val="visible"/>
                                      </p:to>
                                    </p:set>
                                    <p:anim calcmode="lin" valueType="num">
                                      <p:cBhvr>
                                        <p:cTn id="20" dur="500" fill="hold"/>
                                        <p:tgtEl>
                                          <p:spTgt spid="44"/>
                                        </p:tgtEl>
                                        <p:attrNameLst>
                                          <p:attrName>ppt_w</p:attrName>
                                        </p:attrNameLst>
                                      </p:cBhvr>
                                      <p:tavLst>
                                        <p:tav tm="0">
                                          <p:val>
                                            <p:fltVal val="0"/>
                                          </p:val>
                                        </p:tav>
                                        <p:tav tm="100000">
                                          <p:val>
                                            <p:strVal val="#ppt_w"/>
                                          </p:val>
                                        </p:tav>
                                      </p:tavLst>
                                    </p:anim>
                                    <p:anim calcmode="lin" valueType="num">
                                      <p:cBhvr>
                                        <p:cTn id="21" dur="500" fill="hold"/>
                                        <p:tgtEl>
                                          <p:spTgt spid="44"/>
                                        </p:tgtEl>
                                        <p:attrNameLst>
                                          <p:attrName>ppt_h</p:attrName>
                                        </p:attrNameLst>
                                      </p:cBhvr>
                                      <p:tavLst>
                                        <p:tav tm="0">
                                          <p:val>
                                            <p:fltVal val="0"/>
                                          </p:val>
                                        </p:tav>
                                        <p:tav tm="100000">
                                          <p:val>
                                            <p:strVal val="#ppt_h"/>
                                          </p:val>
                                        </p:tav>
                                      </p:tavLst>
                                    </p:anim>
                                    <p:animEffect transition="in" filter="fade">
                                      <p:cBhvr>
                                        <p:cTn id="22" dur="500"/>
                                        <p:tgtEl>
                                          <p:spTgt spid="44"/>
                                        </p:tgtEl>
                                      </p:cBhvr>
                                    </p:animEffect>
                                  </p:childTnLst>
                                </p:cTn>
                              </p:par>
                              <p:par>
                                <p:cTn id="23" presetID="53" presetClass="entr" presetSubtype="16" fill="hold" grpId="0" nodeType="withEffect">
                                  <p:stCondLst>
                                    <p:cond delay="500"/>
                                  </p:stCondLst>
                                  <p:childTnLst>
                                    <p:set>
                                      <p:cBhvr>
                                        <p:cTn id="24" dur="1" fill="hold">
                                          <p:stCondLst>
                                            <p:cond delay="0"/>
                                          </p:stCondLst>
                                        </p:cTn>
                                        <p:tgtEl>
                                          <p:spTgt spid="54"/>
                                        </p:tgtEl>
                                        <p:attrNameLst>
                                          <p:attrName>style.visibility</p:attrName>
                                        </p:attrNameLst>
                                      </p:cBhvr>
                                      <p:to>
                                        <p:strVal val="visible"/>
                                      </p:to>
                                    </p:set>
                                    <p:anim calcmode="lin" valueType="num">
                                      <p:cBhvr>
                                        <p:cTn id="25" dur="500" fill="hold"/>
                                        <p:tgtEl>
                                          <p:spTgt spid="54"/>
                                        </p:tgtEl>
                                        <p:attrNameLst>
                                          <p:attrName>ppt_w</p:attrName>
                                        </p:attrNameLst>
                                      </p:cBhvr>
                                      <p:tavLst>
                                        <p:tav tm="0">
                                          <p:val>
                                            <p:fltVal val="0"/>
                                          </p:val>
                                        </p:tav>
                                        <p:tav tm="100000">
                                          <p:val>
                                            <p:strVal val="#ppt_w"/>
                                          </p:val>
                                        </p:tav>
                                      </p:tavLst>
                                    </p:anim>
                                    <p:anim calcmode="lin" valueType="num">
                                      <p:cBhvr>
                                        <p:cTn id="26" dur="500" fill="hold"/>
                                        <p:tgtEl>
                                          <p:spTgt spid="54"/>
                                        </p:tgtEl>
                                        <p:attrNameLst>
                                          <p:attrName>ppt_h</p:attrName>
                                        </p:attrNameLst>
                                      </p:cBhvr>
                                      <p:tavLst>
                                        <p:tav tm="0">
                                          <p:val>
                                            <p:fltVal val="0"/>
                                          </p:val>
                                        </p:tav>
                                        <p:tav tm="100000">
                                          <p:val>
                                            <p:strVal val="#ppt_h"/>
                                          </p:val>
                                        </p:tav>
                                      </p:tavLst>
                                    </p:anim>
                                    <p:animEffect transition="in" filter="fade">
                                      <p:cBhvr>
                                        <p:cTn id="27" dur="500"/>
                                        <p:tgtEl>
                                          <p:spTgt spid="54"/>
                                        </p:tgtEl>
                                      </p:cBhvr>
                                    </p:animEffect>
                                  </p:childTnLst>
                                </p:cTn>
                              </p:par>
                              <p:par>
                                <p:cTn id="28" presetID="53" presetClass="entr" presetSubtype="16" fill="hold" grpId="0" nodeType="withEffect">
                                  <p:stCondLst>
                                    <p:cond delay="500"/>
                                  </p:stCondLst>
                                  <p:childTnLst>
                                    <p:set>
                                      <p:cBhvr>
                                        <p:cTn id="29" dur="1" fill="hold">
                                          <p:stCondLst>
                                            <p:cond delay="0"/>
                                          </p:stCondLst>
                                        </p:cTn>
                                        <p:tgtEl>
                                          <p:spTgt spid="55"/>
                                        </p:tgtEl>
                                        <p:attrNameLst>
                                          <p:attrName>style.visibility</p:attrName>
                                        </p:attrNameLst>
                                      </p:cBhvr>
                                      <p:to>
                                        <p:strVal val="visible"/>
                                      </p:to>
                                    </p:set>
                                    <p:anim calcmode="lin" valueType="num">
                                      <p:cBhvr>
                                        <p:cTn id="30" dur="500" fill="hold"/>
                                        <p:tgtEl>
                                          <p:spTgt spid="55"/>
                                        </p:tgtEl>
                                        <p:attrNameLst>
                                          <p:attrName>ppt_w</p:attrName>
                                        </p:attrNameLst>
                                      </p:cBhvr>
                                      <p:tavLst>
                                        <p:tav tm="0">
                                          <p:val>
                                            <p:fltVal val="0"/>
                                          </p:val>
                                        </p:tav>
                                        <p:tav tm="100000">
                                          <p:val>
                                            <p:strVal val="#ppt_w"/>
                                          </p:val>
                                        </p:tav>
                                      </p:tavLst>
                                    </p:anim>
                                    <p:anim calcmode="lin" valueType="num">
                                      <p:cBhvr>
                                        <p:cTn id="31" dur="500" fill="hold"/>
                                        <p:tgtEl>
                                          <p:spTgt spid="55"/>
                                        </p:tgtEl>
                                        <p:attrNameLst>
                                          <p:attrName>ppt_h</p:attrName>
                                        </p:attrNameLst>
                                      </p:cBhvr>
                                      <p:tavLst>
                                        <p:tav tm="0">
                                          <p:val>
                                            <p:fltVal val="0"/>
                                          </p:val>
                                        </p:tav>
                                        <p:tav tm="100000">
                                          <p:val>
                                            <p:strVal val="#ppt_h"/>
                                          </p:val>
                                        </p:tav>
                                      </p:tavLst>
                                    </p:anim>
                                    <p:animEffect transition="in" filter="fade">
                                      <p:cBhvr>
                                        <p:cTn id="32" dur="500"/>
                                        <p:tgtEl>
                                          <p:spTgt spid="55"/>
                                        </p:tgtEl>
                                      </p:cBhvr>
                                    </p:animEffect>
                                  </p:childTnLst>
                                </p:cTn>
                              </p:par>
                            </p:childTnLst>
                          </p:cTn>
                        </p:par>
                        <p:par>
                          <p:cTn id="33" fill="hold">
                            <p:stCondLst>
                              <p:cond delay="2000"/>
                            </p:stCondLst>
                            <p:childTnLst>
                              <p:par>
                                <p:cTn id="34" presetID="2" presetClass="entr" presetSubtype="2" fill="hold" nodeType="afterEffect">
                                  <p:stCondLst>
                                    <p:cond delay="0"/>
                                  </p:stCondLst>
                                  <p:childTnLst>
                                    <p:set>
                                      <p:cBhvr>
                                        <p:cTn id="35" dur="1" fill="hold">
                                          <p:stCondLst>
                                            <p:cond delay="0"/>
                                          </p:stCondLst>
                                        </p:cTn>
                                        <p:tgtEl>
                                          <p:spTgt spid="41"/>
                                        </p:tgtEl>
                                        <p:attrNameLst>
                                          <p:attrName>style.visibility</p:attrName>
                                        </p:attrNameLst>
                                      </p:cBhvr>
                                      <p:to>
                                        <p:strVal val="visible"/>
                                      </p:to>
                                    </p:set>
                                    <p:anim calcmode="lin" valueType="num">
                                      <p:cBhvr additive="base">
                                        <p:cTn id="36" dur="500" fill="hold"/>
                                        <p:tgtEl>
                                          <p:spTgt spid="41"/>
                                        </p:tgtEl>
                                        <p:attrNameLst>
                                          <p:attrName>ppt_x</p:attrName>
                                        </p:attrNameLst>
                                      </p:cBhvr>
                                      <p:tavLst>
                                        <p:tav tm="0">
                                          <p:val>
                                            <p:strVal val="1+#ppt_w/2"/>
                                          </p:val>
                                        </p:tav>
                                        <p:tav tm="100000">
                                          <p:val>
                                            <p:strVal val="#ppt_x"/>
                                          </p:val>
                                        </p:tav>
                                      </p:tavLst>
                                    </p:anim>
                                    <p:anim calcmode="lin" valueType="num">
                                      <p:cBhvr additive="base">
                                        <p:cTn id="37" dur="500" fill="hold"/>
                                        <p:tgtEl>
                                          <p:spTgt spid="41"/>
                                        </p:tgtEl>
                                        <p:attrNameLst>
                                          <p:attrName>ppt_y</p:attrName>
                                        </p:attrNameLst>
                                      </p:cBhvr>
                                      <p:tavLst>
                                        <p:tav tm="0">
                                          <p:val>
                                            <p:strVal val="#ppt_y"/>
                                          </p:val>
                                        </p:tav>
                                        <p:tav tm="100000">
                                          <p:val>
                                            <p:strVal val="#ppt_y"/>
                                          </p:val>
                                        </p:tav>
                                      </p:tavLst>
                                    </p:anim>
                                  </p:childTnLst>
                                </p:cTn>
                              </p:par>
                            </p:childTnLst>
                          </p:cTn>
                        </p:par>
                        <p:par>
                          <p:cTn id="38" fill="hold">
                            <p:stCondLst>
                              <p:cond delay="2500"/>
                            </p:stCondLst>
                            <p:childTnLst>
                              <p:par>
                                <p:cTn id="39" presetID="2" presetClass="entr" presetSubtype="2" fill="hold" nodeType="afterEffect">
                                  <p:stCondLst>
                                    <p:cond delay="0"/>
                                  </p:stCondLst>
                                  <p:childTnLst>
                                    <p:set>
                                      <p:cBhvr>
                                        <p:cTn id="40" dur="1" fill="hold">
                                          <p:stCondLst>
                                            <p:cond delay="0"/>
                                          </p:stCondLst>
                                        </p:cTn>
                                        <p:tgtEl>
                                          <p:spTgt spid="45"/>
                                        </p:tgtEl>
                                        <p:attrNameLst>
                                          <p:attrName>style.visibility</p:attrName>
                                        </p:attrNameLst>
                                      </p:cBhvr>
                                      <p:to>
                                        <p:strVal val="visible"/>
                                      </p:to>
                                    </p:set>
                                    <p:anim calcmode="lin" valueType="num">
                                      <p:cBhvr additive="base">
                                        <p:cTn id="41" dur="500" fill="hold"/>
                                        <p:tgtEl>
                                          <p:spTgt spid="45"/>
                                        </p:tgtEl>
                                        <p:attrNameLst>
                                          <p:attrName>ppt_x</p:attrName>
                                        </p:attrNameLst>
                                      </p:cBhvr>
                                      <p:tavLst>
                                        <p:tav tm="0">
                                          <p:val>
                                            <p:strVal val="1+#ppt_w/2"/>
                                          </p:val>
                                        </p:tav>
                                        <p:tav tm="100000">
                                          <p:val>
                                            <p:strVal val="#ppt_x"/>
                                          </p:val>
                                        </p:tav>
                                      </p:tavLst>
                                    </p:anim>
                                    <p:anim calcmode="lin" valueType="num">
                                      <p:cBhvr additive="base">
                                        <p:cTn id="42" dur="500" fill="hold"/>
                                        <p:tgtEl>
                                          <p:spTgt spid="45"/>
                                        </p:tgtEl>
                                        <p:attrNameLst>
                                          <p:attrName>ppt_y</p:attrName>
                                        </p:attrNameLst>
                                      </p:cBhvr>
                                      <p:tavLst>
                                        <p:tav tm="0">
                                          <p:val>
                                            <p:strVal val="#ppt_y"/>
                                          </p:val>
                                        </p:tav>
                                        <p:tav tm="100000">
                                          <p:val>
                                            <p:strVal val="#ppt_y"/>
                                          </p:val>
                                        </p:tav>
                                      </p:tavLst>
                                    </p:anim>
                                  </p:childTnLst>
                                </p:cTn>
                              </p:par>
                            </p:childTnLst>
                          </p:cTn>
                        </p:par>
                        <p:par>
                          <p:cTn id="43" fill="hold">
                            <p:stCondLst>
                              <p:cond delay="3000"/>
                            </p:stCondLst>
                            <p:childTnLst>
                              <p:par>
                                <p:cTn id="44" presetID="2" presetClass="entr" presetSubtype="2" fill="hold" nodeType="afterEffect">
                                  <p:stCondLst>
                                    <p:cond delay="0"/>
                                  </p:stCondLst>
                                  <p:childTnLst>
                                    <p:set>
                                      <p:cBhvr>
                                        <p:cTn id="45" dur="1" fill="hold">
                                          <p:stCondLst>
                                            <p:cond delay="0"/>
                                          </p:stCondLst>
                                        </p:cTn>
                                        <p:tgtEl>
                                          <p:spTgt spid="48"/>
                                        </p:tgtEl>
                                        <p:attrNameLst>
                                          <p:attrName>style.visibility</p:attrName>
                                        </p:attrNameLst>
                                      </p:cBhvr>
                                      <p:to>
                                        <p:strVal val="visible"/>
                                      </p:to>
                                    </p:set>
                                    <p:anim calcmode="lin" valueType="num">
                                      <p:cBhvr additive="base">
                                        <p:cTn id="46" dur="500" fill="hold"/>
                                        <p:tgtEl>
                                          <p:spTgt spid="48"/>
                                        </p:tgtEl>
                                        <p:attrNameLst>
                                          <p:attrName>ppt_x</p:attrName>
                                        </p:attrNameLst>
                                      </p:cBhvr>
                                      <p:tavLst>
                                        <p:tav tm="0">
                                          <p:val>
                                            <p:strVal val="1+#ppt_w/2"/>
                                          </p:val>
                                        </p:tav>
                                        <p:tav tm="100000">
                                          <p:val>
                                            <p:strVal val="#ppt_x"/>
                                          </p:val>
                                        </p:tav>
                                      </p:tavLst>
                                    </p:anim>
                                    <p:anim calcmode="lin" valueType="num">
                                      <p:cBhvr additive="base">
                                        <p:cTn id="47" dur="500" fill="hold"/>
                                        <p:tgtEl>
                                          <p:spTgt spid="4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animBg="1"/>
      <p:bldP spid="54" grpId="0" animBg="1"/>
      <p:bldP spid="55"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1" name="PA_直接连接符 29"/>
          <p:cNvCxnSpPr/>
          <p:nvPr>
            <p:custDataLst>
              <p:tags r:id="rId1"/>
            </p:custDataLst>
          </p:nvPr>
        </p:nvCxnSpPr>
        <p:spPr>
          <a:xfrm>
            <a:off x="567190" y="623733"/>
            <a:ext cx="10854156"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nvGrpSpPr>
          <p:cNvPr id="42" name="PA_组合 30"/>
          <p:cNvGrpSpPr/>
          <p:nvPr>
            <p:custDataLst>
              <p:tags r:id="rId2"/>
            </p:custDataLst>
          </p:nvPr>
        </p:nvGrpSpPr>
        <p:grpSpPr>
          <a:xfrm rot="14400000">
            <a:off x="522221" y="96364"/>
            <a:ext cx="458526" cy="375435"/>
            <a:chOff x="3059816" y="700304"/>
            <a:chExt cx="615694" cy="504120"/>
          </a:xfrm>
          <a:solidFill>
            <a:schemeClr val="accent1"/>
          </a:solidFill>
        </p:grpSpPr>
        <p:sp>
          <p:nvSpPr>
            <p:cNvPr id="43" name="PA_椭圆 31"/>
            <p:cNvSpPr/>
            <p:nvPr>
              <p:custDataLst>
                <p:tags r:id="rId4"/>
              </p:custDataLst>
            </p:nvPr>
          </p:nvSpPr>
          <p:spPr>
            <a:xfrm>
              <a:off x="3531462" y="844352"/>
              <a:ext cx="144048" cy="144048"/>
            </a:xfrm>
            <a:prstGeom prst="ellipse">
              <a:avLst/>
            </a:prstGeom>
            <a:grp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530">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44" name="PA_椭圆 32"/>
            <p:cNvSpPr/>
            <p:nvPr>
              <p:custDataLst>
                <p:tags r:id="rId5"/>
              </p:custDataLst>
            </p:nvPr>
          </p:nvSpPr>
          <p:spPr>
            <a:xfrm>
              <a:off x="3059816" y="700304"/>
              <a:ext cx="144048" cy="144048"/>
            </a:xfrm>
            <a:prstGeom prst="ellipse">
              <a:avLst/>
            </a:prstGeom>
            <a:grp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530">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45" name="PA_椭圆 33"/>
            <p:cNvSpPr/>
            <p:nvPr>
              <p:custDataLst>
                <p:tags r:id="rId6"/>
              </p:custDataLst>
            </p:nvPr>
          </p:nvSpPr>
          <p:spPr>
            <a:xfrm>
              <a:off x="3059816" y="1060376"/>
              <a:ext cx="144048" cy="144048"/>
            </a:xfrm>
            <a:prstGeom prst="ellipse">
              <a:avLst/>
            </a:prstGeom>
            <a:grp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530">
                <a:latin typeface="思源黑体" panose="020B0500000000000000" pitchFamily="34" charset="-122"/>
                <a:ea typeface="思源黑体" panose="020B0500000000000000" pitchFamily="34" charset="-122"/>
                <a:sym typeface="思源黑体" panose="020B0500000000000000" pitchFamily="34" charset="-122"/>
              </a:endParaRPr>
            </a:p>
          </p:txBody>
        </p:sp>
        <p:cxnSp>
          <p:nvCxnSpPr>
            <p:cNvPr id="46" name="PA_直接连接符 34"/>
            <p:cNvCxnSpPr>
              <a:stCxn id="43" idx="7"/>
              <a:endCxn id="45" idx="3"/>
            </p:cNvCxnSpPr>
            <p:nvPr>
              <p:custDataLst>
                <p:tags r:id="rId7"/>
              </p:custDataLst>
            </p:nvPr>
          </p:nvCxnSpPr>
          <p:spPr>
            <a:xfrm flipH="1">
              <a:off x="3080911" y="865447"/>
              <a:ext cx="573504" cy="317882"/>
            </a:xfrm>
            <a:prstGeom prst="line">
              <a:avLst/>
            </a:prstGeom>
            <a:grpFill/>
            <a:ln w="9525" cap="flat" cmpd="sng" algn="ctr">
              <a:solidFill>
                <a:schemeClr val="accent1"/>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47" name="PA_直接连接符 35"/>
            <p:cNvCxnSpPr>
              <a:stCxn id="44" idx="0"/>
            </p:cNvCxnSpPr>
            <p:nvPr>
              <p:custDataLst>
                <p:tags r:id="rId8"/>
              </p:custDataLst>
            </p:nvPr>
          </p:nvCxnSpPr>
          <p:spPr>
            <a:xfrm>
              <a:off x="3131840" y="700304"/>
              <a:ext cx="0" cy="447037"/>
            </a:xfrm>
            <a:prstGeom prst="line">
              <a:avLst/>
            </a:prstGeom>
            <a:grpFill/>
            <a:ln w="9525" cap="flat" cmpd="sng" algn="ctr">
              <a:solidFill>
                <a:schemeClr val="accent1"/>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grpSp>
      <p:sp>
        <p:nvSpPr>
          <p:cNvPr id="48" name="PA_矩形 22"/>
          <p:cNvSpPr>
            <a:spLocks noChangeArrowheads="1"/>
          </p:cNvSpPr>
          <p:nvPr>
            <p:custDataLst>
              <p:tags r:id="rId3"/>
            </p:custDataLst>
          </p:nvPr>
        </p:nvSpPr>
        <p:spPr bwMode="auto">
          <a:xfrm>
            <a:off x="1030673" y="12217"/>
            <a:ext cx="2744003" cy="6526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square">
            <a:spAutoFit/>
          </a:bodyPr>
          <a:lstStyle/>
          <a:p>
            <a:pPr algn="l" eaLnBrk="1" fontAlgn="base" hangingPunct="1">
              <a:lnSpc>
                <a:spcPct val="120000"/>
              </a:lnSpc>
            </a:pPr>
            <a:r>
              <a:rPr lang="zh-CN" altLang="en-US" sz="3034" dirty="0">
                <a:solidFill>
                  <a:schemeClr val="accent1"/>
                </a:solidFill>
                <a:latin typeface="思源黑体" panose="020B0500000000000000" pitchFamily="34" charset="-122"/>
                <a:ea typeface="思源黑体" panose="020B0500000000000000" pitchFamily="34" charset="-122"/>
                <a:sym typeface="思源黑体" panose="020B0500000000000000" pitchFamily="34" charset="-122"/>
              </a:rPr>
              <a:t>添加标题文字</a:t>
            </a:r>
          </a:p>
        </p:txBody>
      </p:sp>
      <p:pic>
        <p:nvPicPr>
          <p:cNvPr id="50" name="图片 49">
            <a:extLst>
              <a:ext uri="{FF2B5EF4-FFF2-40B4-BE49-F238E27FC236}">
                <a16:creationId xmlns="" xmlns:a16="http://schemas.microsoft.com/office/drawing/2014/main" id="{E67E8914-3A4B-4968-A8A8-09CCAF4337E1}"/>
              </a:ext>
            </a:extLst>
          </p:cNvPr>
          <p:cNvPicPr>
            <a:picLocks noChangeAspect="1"/>
          </p:cNvPicPr>
          <p:nvPr/>
        </p:nvPicPr>
        <p:blipFill>
          <a:blip r:embed="rId11" cstate="print">
            <a:extLst>
              <a:ext uri="{28A0092B-C50C-407E-A947-70E740481C1C}">
                <a14:useLocalDpi xmlns:a14="http://schemas.microsoft.com/office/drawing/2010/main" val="0"/>
              </a:ext>
            </a:extLst>
          </a:blip>
          <a:srcRect/>
          <a:stretch/>
        </p:blipFill>
        <p:spPr>
          <a:xfrm>
            <a:off x="9655761" y="109934"/>
            <a:ext cx="1736139" cy="408038"/>
          </a:xfrm>
          <a:prstGeom prst="rect">
            <a:avLst/>
          </a:prstGeom>
        </p:spPr>
      </p:pic>
      <p:sp>
        <p:nvSpPr>
          <p:cNvPr id="51" name="AutoShape 5">
            <a:extLst>
              <a:ext uri="{FF2B5EF4-FFF2-40B4-BE49-F238E27FC236}">
                <a16:creationId xmlns="" xmlns:a16="http://schemas.microsoft.com/office/drawing/2014/main" id="{25D21420-59AE-4E31-A777-0486B8226F75}"/>
              </a:ext>
            </a:extLst>
          </p:cNvPr>
          <p:cNvSpPr/>
          <p:nvPr/>
        </p:nvSpPr>
        <p:spPr bwMode="auto">
          <a:xfrm>
            <a:off x="1219201" y="3061972"/>
            <a:ext cx="2362835" cy="845185"/>
          </a:xfrm>
          <a:custGeom>
            <a:avLst/>
            <a:gdLst>
              <a:gd name="T0" fmla="*/ 2147483647 w 21600"/>
              <a:gd name="T1" fmla="*/ 2147483647 h 21600"/>
              <a:gd name="T2" fmla="*/ 2147483647 w 21600"/>
              <a:gd name="T3" fmla="*/ 2147483647 h 21600"/>
              <a:gd name="T4" fmla="*/ 2147483647 w 21600"/>
              <a:gd name="T5" fmla="*/ 2147483647 h 21600"/>
              <a:gd name="T6" fmla="*/ 2147483647 w 21600"/>
              <a:gd name="T7" fmla="*/ 2147483647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3846" y="0"/>
                </a:moveTo>
                <a:lnTo>
                  <a:pt x="2625" y="4984"/>
                </a:lnTo>
                <a:lnTo>
                  <a:pt x="305" y="4984"/>
                </a:lnTo>
                <a:cubicBezTo>
                  <a:pt x="136" y="4984"/>
                  <a:pt x="0" y="5356"/>
                  <a:pt x="0" y="5815"/>
                </a:cubicBezTo>
                <a:lnTo>
                  <a:pt x="0" y="20769"/>
                </a:lnTo>
                <a:cubicBezTo>
                  <a:pt x="0" y="21228"/>
                  <a:pt x="136" y="21599"/>
                  <a:pt x="305" y="21599"/>
                </a:cubicBezTo>
                <a:lnTo>
                  <a:pt x="21294" y="21599"/>
                </a:lnTo>
                <a:cubicBezTo>
                  <a:pt x="21463" y="21599"/>
                  <a:pt x="21599" y="21228"/>
                  <a:pt x="21599" y="20769"/>
                </a:cubicBezTo>
                <a:lnTo>
                  <a:pt x="21599" y="5815"/>
                </a:lnTo>
                <a:cubicBezTo>
                  <a:pt x="21600" y="5356"/>
                  <a:pt x="21463" y="4984"/>
                  <a:pt x="21294" y="4984"/>
                </a:cubicBezTo>
                <a:lnTo>
                  <a:pt x="5068" y="4984"/>
                </a:lnTo>
                <a:lnTo>
                  <a:pt x="3846" y="0"/>
                </a:lnTo>
                <a:close/>
              </a:path>
            </a:pathLst>
          </a:custGeom>
          <a:solidFill>
            <a:schemeClr val="accent1"/>
          </a:solidFill>
          <a:ln>
            <a:noFill/>
          </a:ln>
        </p:spPr>
        <p:txBody>
          <a:bodyPr lIns="0" tIns="0" rIns="0" bIns="0" anchor="ctr"/>
          <a:lstStyle/>
          <a:p>
            <a:endParaRPr lang="zh-CN" altLang="en-US" sz="2000" dirty="0">
              <a:latin typeface="思源黑体 Normal" panose="020B0400000000000000" pitchFamily="34" charset="-122"/>
              <a:ea typeface="思源黑体 Normal" panose="020B0400000000000000" pitchFamily="34" charset="-122"/>
              <a:sym typeface="Arial" panose="020B0604020202020204" pitchFamily="34" charset="0"/>
            </a:endParaRPr>
          </a:p>
        </p:txBody>
      </p:sp>
      <p:grpSp>
        <p:nvGrpSpPr>
          <p:cNvPr id="52" name="Group 6">
            <a:extLst>
              <a:ext uri="{FF2B5EF4-FFF2-40B4-BE49-F238E27FC236}">
                <a16:creationId xmlns="" xmlns:a16="http://schemas.microsoft.com/office/drawing/2014/main" id="{61EBFCCF-E1E0-4162-8EFC-3F27E148347F}"/>
              </a:ext>
            </a:extLst>
          </p:cNvPr>
          <p:cNvGrpSpPr/>
          <p:nvPr/>
        </p:nvGrpSpPr>
        <p:grpSpPr bwMode="auto">
          <a:xfrm>
            <a:off x="1167768" y="1974168"/>
            <a:ext cx="910341" cy="910513"/>
            <a:chOff x="0" y="0"/>
            <a:chExt cx="1591420" cy="1591420"/>
          </a:xfrm>
          <a:solidFill>
            <a:srgbClr val="669C78"/>
          </a:solidFill>
        </p:grpSpPr>
        <p:sp>
          <p:nvSpPr>
            <p:cNvPr id="53" name="AutoShape 7">
              <a:extLst>
                <a:ext uri="{FF2B5EF4-FFF2-40B4-BE49-F238E27FC236}">
                  <a16:creationId xmlns="" xmlns:a16="http://schemas.microsoft.com/office/drawing/2014/main" id="{FB35C28A-2D99-4ADB-853D-00A3EC54B54B}"/>
                </a:ext>
              </a:extLst>
            </p:cNvPr>
            <p:cNvSpPr/>
            <p:nvPr/>
          </p:nvSpPr>
          <p:spPr bwMode="auto">
            <a:xfrm>
              <a:off x="0" y="0"/>
              <a:ext cx="1591420" cy="1591420"/>
            </a:xfrm>
            <a:custGeom>
              <a:avLst/>
              <a:gdLst>
                <a:gd name="T0" fmla="*/ 795670 w 19679"/>
                <a:gd name="T1" fmla="*/ 873385 h 19679"/>
                <a:gd name="T2" fmla="*/ 795670 w 19679"/>
                <a:gd name="T3" fmla="*/ 873385 h 19679"/>
                <a:gd name="T4" fmla="*/ 795670 w 19679"/>
                <a:gd name="T5" fmla="*/ 873385 h 19679"/>
                <a:gd name="T6" fmla="*/ 795670 w 19679"/>
                <a:gd name="T7" fmla="*/ 873385 h 196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679" h="19679">
                  <a:moveTo>
                    <a:pt x="16796" y="2881"/>
                  </a:moveTo>
                  <a:cubicBezTo>
                    <a:pt x="20639" y="6724"/>
                    <a:pt x="20639" y="12953"/>
                    <a:pt x="16796" y="16796"/>
                  </a:cubicBezTo>
                  <a:cubicBezTo>
                    <a:pt x="12953" y="20639"/>
                    <a:pt x="6724" y="20639"/>
                    <a:pt x="2881" y="16796"/>
                  </a:cubicBezTo>
                  <a:cubicBezTo>
                    <a:pt x="-961" y="12953"/>
                    <a:pt x="-961" y="6724"/>
                    <a:pt x="2881" y="2881"/>
                  </a:cubicBezTo>
                  <a:cubicBezTo>
                    <a:pt x="6724" y="-961"/>
                    <a:pt x="12953" y="-961"/>
                    <a:pt x="16796" y="2881"/>
                  </a:cubicBezTo>
                  <a:close/>
                </a:path>
              </a:pathLst>
            </a:custGeom>
            <a:solidFill>
              <a:schemeClr val="accent1"/>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pPr algn="ctr"/>
              <a:endParaRPr lang="zh-CN" altLang="en-US" sz="2000" dirty="0">
                <a:solidFill>
                  <a:schemeClr val="bg1"/>
                </a:solidFill>
                <a:latin typeface="思源黑体 Normal" panose="020B0400000000000000" pitchFamily="34" charset="-122"/>
                <a:ea typeface="思源黑体 Normal" panose="020B0400000000000000" pitchFamily="34" charset="-122"/>
                <a:sym typeface="Arial" panose="020B0604020202020204" pitchFamily="34" charset="0"/>
              </a:endParaRPr>
            </a:p>
          </p:txBody>
        </p:sp>
        <p:sp>
          <p:nvSpPr>
            <p:cNvPr id="54" name="AutoShape 8">
              <a:extLst>
                <a:ext uri="{FF2B5EF4-FFF2-40B4-BE49-F238E27FC236}">
                  <a16:creationId xmlns="" xmlns:a16="http://schemas.microsoft.com/office/drawing/2014/main" id="{35DD40BE-2EB2-43AF-BDCD-6A29CB447443}"/>
                </a:ext>
              </a:extLst>
            </p:cNvPr>
            <p:cNvSpPr/>
            <p:nvPr/>
          </p:nvSpPr>
          <p:spPr bwMode="auto">
            <a:xfrm>
              <a:off x="0" y="547945"/>
              <a:ext cx="1591420" cy="49553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6788" tIns="26788" rIns="26788" bIns="26788" anchor="ctr"/>
            <a:lstStyle>
              <a:lvl1pPr eaLnBrk="0">
                <a:defRPr sz="2500" b="1">
                  <a:solidFill>
                    <a:srgbClr val="FFFFFF"/>
                  </a:solidFill>
                  <a:latin typeface="Lato" charset="0"/>
                  <a:ea typeface="MS PGothic" panose="020B0600070205080204" pitchFamily="34" charset="-128"/>
                  <a:sym typeface="Lato" charset="0"/>
                </a:defRPr>
              </a:lvl1pPr>
              <a:lvl2pPr marL="742950" indent="-285750" eaLnBrk="0">
                <a:defRPr sz="2500" b="1">
                  <a:solidFill>
                    <a:srgbClr val="FFFFFF"/>
                  </a:solidFill>
                  <a:latin typeface="Lato" charset="0"/>
                  <a:ea typeface="MS PGothic" panose="020B0600070205080204" pitchFamily="34" charset="-128"/>
                  <a:sym typeface="Lato" charset="0"/>
                </a:defRPr>
              </a:lvl2pPr>
              <a:lvl3pPr marL="1143000" indent="-228600" eaLnBrk="0">
                <a:defRPr sz="2500" b="1">
                  <a:solidFill>
                    <a:srgbClr val="FFFFFF"/>
                  </a:solidFill>
                  <a:latin typeface="Lato" charset="0"/>
                  <a:ea typeface="MS PGothic" panose="020B0600070205080204" pitchFamily="34" charset="-128"/>
                  <a:sym typeface="Lato" charset="0"/>
                </a:defRPr>
              </a:lvl3pPr>
              <a:lvl4pPr marL="1600200" indent="-228600" eaLnBrk="0">
                <a:defRPr sz="2500" b="1">
                  <a:solidFill>
                    <a:srgbClr val="FFFFFF"/>
                  </a:solidFill>
                  <a:latin typeface="Lato" charset="0"/>
                  <a:ea typeface="MS PGothic" panose="020B0600070205080204" pitchFamily="34" charset="-128"/>
                  <a:sym typeface="Lato" charset="0"/>
                </a:defRPr>
              </a:lvl4pPr>
              <a:lvl5pPr marL="2057400" indent="-228600" eaLnBrk="0">
                <a:defRPr sz="2500" b="1">
                  <a:solidFill>
                    <a:srgbClr val="FFFFFF"/>
                  </a:solidFill>
                  <a:latin typeface="Lato" charset="0"/>
                  <a:ea typeface="MS PGothic" panose="020B0600070205080204" pitchFamily="34" charset="-128"/>
                  <a:sym typeface="Lato" charset="0"/>
                </a:defRPr>
              </a:lvl5pPr>
              <a:lvl6pPr marL="25146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ctr" eaLnBrk="1">
                <a:lnSpc>
                  <a:spcPct val="120000"/>
                </a:lnSpc>
              </a:pPr>
              <a:r>
                <a:rPr lang="es-ES" altLang="zh-CN" sz="2000" b="0" dirty="0">
                  <a:solidFill>
                    <a:schemeClr val="bg1"/>
                  </a:solidFill>
                  <a:latin typeface="思源黑体 Normal" panose="020B0400000000000000" pitchFamily="34" charset="-122"/>
                  <a:ea typeface="思源黑体 Normal" panose="020B0400000000000000" pitchFamily="34" charset="-122"/>
                  <a:sym typeface="Arial" panose="020B0604020202020204" pitchFamily="34" charset="0"/>
                </a:rPr>
                <a:t>20</a:t>
              </a:r>
              <a:r>
                <a:rPr lang="en-US" sz="2000" b="0" dirty="0">
                  <a:solidFill>
                    <a:schemeClr val="bg1"/>
                  </a:solidFill>
                  <a:latin typeface="思源黑体 Normal" panose="020B0400000000000000" pitchFamily="34" charset="-122"/>
                  <a:ea typeface="思源黑体 Normal" panose="020B0400000000000000" pitchFamily="34" charset="-122"/>
                  <a:sym typeface="Arial" panose="020B0604020202020204" pitchFamily="34" charset="0"/>
                </a:rPr>
                <a:t>20</a:t>
              </a:r>
            </a:p>
          </p:txBody>
        </p:sp>
      </p:grpSp>
      <p:sp>
        <p:nvSpPr>
          <p:cNvPr id="55" name="AutoShape 9">
            <a:extLst>
              <a:ext uri="{FF2B5EF4-FFF2-40B4-BE49-F238E27FC236}">
                <a16:creationId xmlns="" xmlns:a16="http://schemas.microsoft.com/office/drawing/2014/main" id="{23B4CF03-A007-420F-B569-29F4AA017821}"/>
              </a:ext>
            </a:extLst>
          </p:cNvPr>
          <p:cNvSpPr/>
          <p:nvPr/>
        </p:nvSpPr>
        <p:spPr bwMode="auto">
          <a:xfrm>
            <a:off x="1717675" y="3490597"/>
            <a:ext cx="1483360" cy="24622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square" lIns="0" tIns="0" rIns="0" bIns="0" anchor="t" anchorCtr="0">
            <a:spAutoFit/>
          </a:bodyPr>
          <a:lstStyle>
            <a:lvl1pPr eaLnBrk="0">
              <a:defRPr sz="2500" b="1">
                <a:solidFill>
                  <a:srgbClr val="FFFFFF"/>
                </a:solidFill>
                <a:latin typeface="Lato" charset="0"/>
                <a:ea typeface="MS PGothic" panose="020B0600070205080204" pitchFamily="34" charset="-128"/>
                <a:sym typeface="Lato" charset="0"/>
              </a:defRPr>
            </a:lvl1pPr>
            <a:lvl2pPr marL="742950" indent="-285750" eaLnBrk="0">
              <a:defRPr sz="2500" b="1">
                <a:solidFill>
                  <a:srgbClr val="FFFFFF"/>
                </a:solidFill>
                <a:latin typeface="Lato" charset="0"/>
                <a:ea typeface="MS PGothic" panose="020B0600070205080204" pitchFamily="34" charset="-128"/>
                <a:sym typeface="Lato" charset="0"/>
              </a:defRPr>
            </a:lvl2pPr>
            <a:lvl3pPr marL="1143000" indent="-228600" eaLnBrk="0">
              <a:defRPr sz="2500" b="1">
                <a:solidFill>
                  <a:srgbClr val="FFFFFF"/>
                </a:solidFill>
                <a:latin typeface="Lato" charset="0"/>
                <a:ea typeface="MS PGothic" panose="020B0600070205080204" pitchFamily="34" charset="-128"/>
                <a:sym typeface="Lato" charset="0"/>
              </a:defRPr>
            </a:lvl3pPr>
            <a:lvl4pPr marL="1600200" indent="-228600" eaLnBrk="0">
              <a:defRPr sz="2500" b="1">
                <a:solidFill>
                  <a:srgbClr val="FFFFFF"/>
                </a:solidFill>
                <a:latin typeface="Lato" charset="0"/>
                <a:ea typeface="MS PGothic" panose="020B0600070205080204" pitchFamily="34" charset="-128"/>
                <a:sym typeface="Lato" charset="0"/>
              </a:defRPr>
            </a:lvl4pPr>
            <a:lvl5pPr marL="2057400" indent="-228600" eaLnBrk="0">
              <a:defRPr sz="2500" b="1">
                <a:solidFill>
                  <a:srgbClr val="FFFFFF"/>
                </a:solidFill>
                <a:latin typeface="Lato" charset="0"/>
                <a:ea typeface="MS PGothic" panose="020B0600070205080204" pitchFamily="34" charset="-128"/>
                <a:sym typeface="Lato" charset="0"/>
              </a:defRPr>
            </a:lvl5pPr>
            <a:lvl6pPr marL="2514600" indent="-228600" algn="ctr"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ctr" defTabSz="335280" eaLnBrk="1"/>
            <a:r>
              <a:rPr lang="zh-CN" altLang="en-US" sz="1600" b="0" dirty="0">
                <a:latin typeface="思源黑体 Normal" panose="020B0400000000000000" pitchFamily="34" charset="-122"/>
                <a:ea typeface="思源黑体 Normal" panose="020B0400000000000000" pitchFamily="34" charset="-122"/>
                <a:sym typeface="Arial" panose="020B0604020202020204" pitchFamily="34" charset="0"/>
              </a:rPr>
              <a:t>请替换文字内容</a:t>
            </a:r>
          </a:p>
        </p:txBody>
      </p:sp>
      <p:sp>
        <p:nvSpPr>
          <p:cNvPr id="56" name="AutoShape 10">
            <a:extLst>
              <a:ext uri="{FF2B5EF4-FFF2-40B4-BE49-F238E27FC236}">
                <a16:creationId xmlns="" xmlns:a16="http://schemas.microsoft.com/office/drawing/2014/main" id="{4C8886F9-5189-46EF-AD55-9BAC7BCE2A03}"/>
              </a:ext>
            </a:extLst>
          </p:cNvPr>
          <p:cNvSpPr/>
          <p:nvPr/>
        </p:nvSpPr>
        <p:spPr bwMode="auto">
          <a:xfrm>
            <a:off x="3777414" y="3260430"/>
            <a:ext cx="2245777" cy="826044"/>
          </a:xfrm>
          <a:custGeom>
            <a:avLst/>
            <a:gdLst>
              <a:gd name="T0" fmla="*/ 2147483647 w 21600"/>
              <a:gd name="T1" fmla="*/ 2147483647 h 21600"/>
              <a:gd name="T2" fmla="*/ 2147483647 w 21600"/>
              <a:gd name="T3" fmla="*/ 2147483647 h 21600"/>
              <a:gd name="T4" fmla="*/ 2147483647 w 21600"/>
              <a:gd name="T5" fmla="*/ 2147483647 h 21600"/>
              <a:gd name="T6" fmla="*/ 2147483647 w 21600"/>
              <a:gd name="T7" fmla="*/ 2147483647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305" y="0"/>
                </a:moveTo>
                <a:cubicBezTo>
                  <a:pt x="136" y="0"/>
                  <a:pt x="0" y="371"/>
                  <a:pt x="0" y="830"/>
                </a:cubicBezTo>
                <a:lnTo>
                  <a:pt x="0" y="15784"/>
                </a:lnTo>
                <a:cubicBezTo>
                  <a:pt x="0" y="16243"/>
                  <a:pt x="136" y="16615"/>
                  <a:pt x="305" y="16615"/>
                </a:cubicBezTo>
                <a:lnTo>
                  <a:pt x="2627" y="16615"/>
                </a:lnTo>
                <a:lnTo>
                  <a:pt x="3849" y="21599"/>
                </a:lnTo>
                <a:lnTo>
                  <a:pt x="5072" y="16615"/>
                </a:lnTo>
                <a:lnTo>
                  <a:pt x="21294" y="16615"/>
                </a:lnTo>
                <a:cubicBezTo>
                  <a:pt x="21463" y="16615"/>
                  <a:pt x="21599" y="16243"/>
                  <a:pt x="21599" y="15784"/>
                </a:cubicBezTo>
                <a:lnTo>
                  <a:pt x="21599" y="830"/>
                </a:lnTo>
                <a:cubicBezTo>
                  <a:pt x="21600" y="371"/>
                  <a:pt x="21463" y="0"/>
                  <a:pt x="21294" y="0"/>
                </a:cubicBezTo>
                <a:lnTo>
                  <a:pt x="305" y="0"/>
                </a:lnTo>
                <a:close/>
              </a:path>
            </a:pathLst>
          </a:custGeom>
          <a:solidFill>
            <a:schemeClr val="accent2"/>
          </a:solidFill>
          <a:ln>
            <a:noFill/>
          </a:ln>
        </p:spPr>
        <p:txBody>
          <a:bodyPr lIns="0" tIns="0" rIns="0" bIns="0" anchor="ctr"/>
          <a:lstStyle/>
          <a:p>
            <a:endParaRPr lang="zh-CN" altLang="en-US" sz="2000" dirty="0">
              <a:latin typeface="思源黑体 Normal" panose="020B0400000000000000" pitchFamily="34" charset="-122"/>
              <a:ea typeface="思源黑体 Normal" panose="020B0400000000000000" pitchFamily="34" charset="-122"/>
              <a:sym typeface="Arial" panose="020B0604020202020204" pitchFamily="34" charset="0"/>
            </a:endParaRPr>
          </a:p>
        </p:txBody>
      </p:sp>
      <p:grpSp>
        <p:nvGrpSpPr>
          <p:cNvPr id="57" name="Group 11">
            <a:extLst>
              <a:ext uri="{FF2B5EF4-FFF2-40B4-BE49-F238E27FC236}">
                <a16:creationId xmlns="" xmlns:a16="http://schemas.microsoft.com/office/drawing/2014/main" id="{456273D7-9575-4AC2-A8AC-0CB5146FD177}"/>
              </a:ext>
            </a:extLst>
          </p:cNvPr>
          <p:cNvGrpSpPr/>
          <p:nvPr/>
        </p:nvGrpSpPr>
        <p:grpSpPr bwMode="auto">
          <a:xfrm>
            <a:off x="3799205" y="4357372"/>
            <a:ext cx="955675" cy="956945"/>
            <a:chOff x="0" y="0"/>
            <a:chExt cx="1591420" cy="1591420"/>
          </a:xfrm>
          <a:solidFill>
            <a:srgbClr val="669C78"/>
          </a:solidFill>
        </p:grpSpPr>
        <p:sp>
          <p:nvSpPr>
            <p:cNvPr id="58" name="AutoShape 12">
              <a:extLst>
                <a:ext uri="{FF2B5EF4-FFF2-40B4-BE49-F238E27FC236}">
                  <a16:creationId xmlns="" xmlns:a16="http://schemas.microsoft.com/office/drawing/2014/main" id="{671E1ECF-77C8-4673-AAAB-C4B389454159}"/>
                </a:ext>
              </a:extLst>
            </p:cNvPr>
            <p:cNvSpPr/>
            <p:nvPr/>
          </p:nvSpPr>
          <p:spPr bwMode="auto">
            <a:xfrm>
              <a:off x="0" y="0"/>
              <a:ext cx="1591420" cy="1591420"/>
            </a:xfrm>
            <a:custGeom>
              <a:avLst/>
              <a:gdLst>
                <a:gd name="T0" fmla="*/ 795670 w 19679"/>
                <a:gd name="T1" fmla="*/ 873385 h 19679"/>
                <a:gd name="T2" fmla="*/ 795670 w 19679"/>
                <a:gd name="T3" fmla="*/ 873385 h 19679"/>
                <a:gd name="T4" fmla="*/ 795670 w 19679"/>
                <a:gd name="T5" fmla="*/ 873385 h 19679"/>
                <a:gd name="T6" fmla="*/ 795670 w 19679"/>
                <a:gd name="T7" fmla="*/ 873385 h 196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679" h="19679">
                  <a:moveTo>
                    <a:pt x="16796" y="2881"/>
                  </a:moveTo>
                  <a:cubicBezTo>
                    <a:pt x="20639" y="6724"/>
                    <a:pt x="20639" y="12953"/>
                    <a:pt x="16796" y="16796"/>
                  </a:cubicBezTo>
                  <a:cubicBezTo>
                    <a:pt x="12953" y="20639"/>
                    <a:pt x="6724" y="20639"/>
                    <a:pt x="2881" y="16796"/>
                  </a:cubicBezTo>
                  <a:cubicBezTo>
                    <a:pt x="-961" y="12953"/>
                    <a:pt x="-961" y="6724"/>
                    <a:pt x="2881" y="2881"/>
                  </a:cubicBezTo>
                  <a:cubicBezTo>
                    <a:pt x="6724" y="-961"/>
                    <a:pt x="12953" y="-961"/>
                    <a:pt x="16796" y="2881"/>
                  </a:cubicBezTo>
                  <a:close/>
                </a:path>
              </a:pathLst>
            </a:custGeom>
            <a:solidFill>
              <a:schemeClr val="accent2"/>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pPr algn="ctr"/>
              <a:endParaRPr lang="zh-CN" altLang="en-US" sz="2000" dirty="0">
                <a:solidFill>
                  <a:schemeClr val="bg1"/>
                </a:solidFill>
                <a:latin typeface="思源黑体 Normal" panose="020B0400000000000000" pitchFamily="34" charset="-122"/>
                <a:ea typeface="思源黑体 Normal" panose="020B0400000000000000" pitchFamily="34" charset="-122"/>
                <a:sym typeface="Arial" panose="020B0604020202020204" pitchFamily="34" charset="0"/>
              </a:endParaRPr>
            </a:p>
          </p:txBody>
        </p:sp>
        <p:sp>
          <p:nvSpPr>
            <p:cNvPr id="59" name="AutoShape 13">
              <a:extLst>
                <a:ext uri="{FF2B5EF4-FFF2-40B4-BE49-F238E27FC236}">
                  <a16:creationId xmlns="" xmlns:a16="http://schemas.microsoft.com/office/drawing/2014/main" id="{828CECA6-C9DA-491E-98A2-607D9D9EF64F}"/>
                </a:ext>
              </a:extLst>
            </p:cNvPr>
            <p:cNvSpPr/>
            <p:nvPr/>
          </p:nvSpPr>
          <p:spPr bwMode="auto">
            <a:xfrm>
              <a:off x="0" y="553745"/>
              <a:ext cx="1591420" cy="48393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6788" tIns="26788" rIns="26788" bIns="26788" anchor="ctr"/>
            <a:lstStyle/>
            <a:p>
              <a:pPr algn="ctr">
                <a:lnSpc>
                  <a:spcPct val="120000"/>
                </a:lnSpc>
                <a:defRPr/>
              </a:pPr>
              <a:r>
                <a:rPr lang="es-ES" sz="2000" dirty="0">
                  <a:solidFill>
                    <a:schemeClr val="bg1"/>
                  </a:solidFill>
                  <a:latin typeface="思源黑体 Normal" panose="020B0400000000000000" pitchFamily="34" charset="-122"/>
                  <a:ea typeface="思源黑体 Normal" panose="020B0400000000000000" pitchFamily="34" charset="-122"/>
                  <a:cs typeface="Lato" charset="0"/>
                  <a:sym typeface="Arial" panose="020B0604020202020204" pitchFamily="34" charset="0"/>
                </a:rPr>
                <a:t>20</a:t>
              </a:r>
              <a:r>
                <a:rPr lang="en-US" sz="2000" dirty="0">
                  <a:solidFill>
                    <a:schemeClr val="bg1"/>
                  </a:solidFill>
                  <a:latin typeface="思源黑体 Normal" panose="020B0400000000000000" pitchFamily="34" charset="-122"/>
                  <a:ea typeface="思源黑体 Normal" panose="020B0400000000000000" pitchFamily="34" charset="-122"/>
                  <a:cs typeface="Lato" charset="0"/>
                  <a:sym typeface="Arial" panose="020B0604020202020204" pitchFamily="34" charset="0"/>
                </a:rPr>
                <a:t>21</a:t>
              </a:r>
              <a:endParaRPr lang="en-US" altLang="es-ES" sz="2000" dirty="0">
                <a:solidFill>
                  <a:schemeClr val="bg1"/>
                </a:solidFill>
                <a:latin typeface="思源黑体 Normal" panose="020B0400000000000000" pitchFamily="34" charset="-122"/>
                <a:ea typeface="思源黑体 Normal" panose="020B0400000000000000" pitchFamily="34" charset="-122"/>
                <a:cs typeface="Lato" charset="0"/>
                <a:sym typeface="Arial" panose="020B0604020202020204" pitchFamily="34" charset="0"/>
              </a:endParaRPr>
            </a:p>
          </p:txBody>
        </p:sp>
      </p:grpSp>
      <p:sp>
        <p:nvSpPr>
          <p:cNvPr id="60" name="AutoShape 14">
            <a:extLst>
              <a:ext uri="{FF2B5EF4-FFF2-40B4-BE49-F238E27FC236}">
                <a16:creationId xmlns="" xmlns:a16="http://schemas.microsoft.com/office/drawing/2014/main" id="{17D00607-E2A0-435C-8BA8-514CC88573ED}"/>
              </a:ext>
            </a:extLst>
          </p:cNvPr>
          <p:cNvSpPr/>
          <p:nvPr/>
        </p:nvSpPr>
        <p:spPr bwMode="auto">
          <a:xfrm>
            <a:off x="4166870" y="3446147"/>
            <a:ext cx="1576071" cy="24622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square" lIns="0" tIns="0" rIns="0" bIns="0" anchor="t" anchorCtr="0">
            <a:spAutoFit/>
          </a:bodyPr>
          <a:lstStyle>
            <a:lvl1pPr eaLnBrk="0">
              <a:defRPr sz="2500" b="1">
                <a:solidFill>
                  <a:srgbClr val="FFFFFF"/>
                </a:solidFill>
                <a:latin typeface="Lato" charset="0"/>
                <a:ea typeface="MS PGothic" panose="020B0600070205080204" pitchFamily="34" charset="-128"/>
                <a:sym typeface="Lato" charset="0"/>
              </a:defRPr>
            </a:lvl1pPr>
            <a:lvl2pPr marL="742950" indent="-285750" eaLnBrk="0">
              <a:defRPr sz="2500" b="1">
                <a:solidFill>
                  <a:srgbClr val="FFFFFF"/>
                </a:solidFill>
                <a:latin typeface="Lato" charset="0"/>
                <a:ea typeface="MS PGothic" panose="020B0600070205080204" pitchFamily="34" charset="-128"/>
                <a:sym typeface="Lato" charset="0"/>
              </a:defRPr>
            </a:lvl2pPr>
            <a:lvl3pPr marL="1143000" indent="-228600" eaLnBrk="0">
              <a:defRPr sz="2500" b="1">
                <a:solidFill>
                  <a:srgbClr val="FFFFFF"/>
                </a:solidFill>
                <a:latin typeface="Lato" charset="0"/>
                <a:ea typeface="MS PGothic" panose="020B0600070205080204" pitchFamily="34" charset="-128"/>
                <a:sym typeface="Lato" charset="0"/>
              </a:defRPr>
            </a:lvl3pPr>
            <a:lvl4pPr marL="1600200" indent="-228600" eaLnBrk="0">
              <a:defRPr sz="2500" b="1">
                <a:solidFill>
                  <a:srgbClr val="FFFFFF"/>
                </a:solidFill>
                <a:latin typeface="Lato" charset="0"/>
                <a:ea typeface="MS PGothic" panose="020B0600070205080204" pitchFamily="34" charset="-128"/>
                <a:sym typeface="Lato" charset="0"/>
              </a:defRPr>
            </a:lvl4pPr>
            <a:lvl5pPr marL="2057400" indent="-228600" eaLnBrk="0">
              <a:defRPr sz="2500" b="1">
                <a:solidFill>
                  <a:srgbClr val="FFFFFF"/>
                </a:solidFill>
                <a:latin typeface="Lato" charset="0"/>
                <a:ea typeface="MS PGothic" panose="020B0600070205080204" pitchFamily="34" charset="-128"/>
                <a:sym typeface="Lato" charset="0"/>
              </a:defRPr>
            </a:lvl5pPr>
            <a:lvl6pPr marL="2514600" indent="-228600" algn="ctr"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ctr" defTabSz="335280" eaLnBrk="1"/>
            <a:r>
              <a:rPr lang="zh-CN" altLang="en-US" sz="1600" b="0" dirty="0">
                <a:latin typeface="思源黑体 Normal" panose="020B0400000000000000" pitchFamily="34" charset="-122"/>
                <a:ea typeface="思源黑体 Normal" panose="020B0400000000000000" pitchFamily="34" charset="-122"/>
                <a:sym typeface="Arial" panose="020B0604020202020204" pitchFamily="34" charset="0"/>
              </a:rPr>
              <a:t>请替换文字内容</a:t>
            </a:r>
          </a:p>
        </p:txBody>
      </p:sp>
      <p:sp>
        <p:nvSpPr>
          <p:cNvPr id="61" name="AutoShape 15">
            <a:extLst>
              <a:ext uri="{FF2B5EF4-FFF2-40B4-BE49-F238E27FC236}">
                <a16:creationId xmlns="" xmlns:a16="http://schemas.microsoft.com/office/drawing/2014/main" id="{67506CDE-F96F-498C-B048-46FD2D9AFC73}"/>
              </a:ext>
            </a:extLst>
          </p:cNvPr>
          <p:cNvSpPr/>
          <p:nvPr/>
        </p:nvSpPr>
        <p:spPr bwMode="auto">
          <a:xfrm>
            <a:off x="6344920" y="3099435"/>
            <a:ext cx="2250440" cy="805180"/>
          </a:xfrm>
          <a:custGeom>
            <a:avLst/>
            <a:gdLst>
              <a:gd name="T0" fmla="*/ 2243931 w 21600"/>
              <a:gd name="T1" fmla="*/ 825500 h 21600"/>
              <a:gd name="T2" fmla="*/ 2243931 w 21600"/>
              <a:gd name="T3" fmla="*/ 825500 h 21600"/>
              <a:gd name="T4" fmla="*/ 2243931 w 21600"/>
              <a:gd name="T5" fmla="*/ 825500 h 21600"/>
              <a:gd name="T6" fmla="*/ 2243931 w 21600"/>
              <a:gd name="T7" fmla="*/ 825500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3846" y="0"/>
                </a:moveTo>
                <a:lnTo>
                  <a:pt x="2625" y="4984"/>
                </a:lnTo>
                <a:lnTo>
                  <a:pt x="305" y="4984"/>
                </a:lnTo>
                <a:cubicBezTo>
                  <a:pt x="136" y="4984"/>
                  <a:pt x="0" y="5356"/>
                  <a:pt x="0" y="5815"/>
                </a:cubicBezTo>
                <a:lnTo>
                  <a:pt x="0" y="20769"/>
                </a:lnTo>
                <a:cubicBezTo>
                  <a:pt x="0" y="21228"/>
                  <a:pt x="136" y="21599"/>
                  <a:pt x="305" y="21599"/>
                </a:cubicBezTo>
                <a:lnTo>
                  <a:pt x="21294" y="21599"/>
                </a:lnTo>
                <a:cubicBezTo>
                  <a:pt x="21463" y="21599"/>
                  <a:pt x="21599" y="21228"/>
                  <a:pt x="21599" y="20769"/>
                </a:cubicBezTo>
                <a:lnTo>
                  <a:pt x="21599" y="5815"/>
                </a:lnTo>
                <a:cubicBezTo>
                  <a:pt x="21600" y="5356"/>
                  <a:pt x="21463" y="4984"/>
                  <a:pt x="21294" y="4984"/>
                </a:cubicBezTo>
                <a:lnTo>
                  <a:pt x="5068" y="4984"/>
                </a:lnTo>
                <a:lnTo>
                  <a:pt x="3846" y="0"/>
                </a:lnTo>
                <a:close/>
              </a:path>
            </a:pathLst>
          </a:custGeom>
          <a:solidFill>
            <a:schemeClr val="accent1"/>
          </a:solidFill>
          <a:ln>
            <a:noFill/>
          </a:ln>
        </p:spPr>
        <p:txBody>
          <a:bodyPr lIns="0" tIns="0" rIns="0" bIns="0" anchor="ctr"/>
          <a:lstStyle/>
          <a:p>
            <a:pPr>
              <a:defRPr/>
            </a:pPr>
            <a:endParaRPr lang="es-ES" sz="2000" dirty="0">
              <a:latin typeface="思源黑体 Normal" panose="020B0400000000000000" pitchFamily="34" charset="-122"/>
              <a:ea typeface="思源黑体 Normal" panose="020B0400000000000000" pitchFamily="34" charset="-122"/>
              <a:cs typeface="MS PGothic" panose="020B0600070205080204" pitchFamily="34" charset="-128"/>
              <a:sym typeface="Arial" panose="020B0604020202020204" pitchFamily="34" charset="0"/>
            </a:endParaRPr>
          </a:p>
        </p:txBody>
      </p:sp>
      <p:grpSp>
        <p:nvGrpSpPr>
          <p:cNvPr id="62" name="Group 16">
            <a:extLst>
              <a:ext uri="{FF2B5EF4-FFF2-40B4-BE49-F238E27FC236}">
                <a16:creationId xmlns="" xmlns:a16="http://schemas.microsoft.com/office/drawing/2014/main" id="{821CCDFD-A401-447F-801C-84D5AFE17250}"/>
              </a:ext>
            </a:extLst>
          </p:cNvPr>
          <p:cNvGrpSpPr/>
          <p:nvPr/>
        </p:nvGrpSpPr>
        <p:grpSpPr bwMode="auto">
          <a:xfrm>
            <a:off x="6249036" y="1974217"/>
            <a:ext cx="903605" cy="903605"/>
            <a:chOff x="0" y="0"/>
            <a:chExt cx="1591420" cy="1591420"/>
          </a:xfrm>
          <a:solidFill>
            <a:srgbClr val="669C78"/>
          </a:solidFill>
        </p:grpSpPr>
        <p:sp>
          <p:nvSpPr>
            <p:cNvPr id="63" name="AutoShape 17">
              <a:extLst>
                <a:ext uri="{FF2B5EF4-FFF2-40B4-BE49-F238E27FC236}">
                  <a16:creationId xmlns="" xmlns:a16="http://schemas.microsoft.com/office/drawing/2014/main" id="{1E7720EB-D58E-4A53-89EA-0CCD53912CC2}"/>
                </a:ext>
              </a:extLst>
            </p:cNvPr>
            <p:cNvSpPr/>
            <p:nvPr/>
          </p:nvSpPr>
          <p:spPr bwMode="auto">
            <a:xfrm>
              <a:off x="0" y="0"/>
              <a:ext cx="1591420" cy="1591420"/>
            </a:xfrm>
            <a:custGeom>
              <a:avLst/>
              <a:gdLst>
                <a:gd name="T0" fmla="*/ 795670 w 19679"/>
                <a:gd name="T1" fmla="*/ 873385 h 19679"/>
                <a:gd name="T2" fmla="*/ 795670 w 19679"/>
                <a:gd name="T3" fmla="*/ 873385 h 19679"/>
                <a:gd name="T4" fmla="*/ 795670 w 19679"/>
                <a:gd name="T5" fmla="*/ 873385 h 19679"/>
                <a:gd name="T6" fmla="*/ 795670 w 19679"/>
                <a:gd name="T7" fmla="*/ 873385 h 196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679" h="19679">
                  <a:moveTo>
                    <a:pt x="16796" y="2881"/>
                  </a:moveTo>
                  <a:cubicBezTo>
                    <a:pt x="20639" y="6724"/>
                    <a:pt x="20639" y="12953"/>
                    <a:pt x="16796" y="16796"/>
                  </a:cubicBezTo>
                  <a:cubicBezTo>
                    <a:pt x="12953" y="20639"/>
                    <a:pt x="6724" y="20639"/>
                    <a:pt x="2881" y="16796"/>
                  </a:cubicBezTo>
                  <a:cubicBezTo>
                    <a:pt x="-961" y="12953"/>
                    <a:pt x="-961" y="6724"/>
                    <a:pt x="2881" y="2881"/>
                  </a:cubicBezTo>
                  <a:cubicBezTo>
                    <a:pt x="6724" y="-961"/>
                    <a:pt x="12953" y="-961"/>
                    <a:pt x="16796" y="2881"/>
                  </a:cubicBezTo>
                  <a:close/>
                </a:path>
              </a:pathLst>
            </a:custGeom>
            <a:solidFill>
              <a:schemeClr val="accent1"/>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pPr algn="ctr"/>
              <a:endParaRPr lang="zh-CN" altLang="en-US" sz="2000" dirty="0">
                <a:solidFill>
                  <a:schemeClr val="bg1"/>
                </a:solidFill>
                <a:latin typeface="思源黑体 Normal" panose="020B0400000000000000" pitchFamily="34" charset="-122"/>
                <a:ea typeface="思源黑体 Normal" panose="020B0400000000000000" pitchFamily="34" charset="-122"/>
                <a:sym typeface="Arial" panose="020B0604020202020204" pitchFamily="34" charset="0"/>
              </a:endParaRPr>
            </a:p>
          </p:txBody>
        </p:sp>
        <p:sp>
          <p:nvSpPr>
            <p:cNvPr id="64" name="AutoShape 18">
              <a:extLst>
                <a:ext uri="{FF2B5EF4-FFF2-40B4-BE49-F238E27FC236}">
                  <a16:creationId xmlns="" xmlns:a16="http://schemas.microsoft.com/office/drawing/2014/main" id="{512AAE6D-A44F-4C0B-B2E8-94625B62B89E}"/>
                </a:ext>
              </a:extLst>
            </p:cNvPr>
            <p:cNvSpPr/>
            <p:nvPr/>
          </p:nvSpPr>
          <p:spPr bwMode="auto">
            <a:xfrm>
              <a:off x="0" y="554297"/>
              <a:ext cx="1591420" cy="48282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6788" tIns="26788" rIns="26788" bIns="26788" anchor="ctr"/>
            <a:lstStyle/>
            <a:p>
              <a:pPr algn="ctr">
                <a:lnSpc>
                  <a:spcPct val="120000"/>
                </a:lnSpc>
                <a:defRPr/>
              </a:pPr>
              <a:r>
                <a:rPr lang="es-ES" sz="2000" dirty="0">
                  <a:solidFill>
                    <a:schemeClr val="bg1"/>
                  </a:solidFill>
                  <a:latin typeface="思源黑体 Normal" panose="020B0400000000000000" pitchFamily="34" charset="-122"/>
                  <a:ea typeface="思源黑体 Normal" panose="020B0400000000000000" pitchFamily="34" charset="-122"/>
                  <a:cs typeface="Lato" charset="0"/>
                  <a:sym typeface="Arial" panose="020B0604020202020204" pitchFamily="34" charset="0"/>
                </a:rPr>
                <a:t>20</a:t>
              </a:r>
              <a:r>
                <a:rPr lang="en-US" sz="2000" dirty="0">
                  <a:solidFill>
                    <a:schemeClr val="bg1"/>
                  </a:solidFill>
                  <a:latin typeface="思源黑体 Normal" panose="020B0400000000000000" pitchFamily="34" charset="-122"/>
                  <a:ea typeface="思源黑体 Normal" panose="020B0400000000000000" pitchFamily="34" charset="-122"/>
                  <a:cs typeface="Lato" charset="0"/>
                  <a:sym typeface="Arial" panose="020B0604020202020204" pitchFamily="34" charset="0"/>
                </a:rPr>
                <a:t>22</a:t>
              </a:r>
            </a:p>
          </p:txBody>
        </p:sp>
      </p:grpSp>
      <p:sp>
        <p:nvSpPr>
          <p:cNvPr id="65" name="AutoShape 19">
            <a:extLst>
              <a:ext uri="{FF2B5EF4-FFF2-40B4-BE49-F238E27FC236}">
                <a16:creationId xmlns="" xmlns:a16="http://schemas.microsoft.com/office/drawing/2014/main" id="{49E736E4-663E-430D-AAB0-A0B6342EA7B1}"/>
              </a:ext>
            </a:extLst>
          </p:cNvPr>
          <p:cNvSpPr/>
          <p:nvPr/>
        </p:nvSpPr>
        <p:spPr bwMode="auto">
          <a:xfrm>
            <a:off x="6659246" y="3471547"/>
            <a:ext cx="1553845" cy="24622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square" lIns="0" tIns="0" rIns="0" bIns="0" anchor="t" anchorCtr="0">
            <a:spAutoFit/>
          </a:bodyPr>
          <a:lstStyle>
            <a:lvl1pPr defTabSz="876300" eaLnBrk="0">
              <a:defRPr sz="2500" b="1">
                <a:solidFill>
                  <a:srgbClr val="FFFFFF"/>
                </a:solidFill>
                <a:latin typeface="Lato" charset="0"/>
                <a:ea typeface="MS PGothic" panose="020B0600070205080204" pitchFamily="34" charset="-128"/>
                <a:sym typeface="Lato" charset="0"/>
              </a:defRPr>
            </a:lvl1pPr>
            <a:lvl2pPr marL="742950" indent="-285750" defTabSz="876300" eaLnBrk="0">
              <a:defRPr sz="2500" b="1">
                <a:solidFill>
                  <a:srgbClr val="FFFFFF"/>
                </a:solidFill>
                <a:latin typeface="Lato" charset="0"/>
                <a:ea typeface="MS PGothic" panose="020B0600070205080204" pitchFamily="34" charset="-128"/>
                <a:sym typeface="Lato" charset="0"/>
              </a:defRPr>
            </a:lvl2pPr>
            <a:lvl3pPr marL="1143000" indent="-228600" defTabSz="876300" eaLnBrk="0">
              <a:defRPr sz="2500" b="1">
                <a:solidFill>
                  <a:srgbClr val="FFFFFF"/>
                </a:solidFill>
                <a:latin typeface="Lato" charset="0"/>
                <a:ea typeface="MS PGothic" panose="020B0600070205080204" pitchFamily="34" charset="-128"/>
                <a:sym typeface="Lato" charset="0"/>
              </a:defRPr>
            </a:lvl3pPr>
            <a:lvl4pPr marL="1600200" indent="-228600" defTabSz="876300" eaLnBrk="0">
              <a:defRPr sz="2500" b="1">
                <a:solidFill>
                  <a:srgbClr val="FFFFFF"/>
                </a:solidFill>
                <a:latin typeface="Lato" charset="0"/>
                <a:ea typeface="MS PGothic" panose="020B0600070205080204" pitchFamily="34" charset="-128"/>
                <a:sym typeface="Lato" charset="0"/>
              </a:defRPr>
            </a:lvl4pPr>
            <a:lvl5pPr marL="2057400" indent="-228600" defTabSz="876300" eaLnBrk="0">
              <a:defRPr sz="2500" b="1">
                <a:solidFill>
                  <a:srgbClr val="FFFFFF"/>
                </a:solidFill>
                <a:latin typeface="Lato" charset="0"/>
                <a:ea typeface="MS PGothic" panose="020B0600070205080204" pitchFamily="34" charset="-128"/>
                <a:sym typeface="Lato" charset="0"/>
              </a:defRPr>
            </a:lvl5pPr>
            <a:lvl6pPr marL="2514600" indent="-228600" algn="ctr" defTabSz="8763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8763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8763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8763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ctr" eaLnBrk="1">
              <a:lnSpc>
                <a:spcPct val="100000"/>
              </a:lnSpc>
            </a:pPr>
            <a:r>
              <a:rPr lang="zh-CN" altLang="en-US" sz="1600" b="0" dirty="0">
                <a:latin typeface="思源黑体 Normal" panose="020B0400000000000000" pitchFamily="34" charset="-122"/>
                <a:ea typeface="思源黑体 Normal" panose="020B0400000000000000" pitchFamily="34" charset="-122"/>
                <a:sym typeface="Arial" panose="020B0604020202020204" pitchFamily="34" charset="0"/>
              </a:rPr>
              <a:t>请替换文字内容</a:t>
            </a:r>
          </a:p>
        </p:txBody>
      </p:sp>
      <p:sp>
        <p:nvSpPr>
          <p:cNvPr id="66" name="AutoShape 20">
            <a:extLst>
              <a:ext uri="{FF2B5EF4-FFF2-40B4-BE49-F238E27FC236}">
                <a16:creationId xmlns="" xmlns:a16="http://schemas.microsoft.com/office/drawing/2014/main" id="{22157D1D-6C01-48DB-BFC0-44C332A783CC}"/>
              </a:ext>
            </a:extLst>
          </p:cNvPr>
          <p:cNvSpPr/>
          <p:nvPr/>
        </p:nvSpPr>
        <p:spPr bwMode="auto">
          <a:xfrm>
            <a:off x="8996055" y="3284146"/>
            <a:ext cx="2248016" cy="826867"/>
          </a:xfrm>
          <a:custGeom>
            <a:avLst/>
            <a:gdLst>
              <a:gd name="T0" fmla="*/ 2244725 w 21600"/>
              <a:gd name="T1" fmla="*/ 825500 h 21600"/>
              <a:gd name="T2" fmla="*/ 2244725 w 21600"/>
              <a:gd name="T3" fmla="*/ 825500 h 21600"/>
              <a:gd name="T4" fmla="*/ 2244725 w 21600"/>
              <a:gd name="T5" fmla="*/ 825500 h 21600"/>
              <a:gd name="T6" fmla="*/ 2244725 w 21600"/>
              <a:gd name="T7" fmla="*/ 825500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305" y="0"/>
                </a:moveTo>
                <a:cubicBezTo>
                  <a:pt x="136" y="0"/>
                  <a:pt x="0" y="371"/>
                  <a:pt x="0" y="830"/>
                </a:cubicBezTo>
                <a:lnTo>
                  <a:pt x="0" y="15784"/>
                </a:lnTo>
                <a:cubicBezTo>
                  <a:pt x="0" y="16243"/>
                  <a:pt x="136" y="16615"/>
                  <a:pt x="305" y="16615"/>
                </a:cubicBezTo>
                <a:lnTo>
                  <a:pt x="2627" y="16615"/>
                </a:lnTo>
                <a:lnTo>
                  <a:pt x="3849" y="21599"/>
                </a:lnTo>
                <a:lnTo>
                  <a:pt x="5072" y="16615"/>
                </a:lnTo>
                <a:lnTo>
                  <a:pt x="21294" y="16615"/>
                </a:lnTo>
                <a:cubicBezTo>
                  <a:pt x="21463" y="16615"/>
                  <a:pt x="21599" y="16243"/>
                  <a:pt x="21599" y="15784"/>
                </a:cubicBezTo>
                <a:lnTo>
                  <a:pt x="21599" y="830"/>
                </a:lnTo>
                <a:cubicBezTo>
                  <a:pt x="21600" y="371"/>
                  <a:pt x="21463" y="0"/>
                  <a:pt x="21294" y="0"/>
                </a:cubicBezTo>
                <a:lnTo>
                  <a:pt x="305" y="0"/>
                </a:lnTo>
                <a:close/>
              </a:path>
            </a:pathLst>
          </a:custGeom>
          <a:solidFill>
            <a:schemeClr val="accent2"/>
          </a:solidFill>
          <a:ln>
            <a:noFill/>
          </a:ln>
        </p:spPr>
        <p:txBody>
          <a:bodyPr lIns="0" tIns="0" rIns="0" bIns="0" anchor="ctr"/>
          <a:lstStyle/>
          <a:p>
            <a:pPr>
              <a:defRPr/>
            </a:pPr>
            <a:endParaRPr lang="es-ES" sz="2000" dirty="0">
              <a:latin typeface="思源黑体 Normal" panose="020B0400000000000000" pitchFamily="34" charset="-122"/>
              <a:ea typeface="思源黑体 Normal" panose="020B0400000000000000" pitchFamily="34" charset="-122"/>
              <a:cs typeface="MS PGothic" panose="020B0600070205080204" pitchFamily="34" charset="-128"/>
              <a:sym typeface="Arial" panose="020B0604020202020204" pitchFamily="34" charset="0"/>
            </a:endParaRPr>
          </a:p>
        </p:txBody>
      </p:sp>
      <p:grpSp>
        <p:nvGrpSpPr>
          <p:cNvPr id="67" name="Group 21">
            <a:extLst>
              <a:ext uri="{FF2B5EF4-FFF2-40B4-BE49-F238E27FC236}">
                <a16:creationId xmlns="" xmlns:a16="http://schemas.microsoft.com/office/drawing/2014/main" id="{A3E9438E-4C74-4510-9056-C4FA014E6F9C}"/>
              </a:ext>
            </a:extLst>
          </p:cNvPr>
          <p:cNvGrpSpPr/>
          <p:nvPr/>
        </p:nvGrpSpPr>
        <p:grpSpPr bwMode="auto">
          <a:xfrm>
            <a:off x="8964931" y="4357370"/>
            <a:ext cx="955675" cy="957580"/>
            <a:chOff x="0" y="0"/>
            <a:chExt cx="1591420" cy="1591420"/>
          </a:xfrm>
          <a:solidFill>
            <a:srgbClr val="669C78"/>
          </a:solidFill>
        </p:grpSpPr>
        <p:sp>
          <p:nvSpPr>
            <p:cNvPr id="68" name="AutoShape 22">
              <a:extLst>
                <a:ext uri="{FF2B5EF4-FFF2-40B4-BE49-F238E27FC236}">
                  <a16:creationId xmlns="" xmlns:a16="http://schemas.microsoft.com/office/drawing/2014/main" id="{B1D9A2B6-DBE7-4AB7-A214-6A7FEAFECED5}"/>
                </a:ext>
              </a:extLst>
            </p:cNvPr>
            <p:cNvSpPr/>
            <p:nvPr/>
          </p:nvSpPr>
          <p:spPr bwMode="auto">
            <a:xfrm>
              <a:off x="0" y="0"/>
              <a:ext cx="1591420" cy="1591420"/>
            </a:xfrm>
            <a:custGeom>
              <a:avLst/>
              <a:gdLst>
                <a:gd name="T0" fmla="*/ 795670 w 19679"/>
                <a:gd name="T1" fmla="*/ 873385 h 19679"/>
                <a:gd name="T2" fmla="*/ 795670 w 19679"/>
                <a:gd name="T3" fmla="*/ 873385 h 19679"/>
                <a:gd name="T4" fmla="*/ 795670 w 19679"/>
                <a:gd name="T5" fmla="*/ 873385 h 19679"/>
                <a:gd name="T6" fmla="*/ 795670 w 19679"/>
                <a:gd name="T7" fmla="*/ 873385 h 196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679" h="19679">
                  <a:moveTo>
                    <a:pt x="16796" y="2881"/>
                  </a:moveTo>
                  <a:cubicBezTo>
                    <a:pt x="20639" y="6724"/>
                    <a:pt x="20639" y="12953"/>
                    <a:pt x="16796" y="16796"/>
                  </a:cubicBezTo>
                  <a:cubicBezTo>
                    <a:pt x="12953" y="20639"/>
                    <a:pt x="6724" y="20639"/>
                    <a:pt x="2881" y="16796"/>
                  </a:cubicBezTo>
                  <a:cubicBezTo>
                    <a:pt x="-961" y="12953"/>
                    <a:pt x="-961" y="6724"/>
                    <a:pt x="2881" y="2881"/>
                  </a:cubicBezTo>
                  <a:cubicBezTo>
                    <a:pt x="6724" y="-961"/>
                    <a:pt x="12953" y="-961"/>
                    <a:pt x="16796" y="2881"/>
                  </a:cubicBezTo>
                  <a:close/>
                </a:path>
              </a:pathLst>
            </a:custGeom>
            <a:solidFill>
              <a:schemeClr val="accent2"/>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pPr algn="ctr"/>
              <a:endParaRPr lang="zh-CN" altLang="en-US" sz="2000" dirty="0">
                <a:solidFill>
                  <a:schemeClr val="bg1"/>
                </a:solidFill>
                <a:latin typeface="思源黑体 Normal" panose="020B0400000000000000" pitchFamily="34" charset="-122"/>
                <a:ea typeface="思源黑体 Normal" panose="020B0400000000000000" pitchFamily="34" charset="-122"/>
                <a:sym typeface="Arial" panose="020B0604020202020204" pitchFamily="34" charset="0"/>
              </a:endParaRPr>
            </a:p>
          </p:txBody>
        </p:sp>
        <p:sp>
          <p:nvSpPr>
            <p:cNvPr id="69" name="AutoShape 23">
              <a:extLst>
                <a:ext uri="{FF2B5EF4-FFF2-40B4-BE49-F238E27FC236}">
                  <a16:creationId xmlns="" xmlns:a16="http://schemas.microsoft.com/office/drawing/2014/main" id="{617A8908-89B0-4717-B2D6-027E2E6CD0B2}"/>
                </a:ext>
              </a:extLst>
            </p:cNvPr>
            <p:cNvSpPr/>
            <p:nvPr/>
          </p:nvSpPr>
          <p:spPr bwMode="auto">
            <a:xfrm>
              <a:off x="0" y="553745"/>
              <a:ext cx="1591420" cy="48393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6788" tIns="26788" rIns="26788" bIns="26788" anchor="ctr"/>
            <a:lstStyle/>
            <a:p>
              <a:pPr algn="ctr">
                <a:lnSpc>
                  <a:spcPct val="120000"/>
                </a:lnSpc>
                <a:defRPr/>
              </a:pPr>
              <a:r>
                <a:rPr lang="en-US" sz="2000" dirty="0">
                  <a:solidFill>
                    <a:schemeClr val="bg1"/>
                  </a:solidFill>
                  <a:latin typeface="思源黑体 Normal" panose="020B0400000000000000" pitchFamily="34" charset="-122"/>
                  <a:ea typeface="思源黑体 Normal" panose="020B0400000000000000" pitchFamily="34" charset="-122"/>
                  <a:cs typeface="Lato" charset="0"/>
                  <a:sym typeface="Arial" panose="020B0604020202020204" pitchFamily="34" charset="0"/>
                </a:rPr>
                <a:t>2023</a:t>
              </a:r>
              <a:endParaRPr lang="en-US" altLang="es-ES" sz="2000" dirty="0">
                <a:solidFill>
                  <a:schemeClr val="bg1"/>
                </a:solidFill>
                <a:latin typeface="思源黑体 Normal" panose="020B0400000000000000" pitchFamily="34" charset="-122"/>
                <a:ea typeface="思源黑体 Normal" panose="020B0400000000000000" pitchFamily="34" charset="-122"/>
                <a:cs typeface="Lato" charset="0"/>
                <a:sym typeface="Arial" panose="020B0604020202020204" pitchFamily="34" charset="0"/>
              </a:endParaRPr>
            </a:p>
          </p:txBody>
        </p:sp>
      </p:grpSp>
      <p:sp>
        <p:nvSpPr>
          <p:cNvPr id="70" name="AutoShape 24">
            <a:extLst>
              <a:ext uri="{FF2B5EF4-FFF2-40B4-BE49-F238E27FC236}">
                <a16:creationId xmlns="" xmlns:a16="http://schemas.microsoft.com/office/drawing/2014/main" id="{DEA77C5A-37F9-42F7-9EC0-2506EC067AA9}"/>
              </a:ext>
            </a:extLst>
          </p:cNvPr>
          <p:cNvSpPr/>
          <p:nvPr/>
        </p:nvSpPr>
        <p:spPr bwMode="auto">
          <a:xfrm>
            <a:off x="9360535" y="3458211"/>
            <a:ext cx="1671320" cy="24622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square" lIns="0" tIns="0" rIns="0" bIns="0" anchor="t" anchorCtr="0">
            <a:spAutoFit/>
          </a:bodyPr>
          <a:lstStyle>
            <a:lvl1pPr eaLnBrk="0">
              <a:defRPr sz="2500" b="1">
                <a:solidFill>
                  <a:srgbClr val="FFFFFF"/>
                </a:solidFill>
                <a:latin typeface="Lato" charset="0"/>
                <a:ea typeface="MS PGothic" panose="020B0600070205080204" pitchFamily="34" charset="-128"/>
                <a:sym typeface="Lato" charset="0"/>
              </a:defRPr>
            </a:lvl1pPr>
            <a:lvl2pPr marL="742950" indent="-285750" eaLnBrk="0">
              <a:defRPr sz="2500" b="1">
                <a:solidFill>
                  <a:srgbClr val="FFFFFF"/>
                </a:solidFill>
                <a:latin typeface="Lato" charset="0"/>
                <a:ea typeface="MS PGothic" panose="020B0600070205080204" pitchFamily="34" charset="-128"/>
                <a:sym typeface="Lato" charset="0"/>
              </a:defRPr>
            </a:lvl2pPr>
            <a:lvl3pPr marL="1143000" indent="-228600" eaLnBrk="0">
              <a:defRPr sz="2500" b="1">
                <a:solidFill>
                  <a:srgbClr val="FFFFFF"/>
                </a:solidFill>
                <a:latin typeface="Lato" charset="0"/>
                <a:ea typeface="MS PGothic" panose="020B0600070205080204" pitchFamily="34" charset="-128"/>
                <a:sym typeface="Lato" charset="0"/>
              </a:defRPr>
            </a:lvl3pPr>
            <a:lvl4pPr marL="1600200" indent="-228600" eaLnBrk="0">
              <a:defRPr sz="2500" b="1">
                <a:solidFill>
                  <a:srgbClr val="FFFFFF"/>
                </a:solidFill>
                <a:latin typeface="Lato" charset="0"/>
                <a:ea typeface="MS PGothic" panose="020B0600070205080204" pitchFamily="34" charset="-128"/>
                <a:sym typeface="Lato" charset="0"/>
              </a:defRPr>
            </a:lvl4pPr>
            <a:lvl5pPr marL="2057400" indent="-228600" eaLnBrk="0">
              <a:defRPr sz="2500" b="1">
                <a:solidFill>
                  <a:srgbClr val="FFFFFF"/>
                </a:solidFill>
                <a:latin typeface="Lato" charset="0"/>
                <a:ea typeface="MS PGothic" panose="020B0600070205080204" pitchFamily="34" charset="-128"/>
                <a:sym typeface="Lato" charset="0"/>
              </a:defRPr>
            </a:lvl5pPr>
            <a:lvl6pPr marL="2514600" indent="-228600" algn="ctr"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ctr" defTabSz="335280" eaLnBrk="1"/>
            <a:r>
              <a:rPr lang="zh-CN" altLang="en-US" sz="1600" b="0" dirty="0">
                <a:latin typeface="思源黑体 Normal" panose="020B0400000000000000" pitchFamily="34" charset="-122"/>
                <a:ea typeface="思源黑体 Normal" panose="020B0400000000000000" pitchFamily="34" charset="-122"/>
                <a:sym typeface="Arial" panose="020B0604020202020204" pitchFamily="34" charset="0"/>
              </a:rPr>
              <a:t>请替换文字内容</a:t>
            </a:r>
          </a:p>
        </p:txBody>
      </p:sp>
      <p:sp>
        <p:nvSpPr>
          <p:cNvPr id="71" name="AutoShape 25">
            <a:extLst>
              <a:ext uri="{FF2B5EF4-FFF2-40B4-BE49-F238E27FC236}">
                <a16:creationId xmlns="" xmlns:a16="http://schemas.microsoft.com/office/drawing/2014/main" id="{4700BA7D-0353-4B57-A2F1-21B22ADB53B7}"/>
              </a:ext>
            </a:extLst>
          </p:cNvPr>
          <p:cNvSpPr/>
          <p:nvPr/>
        </p:nvSpPr>
        <p:spPr bwMode="auto">
          <a:xfrm>
            <a:off x="1219201" y="4144012"/>
            <a:ext cx="1520825" cy="2154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square" lIns="0" tIns="0" rIns="0" bIns="0" anchor="t" anchorCtr="0">
            <a:spAutoFit/>
          </a:bodyPr>
          <a:lstStyle>
            <a:lvl1pPr eaLnBrk="0">
              <a:defRPr sz="2500" b="1">
                <a:solidFill>
                  <a:srgbClr val="FFFFFF"/>
                </a:solidFill>
                <a:latin typeface="Lato" charset="0"/>
                <a:ea typeface="MS PGothic" panose="020B0600070205080204" pitchFamily="34" charset="-128"/>
                <a:sym typeface="Lato" charset="0"/>
              </a:defRPr>
            </a:lvl1pPr>
            <a:lvl2pPr marL="742950" indent="-285750" eaLnBrk="0">
              <a:defRPr sz="2500" b="1">
                <a:solidFill>
                  <a:srgbClr val="FFFFFF"/>
                </a:solidFill>
                <a:latin typeface="Lato" charset="0"/>
                <a:ea typeface="MS PGothic" panose="020B0600070205080204" pitchFamily="34" charset="-128"/>
                <a:sym typeface="Lato" charset="0"/>
              </a:defRPr>
            </a:lvl2pPr>
            <a:lvl3pPr marL="1143000" indent="-228600" eaLnBrk="0">
              <a:defRPr sz="2500" b="1">
                <a:solidFill>
                  <a:srgbClr val="FFFFFF"/>
                </a:solidFill>
                <a:latin typeface="Lato" charset="0"/>
                <a:ea typeface="MS PGothic" panose="020B0600070205080204" pitchFamily="34" charset="-128"/>
                <a:sym typeface="Lato" charset="0"/>
              </a:defRPr>
            </a:lvl3pPr>
            <a:lvl4pPr marL="1600200" indent="-228600" eaLnBrk="0">
              <a:defRPr sz="2500" b="1">
                <a:solidFill>
                  <a:srgbClr val="FFFFFF"/>
                </a:solidFill>
                <a:latin typeface="Lato" charset="0"/>
                <a:ea typeface="MS PGothic" panose="020B0600070205080204" pitchFamily="34" charset="-128"/>
                <a:sym typeface="Lato" charset="0"/>
              </a:defRPr>
            </a:lvl4pPr>
            <a:lvl5pPr marL="2057400" indent="-228600" eaLnBrk="0">
              <a:defRPr sz="2500" b="1">
                <a:solidFill>
                  <a:srgbClr val="FFFFFF"/>
                </a:solidFill>
                <a:latin typeface="Lato" charset="0"/>
                <a:ea typeface="MS PGothic" panose="020B0600070205080204" pitchFamily="34" charset="-128"/>
                <a:sym typeface="Lato" charset="0"/>
              </a:defRPr>
            </a:lvl5pPr>
            <a:lvl6pPr marL="25146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eaLnBrk="1"/>
            <a:r>
              <a:rPr lang="zh-CN" altLang="en-US" sz="1400" b="0" dirty="0">
                <a:solidFill>
                  <a:schemeClr val="tx1">
                    <a:lumMod val="65000"/>
                    <a:lumOff val="35000"/>
                  </a:schemeClr>
                </a:solidFill>
                <a:latin typeface="思源黑体 Normal" panose="020B0400000000000000" pitchFamily="34" charset="-122"/>
                <a:ea typeface="思源黑体 Normal" panose="020B0400000000000000" pitchFamily="34" charset="-122"/>
                <a:sym typeface="Arial" panose="020B0604020202020204" pitchFamily="34" charset="0"/>
              </a:rPr>
              <a:t>请替换文字内容</a:t>
            </a:r>
          </a:p>
        </p:txBody>
      </p:sp>
      <p:sp>
        <p:nvSpPr>
          <p:cNvPr id="72" name="AutoShape 26">
            <a:extLst>
              <a:ext uri="{FF2B5EF4-FFF2-40B4-BE49-F238E27FC236}">
                <a16:creationId xmlns="" xmlns:a16="http://schemas.microsoft.com/office/drawing/2014/main" id="{0B0C7A29-4BB0-4A01-9595-2B9513F6A575}"/>
              </a:ext>
            </a:extLst>
          </p:cNvPr>
          <p:cNvSpPr/>
          <p:nvPr/>
        </p:nvSpPr>
        <p:spPr bwMode="auto">
          <a:xfrm>
            <a:off x="1230631" y="4342765"/>
            <a:ext cx="2285365" cy="83099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square" lIns="0" tIns="0" rIns="0" bIns="0" anchor="t" anchorCtr="0">
            <a:spAutoFit/>
          </a:bodyPr>
          <a:lstStyle>
            <a:lvl1pPr defTabSz="647700" eaLnBrk="0">
              <a:defRPr sz="2500" b="1">
                <a:solidFill>
                  <a:srgbClr val="FFFFFF"/>
                </a:solidFill>
                <a:latin typeface="Lato" charset="0"/>
                <a:ea typeface="MS PGothic" panose="020B0600070205080204" pitchFamily="34" charset="-128"/>
                <a:sym typeface="Lato" charset="0"/>
              </a:defRPr>
            </a:lvl1pPr>
            <a:lvl2pPr marL="742950" indent="-285750" defTabSz="647700" eaLnBrk="0">
              <a:defRPr sz="2500" b="1">
                <a:solidFill>
                  <a:srgbClr val="FFFFFF"/>
                </a:solidFill>
                <a:latin typeface="Lato" charset="0"/>
                <a:ea typeface="MS PGothic" panose="020B0600070205080204" pitchFamily="34" charset="-128"/>
                <a:sym typeface="Lato" charset="0"/>
              </a:defRPr>
            </a:lvl2pPr>
            <a:lvl3pPr marL="1143000" indent="-228600" defTabSz="647700" eaLnBrk="0">
              <a:defRPr sz="2500" b="1">
                <a:solidFill>
                  <a:srgbClr val="FFFFFF"/>
                </a:solidFill>
                <a:latin typeface="Lato" charset="0"/>
                <a:ea typeface="MS PGothic" panose="020B0600070205080204" pitchFamily="34" charset="-128"/>
                <a:sym typeface="Lato" charset="0"/>
              </a:defRPr>
            </a:lvl3pPr>
            <a:lvl4pPr marL="1600200" indent="-228600" defTabSz="647700" eaLnBrk="0">
              <a:defRPr sz="2500" b="1">
                <a:solidFill>
                  <a:srgbClr val="FFFFFF"/>
                </a:solidFill>
                <a:latin typeface="Lato" charset="0"/>
                <a:ea typeface="MS PGothic" panose="020B0600070205080204" pitchFamily="34" charset="-128"/>
                <a:sym typeface="Lato" charset="0"/>
              </a:defRPr>
            </a:lvl4pPr>
            <a:lvl5pPr marL="2057400" indent="-228600" defTabSz="647700" eaLnBrk="0">
              <a:defRPr sz="2500" b="1">
                <a:solidFill>
                  <a:srgbClr val="FFFFFF"/>
                </a:solidFill>
                <a:latin typeface="Lato" charset="0"/>
                <a:ea typeface="MS PGothic" panose="020B0600070205080204" pitchFamily="34" charset="-128"/>
                <a:sym typeface="Lato" charset="0"/>
              </a:defRPr>
            </a:lvl5pPr>
            <a:lvl6pPr marL="25146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nSpc>
                <a:spcPct val="150000"/>
              </a:lnSpc>
            </a:pPr>
            <a:r>
              <a:rPr lang="zh-CN" altLang="en-US" sz="1200" b="0" dirty="0">
                <a:solidFill>
                  <a:schemeClr val="tx1">
                    <a:lumMod val="65000"/>
                    <a:lumOff val="35000"/>
                  </a:schemeClr>
                </a:solidFill>
                <a:latin typeface="思源黑体 Light" panose="020B0300000000000000" pitchFamily="34" charset="-122"/>
                <a:ea typeface="思源黑体 Light" panose="020B0300000000000000" pitchFamily="34" charset="-122"/>
              </a:rPr>
              <a:t>这里输入您的文字这里输入您的文字这里输入您的文字这里输入您的文字这里输入您这里输入您</a:t>
            </a:r>
          </a:p>
        </p:txBody>
      </p:sp>
      <p:sp>
        <p:nvSpPr>
          <p:cNvPr id="73" name="AutoShape 27">
            <a:extLst>
              <a:ext uri="{FF2B5EF4-FFF2-40B4-BE49-F238E27FC236}">
                <a16:creationId xmlns="" xmlns:a16="http://schemas.microsoft.com/office/drawing/2014/main" id="{02039743-793C-4D89-88E9-FFAB1B353F3A}"/>
              </a:ext>
            </a:extLst>
          </p:cNvPr>
          <p:cNvSpPr/>
          <p:nvPr/>
        </p:nvSpPr>
        <p:spPr bwMode="auto">
          <a:xfrm>
            <a:off x="3829685" y="2196467"/>
            <a:ext cx="1253491" cy="2154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square" lIns="0" tIns="0" rIns="0" bIns="0" anchor="t" anchorCtr="0">
            <a:spAutoFit/>
          </a:bodyPr>
          <a:lstStyle>
            <a:lvl1pPr eaLnBrk="0">
              <a:defRPr sz="2500" b="1">
                <a:solidFill>
                  <a:srgbClr val="FFFFFF"/>
                </a:solidFill>
                <a:latin typeface="Lato" charset="0"/>
                <a:ea typeface="MS PGothic" panose="020B0600070205080204" pitchFamily="34" charset="-128"/>
                <a:sym typeface="Lato" charset="0"/>
              </a:defRPr>
            </a:lvl1pPr>
            <a:lvl2pPr marL="742950" indent="-285750" eaLnBrk="0">
              <a:defRPr sz="2500" b="1">
                <a:solidFill>
                  <a:srgbClr val="FFFFFF"/>
                </a:solidFill>
                <a:latin typeface="Lato" charset="0"/>
                <a:ea typeface="MS PGothic" panose="020B0600070205080204" pitchFamily="34" charset="-128"/>
                <a:sym typeface="Lato" charset="0"/>
              </a:defRPr>
            </a:lvl2pPr>
            <a:lvl3pPr marL="1143000" indent="-228600" eaLnBrk="0">
              <a:defRPr sz="2500" b="1">
                <a:solidFill>
                  <a:srgbClr val="FFFFFF"/>
                </a:solidFill>
                <a:latin typeface="Lato" charset="0"/>
                <a:ea typeface="MS PGothic" panose="020B0600070205080204" pitchFamily="34" charset="-128"/>
                <a:sym typeface="Lato" charset="0"/>
              </a:defRPr>
            </a:lvl3pPr>
            <a:lvl4pPr marL="1600200" indent="-228600" eaLnBrk="0">
              <a:defRPr sz="2500" b="1">
                <a:solidFill>
                  <a:srgbClr val="FFFFFF"/>
                </a:solidFill>
                <a:latin typeface="Lato" charset="0"/>
                <a:ea typeface="MS PGothic" panose="020B0600070205080204" pitchFamily="34" charset="-128"/>
                <a:sym typeface="Lato" charset="0"/>
              </a:defRPr>
            </a:lvl4pPr>
            <a:lvl5pPr marL="2057400" indent="-228600" eaLnBrk="0">
              <a:defRPr sz="2500" b="1">
                <a:solidFill>
                  <a:srgbClr val="FFFFFF"/>
                </a:solidFill>
                <a:latin typeface="Lato" charset="0"/>
                <a:ea typeface="MS PGothic" panose="020B0600070205080204" pitchFamily="34" charset="-128"/>
                <a:sym typeface="Lato" charset="0"/>
              </a:defRPr>
            </a:lvl5pPr>
            <a:lvl6pPr marL="25146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eaLnBrk="1"/>
            <a:r>
              <a:rPr lang="zh-CN" altLang="en-US" sz="1400" b="0" dirty="0">
                <a:solidFill>
                  <a:schemeClr val="tx1">
                    <a:lumMod val="65000"/>
                    <a:lumOff val="35000"/>
                  </a:schemeClr>
                </a:solidFill>
                <a:latin typeface="思源黑体 Normal" panose="020B0400000000000000" pitchFamily="34" charset="-122"/>
                <a:ea typeface="思源黑体 Normal" panose="020B0400000000000000" pitchFamily="34" charset="-122"/>
                <a:sym typeface="Arial" panose="020B0604020202020204" pitchFamily="34" charset="0"/>
              </a:rPr>
              <a:t>请替换文字内容</a:t>
            </a:r>
          </a:p>
        </p:txBody>
      </p:sp>
      <p:sp>
        <p:nvSpPr>
          <p:cNvPr id="74" name="AutoShape 28">
            <a:extLst>
              <a:ext uri="{FF2B5EF4-FFF2-40B4-BE49-F238E27FC236}">
                <a16:creationId xmlns="" xmlns:a16="http://schemas.microsoft.com/office/drawing/2014/main" id="{6C832159-8CF2-45F6-AA3D-179A53B4F7B7}"/>
              </a:ext>
            </a:extLst>
          </p:cNvPr>
          <p:cNvSpPr/>
          <p:nvPr/>
        </p:nvSpPr>
        <p:spPr bwMode="auto">
          <a:xfrm>
            <a:off x="3841115" y="2370455"/>
            <a:ext cx="2266951" cy="83099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square" lIns="0" tIns="0" rIns="0" bIns="0" anchor="t" anchorCtr="0">
            <a:spAutoFit/>
          </a:bodyPr>
          <a:lstStyle>
            <a:lvl1pPr defTabSz="647700" eaLnBrk="0">
              <a:defRPr sz="2500" b="1">
                <a:solidFill>
                  <a:srgbClr val="FFFFFF"/>
                </a:solidFill>
                <a:latin typeface="Lato" charset="0"/>
                <a:ea typeface="MS PGothic" panose="020B0600070205080204" pitchFamily="34" charset="-128"/>
                <a:sym typeface="Lato" charset="0"/>
              </a:defRPr>
            </a:lvl1pPr>
            <a:lvl2pPr marL="742950" indent="-285750" defTabSz="647700" eaLnBrk="0">
              <a:defRPr sz="2500" b="1">
                <a:solidFill>
                  <a:srgbClr val="FFFFFF"/>
                </a:solidFill>
                <a:latin typeface="Lato" charset="0"/>
                <a:ea typeface="MS PGothic" panose="020B0600070205080204" pitchFamily="34" charset="-128"/>
                <a:sym typeface="Lato" charset="0"/>
              </a:defRPr>
            </a:lvl2pPr>
            <a:lvl3pPr marL="1143000" indent="-228600" defTabSz="647700" eaLnBrk="0">
              <a:defRPr sz="2500" b="1">
                <a:solidFill>
                  <a:srgbClr val="FFFFFF"/>
                </a:solidFill>
                <a:latin typeface="Lato" charset="0"/>
                <a:ea typeface="MS PGothic" panose="020B0600070205080204" pitchFamily="34" charset="-128"/>
                <a:sym typeface="Lato" charset="0"/>
              </a:defRPr>
            </a:lvl3pPr>
            <a:lvl4pPr marL="1600200" indent="-228600" defTabSz="647700" eaLnBrk="0">
              <a:defRPr sz="2500" b="1">
                <a:solidFill>
                  <a:srgbClr val="FFFFFF"/>
                </a:solidFill>
                <a:latin typeface="Lato" charset="0"/>
                <a:ea typeface="MS PGothic" panose="020B0600070205080204" pitchFamily="34" charset="-128"/>
                <a:sym typeface="Lato" charset="0"/>
              </a:defRPr>
            </a:lvl4pPr>
            <a:lvl5pPr marL="2057400" indent="-228600" defTabSz="647700" eaLnBrk="0">
              <a:defRPr sz="2500" b="1">
                <a:solidFill>
                  <a:srgbClr val="FFFFFF"/>
                </a:solidFill>
                <a:latin typeface="Lato" charset="0"/>
                <a:ea typeface="MS PGothic" panose="020B0600070205080204" pitchFamily="34" charset="-128"/>
                <a:sym typeface="Lato" charset="0"/>
              </a:defRPr>
            </a:lvl5pPr>
            <a:lvl6pPr marL="25146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nSpc>
                <a:spcPct val="150000"/>
              </a:lnSpc>
            </a:pPr>
            <a:r>
              <a:rPr lang="zh-CN" altLang="en-US" sz="1200" b="0" dirty="0">
                <a:solidFill>
                  <a:schemeClr val="tx1">
                    <a:lumMod val="65000"/>
                    <a:lumOff val="35000"/>
                  </a:schemeClr>
                </a:solidFill>
                <a:latin typeface="思源黑体 Normal" panose="020B0400000000000000" pitchFamily="34" charset="-122"/>
                <a:ea typeface="思源黑体 Normal" panose="020B0400000000000000" pitchFamily="34" charset="-122"/>
              </a:rPr>
              <a:t>这里输入您的文字这里输入您的文字这里输入您的文字这里输入您的文字这里输入您这里输入您</a:t>
            </a:r>
          </a:p>
        </p:txBody>
      </p:sp>
      <p:sp>
        <p:nvSpPr>
          <p:cNvPr id="75" name="AutoShape 29">
            <a:extLst>
              <a:ext uri="{FF2B5EF4-FFF2-40B4-BE49-F238E27FC236}">
                <a16:creationId xmlns="" xmlns:a16="http://schemas.microsoft.com/office/drawing/2014/main" id="{9E0501F9-3365-4613-827E-6E835588884B}"/>
              </a:ext>
            </a:extLst>
          </p:cNvPr>
          <p:cNvSpPr/>
          <p:nvPr/>
        </p:nvSpPr>
        <p:spPr bwMode="auto">
          <a:xfrm>
            <a:off x="6350636" y="4061462"/>
            <a:ext cx="1359535" cy="2154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square" lIns="0" tIns="0" rIns="0" bIns="0" anchor="t" anchorCtr="0">
            <a:spAutoFit/>
          </a:bodyPr>
          <a:lstStyle>
            <a:lvl1pPr eaLnBrk="0">
              <a:defRPr sz="2500" b="1">
                <a:solidFill>
                  <a:srgbClr val="FFFFFF"/>
                </a:solidFill>
                <a:latin typeface="Lato" charset="0"/>
                <a:ea typeface="MS PGothic" panose="020B0600070205080204" pitchFamily="34" charset="-128"/>
                <a:sym typeface="Lato" charset="0"/>
              </a:defRPr>
            </a:lvl1pPr>
            <a:lvl2pPr marL="742950" indent="-285750" eaLnBrk="0">
              <a:defRPr sz="2500" b="1">
                <a:solidFill>
                  <a:srgbClr val="FFFFFF"/>
                </a:solidFill>
                <a:latin typeface="Lato" charset="0"/>
                <a:ea typeface="MS PGothic" panose="020B0600070205080204" pitchFamily="34" charset="-128"/>
                <a:sym typeface="Lato" charset="0"/>
              </a:defRPr>
            </a:lvl2pPr>
            <a:lvl3pPr marL="1143000" indent="-228600" eaLnBrk="0">
              <a:defRPr sz="2500" b="1">
                <a:solidFill>
                  <a:srgbClr val="FFFFFF"/>
                </a:solidFill>
                <a:latin typeface="Lato" charset="0"/>
                <a:ea typeface="MS PGothic" panose="020B0600070205080204" pitchFamily="34" charset="-128"/>
                <a:sym typeface="Lato" charset="0"/>
              </a:defRPr>
            </a:lvl3pPr>
            <a:lvl4pPr marL="1600200" indent="-228600" eaLnBrk="0">
              <a:defRPr sz="2500" b="1">
                <a:solidFill>
                  <a:srgbClr val="FFFFFF"/>
                </a:solidFill>
                <a:latin typeface="Lato" charset="0"/>
                <a:ea typeface="MS PGothic" panose="020B0600070205080204" pitchFamily="34" charset="-128"/>
                <a:sym typeface="Lato" charset="0"/>
              </a:defRPr>
            </a:lvl4pPr>
            <a:lvl5pPr marL="2057400" indent="-228600" eaLnBrk="0">
              <a:defRPr sz="2500" b="1">
                <a:solidFill>
                  <a:srgbClr val="FFFFFF"/>
                </a:solidFill>
                <a:latin typeface="Lato" charset="0"/>
                <a:ea typeface="MS PGothic" panose="020B0600070205080204" pitchFamily="34" charset="-128"/>
                <a:sym typeface="Lato" charset="0"/>
              </a:defRPr>
            </a:lvl5pPr>
            <a:lvl6pPr marL="25146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eaLnBrk="1"/>
            <a:r>
              <a:rPr lang="zh-CN" altLang="en-US" sz="1400" b="0" dirty="0">
                <a:solidFill>
                  <a:schemeClr val="tx1">
                    <a:lumMod val="65000"/>
                    <a:lumOff val="35000"/>
                  </a:schemeClr>
                </a:solidFill>
                <a:latin typeface="思源黑体 Normal" panose="020B0400000000000000" pitchFamily="34" charset="-122"/>
                <a:ea typeface="思源黑体 Normal" panose="020B0400000000000000" pitchFamily="34" charset="-122"/>
                <a:sym typeface="Arial" panose="020B0604020202020204" pitchFamily="34" charset="0"/>
              </a:rPr>
              <a:t>请替换文字内容</a:t>
            </a:r>
          </a:p>
        </p:txBody>
      </p:sp>
      <p:sp>
        <p:nvSpPr>
          <p:cNvPr id="76" name="AutoShape 30">
            <a:extLst>
              <a:ext uri="{FF2B5EF4-FFF2-40B4-BE49-F238E27FC236}">
                <a16:creationId xmlns="" xmlns:a16="http://schemas.microsoft.com/office/drawing/2014/main" id="{41266444-3236-4DDE-9DD8-DA0BDD2CD1C8}"/>
              </a:ext>
            </a:extLst>
          </p:cNvPr>
          <p:cNvSpPr/>
          <p:nvPr/>
        </p:nvSpPr>
        <p:spPr bwMode="auto">
          <a:xfrm>
            <a:off x="6362065" y="4295776"/>
            <a:ext cx="2169795" cy="83099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square" lIns="0" tIns="0" rIns="0" bIns="0" anchor="t" anchorCtr="0">
            <a:spAutoFit/>
          </a:bodyPr>
          <a:lstStyle>
            <a:lvl1pPr defTabSz="647700" eaLnBrk="0">
              <a:defRPr sz="2500" b="1">
                <a:solidFill>
                  <a:srgbClr val="FFFFFF"/>
                </a:solidFill>
                <a:latin typeface="Lato" charset="0"/>
                <a:ea typeface="MS PGothic" panose="020B0600070205080204" pitchFamily="34" charset="-128"/>
                <a:sym typeface="Lato" charset="0"/>
              </a:defRPr>
            </a:lvl1pPr>
            <a:lvl2pPr marL="742950" indent="-285750" defTabSz="647700" eaLnBrk="0">
              <a:defRPr sz="2500" b="1">
                <a:solidFill>
                  <a:srgbClr val="FFFFFF"/>
                </a:solidFill>
                <a:latin typeface="Lato" charset="0"/>
                <a:ea typeface="MS PGothic" panose="020B0600070205080204" pitchFamily="34" charset="-128"/>
                <a:sym typeface="Lato" charset="0"/>
              </a:defRPr>
            </a:lvl2pPr>
            <a:lvl3pPr marL="1143000" indent="-228600" defTabSz="647700" eaLnBrk="0">
              <a:defRPr sz="2500" b="1">
                <a:solidFill>
                  <a:srgbClr val="FFFFFF"/>
                </a:solidFill>
                <a:latin typeface="Lato" charset="0"/>
                <a:ea typeface="MS PGothic" panose="020B0600070205080204" pitchFamily="34" charset="-128"/>
                <a:sym typeface="Lato" charset="0"/>
              </a:defRPr>
            </a:lvl3pPr>
            <a:lvl4pPr marL="1600200" indent="-228600" defTabSz="647700" eaLnBrk="0">
              <a:defRPr sz="2500" b="1">
                <a:solidFill>
                  <a:srgbClr val="FFFFFF"/>
                </a:solidFill>
                <a:latin typeface="Lato" charset="0"/>
                <a:ea typeface="MS PGothic" panose="020B0600070205080204" pitchFamily="34" charset="-128"/>
                <a:sym typeface="Lato" charset="0"/>
              </a:defRPr>
            </a:lvl4pPr>
            <a:lvl5pPr marL="2057400" indent="-228600" defTabSz="647700" eaLnBrk="0">
              <a:defRPr sz="2500" b="1">
                <a:solidFill>
                  <a:srgbClr val="FFFFFF"/>
                </a:solidFill>
                <a:latin typeface="Lato" charset="0"/>
                <a:ea typeface="MS PGothic" panose="020B0600070205080204" pitchFamily="34" charset="-128"/>
                <a:sym typeface="Lato" charset="0"/>
              </a:defRPr>
            </a:lvl5pPr>
            <a:lvl6pPr marL="25146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nSpc>
                <a:spcPct val="150000"/>
              </a:lnSpc>
            </a:pPr>
            <a:r>
              <a:rPr lang="zh-CN" altLang="en-US" sz="1200" b="0" dirty="0">
                <a:solidFill>
                  <a:schemeClr val="tx1">
                    <a:lumMod val="65000"/>
                    <a:lumOff val="35000"/>
                  </a:schemeClr>
                </a:solidFill>
                <a:latin typeface="思源黑体 Light" panose="020B0300000000000000" pitchFamily="34" charset="-122"/>
                <a:ea typeface="思源黑体 Light" panose="020B0300000000000000" pitchFamily="34" charset="-122"/>
              </a:rPr>
              <a:t>这里输入您的文字这里输入您的文字这里输入您的文字这里输入您的文字这里输入您这里输入您</a:t>
            </a:r>
          </a:p>
        </p:txBody>
      </p:sp>
      <p:sp>
        <p:nvSpPr>
          <p:cNvPr id="77" name="AutoShape 31">
            <a:extLst>
              <a:ext uri="{FF2B5EF4-FFF2-40B4-BE49-F238E27FC236}">
                <a16:creationId xmlns="" xmlns:a16="http://schemas.microsoft.com/office/drawing/2014/main" id="{E4A50B11-16AD-41EB-8D1C-04F34935F93E}"/>
              </a:ext>
            </a:extLst>
          </p:cNvPr>
          <p:cNvSpPr/>
          <p:nvPr/>
        </p:nvSpPr>
        <p:spPr bwMode="auto">
          <a:xfrm>
            <a:off x="9053197" y="2202817"/>
            <a:ext cx="1591945" cy="2154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square" lIns="0" tIns="0" rIns="0" bIns="0" anchor="t" anchorCtr="0">
            <a:spAutoFit/>
          </a:bodyPr>
          <a:lstStyle>
            <a:lvl1pPr eaLnBrk="0">
              <a:defRPr sz="2500" b="1">
                <a:solidFill>
                  <a:srgbClr val="FFFFFF"/>
                </a:solidFill>
                <a:latin typeface="Lato" charset="0"/>
                <a:ea typeface="MS PGothic" panose="020B0600070205080204" pitchFamily="34" charset="-128"/>
                <a:sym typeface="Lato" charset="0"/>
              </a:defRPr>
            </a:lvl1pPr>
            <a:lvl2pPr marL="742950" indent="-285750" eaLnBrk="0">
              <a:defRPr sz="2500" b="1">
                <a:solidFill>
                  <a:srgbClr val="FFFFFF"/>
                </a:solidFill>
                <a:latin typeface="Lato" charset="0"/>
                <a:ea typeface="MS PGothic" panose="020B0600070205080204" pitchFamily="34" charset="-128"/>
                <a:sym typeface="Lato" charset="0"/>
              </a:defRPr>
            </a:lvl2pPr>
            <a:lvl3pPr marL="1143000" indent="-228600" eaLnBrk="0">
              <a:defRPr sz="2500" b="1">
                <a:solidFill>
                  <a:srgbClr val="FFFFFF"/>
                </a:solidFill>
                <a:latin typeface="Lato" charset="0"/>
                <a:ea typeface="MS PGothic" panose="020B0600070205080204" pitchFamily="34" charset="-128"/>
                <a:sym typeface="Lato" charset="0"/>
              </a:defRPr>
            </a:lvl3pPr>
            <a:lvl4pPr marL="1600200" indent="-228600" eaLnBrk="0">
              <a:defRPr sz="2500" b="1">
                <a:solidFill>
                  <a:srgbClr val="FFFFFF"/>
                </a:solidFill>
                <a:latin typeface="Lato" charset="0"/>
                <a:ea typeface="MS PGothic" panose="020B0600070205080204" pitchFamily="34" charset="-128"/>
                <a:sym typeface="Lato" charset="0"/>
              </a:defRPr>
            </a:lvl4pPr>
            <a:lvl5pPr marL="2057400" indent="-228600" eaLnBrk="0">
              <a:defRPr sz="2500" b="1">
                <a:solidFill>
                  <a:srgbClr val="FFFFFF"/>
                </a:solidFill>
                <a:latin typeface="Lato" charset="0"/>
                <a:ea typeface="MS PGothic" panose="020B0600070205080204" pitchFamily="34" charset="-128"/>
                <a:sym typeface="Lato" charset="0"/>
              </a:defRPr>
            </a:lvl5pPr>
            <a:lvl6pPr marL="25146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l" eaLnBrk="1"/>
            <a:r>
              <a:rPr lang="zh-CN" altLang="en-US" sz="1400" b="0" dirty="0">
                <a:solidFill>
                  <a:schemeClr val="tx1">
                    <a:lumMod val="65000"/>
                    <a:lumOff val="35000"/>
                  </a:schemeClr>
                </a:solidFill>
                <a:latin typeface="思源黑体 Normal" panose="020B0400000000000000" pitchFamily="34" charset="-122"/>
                <a:ea typeface="思源黑体 Normal" panose="020B0400000000000000" pitchFamily="34" charset="-122"/>
                <a:sym typeface="Arial" panose="020B0604020202020204" pitchFamily="34" charset="0"/>
              </a:rPr>
              <a:t>请替换文字内容</a:t>
            </a:r>
          </a:p>
        </p:txBody>
      </p:sp>
      <p:sp>
        <p:nvSpPr>
          <p:cNvPr id="78" name="AutoShape 32">
            <a:extLst>
              <a:ext uri="{FF2B5EF4-FFF2-40B4-BE49-F238E27FC236}">
                <a16:creationId xmlns="" xmlns:a16="http://schemas.microsoft.com/office/drawing/2014/main" id="{8A76AE04-1F8B-4197-B1DD-1DCC64C1BACF}"/>
              </a:ext>
            </a:extLst>
          </p:cNvPr>
          <p:cNvSpPr/>
          <p:nvPr/>
        </p:nvSpPr>
        <p:spPr bwMode="auto">
          <a:xfrm>
            <a:off x="9056371" y="2411095"/>
            <a:ext cx="2346960" cy="83099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square" lIns="0" tIns="0" rIns="0" bIns="0" anchor="t" anchorCtr="0">
            <a:spAutoFit/>
          </a:bodyPr>
          <a:lstStyle>
            <a:lvl1pPr defTabSz="647700" eaLnBrk="0">
              <a:defRPr sz="2500" b="1">
                <a:solidFill>
                  <a:srgbClr val="FFFFFF"/>
                </a:solidFill>
                <a:latin typeface="Lato" charset="0"/>
                <a:ea typeface="MS PGothic" panose="020B0600070205080204" pitchFamily="34" charset="-128"/>
                <a:sym typeface="Lato" charset="0"/>
              </a:defRPr>
            </a:lvl1pPr>
            <a:lvl2pPr marL="742950" indent="-285750" defTabSz="647700" eaLnBrk="0">
              <a:defRPr sz="2500" b="1">
                <a:solidFill>
                  <a:srgbClr val="FFFFFF"/>
                </a:solidFill>
                <a:latin typeface="Lato" charset="0"/>
                <a:ea typeface="MS PGothic" panose="020B0600070205080204" pitchFamily="34" charset="-128"/>
                <a:sym typeface="Lato" charset="0"/>
              </a:defRPr>
            </a:lvl2pPr>
            <a:lvl3pPr marL="1143000" indent="-228600" defTabSz="647700" eaLnBrk="0">
              <a:defRPr sz="2500" b="1">
                <a:solidFill>
                  <a:srgbClr val="FFFFFF"/>
                </a:solidFill>
                <a:latin typeface="Lato" charset="0"/>
                <a:ea typeface="MS PGothic" panose="020B0600070205080204" pitchFamily="34" charset="-128"/>
                <a:sym typeface="Lato" charset="0"/>
              </a:defRPr>
            </a:lvl3pPr>
            <a:lvl4pPr marL="1600200" indent="-228600" defTabSz="647700" eaLnBrk="0">
              <a:defRPr sz="2500" b="1">
                <a:solidFill>
                  <a:srgbClr val="FFFFFF"/>
                </a:solidFill>
                <a:latin typeface="Lato" charset="0"/>
                <a:ea typeface="MS PGothic" panose="020B0600070205080204" pitchFamily="34" charset="-128"/>
                <a:sym typeface="Lato" charset="0"/>
              </a:defRPr>
            </a:lvl4pPr>
            <a:lvl5pPr marL="2057400" indent="-228600" defTabSz="647700" eaLnBrk="0">
              <a:defRPr sz="2500" b="1">
                <a:solidFill>
                  <a:srgbClr val="FFFFFF"/>
                </a:solidFill>
                <a:latin typeface="Lato" charset="0"/>
                <a:ea typeface="MS PGothic" panose="020B0600070205080204" pitchFamily="34" charset="-128"/>
                <a:sym typeface="Lato" charset="0"/>
              </a:defRPr>
            </a:lvl5pPr>
            <a:lvl6pPr marL="25146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nSpc>
                <a:spcPct val="150000"/>
              </a:lnSpc>
            </a:pPr>
            <a:r>
              <a:rPr lang="zh-CN" altLang="en-US" sz="1200" b="0" dirty="0">
                <a:solidFill>
                  <a:schemeClr val="tx1">
                    <a:lumMod val="65000"/>
                    <a:lumOff val="35000"/>
                  </a:schemeClr>
                </a:solidFill>
                <a:latin typeface="思源黑体 Light" panose="020B0300000000000000" pitchFamily="34" charset="-122"/>
                <a:ea typeface="思源黑体 Light" panose="020B0300000000000000" pitchFamily="34" charset="-122"/>
              </a:rPr>
              <a:t>这里输入您的文字这里输入您的文字这里输入您的文字这里输入您的文字这里输入您这里输入您</a:t>
            </a:r>
          </a:p>
        </p:txBody>
      </p:sp>
    </p:spTree>
    <p:extLst>
      <p:ext uri="{BB962C8B-B14F-4D97-AF65-F5344CB8AC3E}">
        <p14:creationId xmlns:p14="http://schemas.microsoft.com/office/powerpoint/2010/main" val="2837889668"/>
      </p:ext>
    </p:extLst>
  </p:cSld>
  <p:clrMapOvr>
    <a:masterClrMapping/>
  </p:clrMapOvr>
  <mc:AlternateContent xmlns:mc="http://schemas.openxmlformats.org/markup-compatibility/2006" xmlns:p14="http://schemas.microsoft.com/office/powerpoint/2010/main">
    <mc:Choice Requires="p14">
      <p:transition spd="slow" p14:dur="1200" advTm="9924">
        <p14:prism/>
      </p:transition>
    </mc:Choice>
    <mc:Fallback xmlns="">
      <p:transition spd="slow" advTm="9924">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50"/>
                                        </p:tgtEl>
                                        <p:attrNameLst>
                                          <p:attrName>style.visibility</p:attrName>
                                        </p:attrNameLst>
                                      </p:cBhvr>
                                      <p:to>
                                        <p:strVal val="visible"/>
                                      </p:to>
                                    </p:set>
                                    <p:anim calcmode="lin" valueType="num">
                                      <p:cBhvr additive="base">
                                        <p:cTn id="7" dur="500" fill="hold"/>
                                        <p:tgtEl>
                                          <p:spTgt spid="50"/>
                                        </p:tgtEl>
                                        <p:attrNameLst>
                                          <p:attrName>ppt_x</p:attrName>
                                        </p:attrNameLst>
                                      </p:cBhvr>
                                      <p:tavLst>
                                        <p:tav tm="0">
                                          <p:val>
                                            <p:strVal val="1+#ppt_w/2"/>
                                          </p:val>
                                        </p:tav>
                                        <p:tav tm="100000">
                                          <p:val>
                                            <p:strVal val="#ppt_x"/>
                                          </p:val>
                                        </p:tav>
                                      </p:tavLst>
                                    </p:anim>
                                    <p:anim calcmode="lin" valueType="num">
                                      <p:cBhvr additive="base">
                                        <p:cTn id="8" dur="500" fill="hold"/>
                                        <p:tgtEl>
                                          <p:spTgt spid="50"/>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53" presetClass="entr" presetSubtype="16" fill="hold" grpId="0" nodeType="clickEffect">
                                  <p:stCondLst>
                                    <p:cond delay="0"/>
                                  </p:stCondLst>
                                  <p:childTnLst>
                                    <p:set>
                                      <p:cBhvr>
                                        <p:cTn id="12" dur="1" fill="hold">
                                          <p:stCondLst>
                                            <p:cond delay="0"/>
                                          </p:stCondLst>
                                        </p:cTn>
                                        <p:tgtEl>
                                          <p:spTgt spid="51"/>
                                        </p:tgtEl>
                                        <p:attrNameLst>
                                          <p:attrName>style.visibility</p:attrName>
                                        </p:attrNameLst>
                                      </p:cBhvr>
                                      <p:to>
                                        <p:strVal val="visible"/>
                                      </p:to>
                                    </p:set>
                                    <p:anim calcmode="lin" valueType="num">
                                      <p:cBhvr>
                                        <p:cTn id="13" dur="500" fill="hold"/>
                                        <p:tgtEl>
                                          <p:spTgt spid="51"/>
                                        </p:tgtEl>
                                        <p:attrNameLst>
                                          <p:attrName>ppt_w</p:attrName>
                                        </p:attrNameLst>
                                      </p:cBhvr>
                                      <p:tavLst>
                                        <p:tav tm="0">
                                          <p:val>
                                            <p:fltVal val="0"/>
                                          </p:val>
                                        </p:tav>
                                        <p:tav tm="100000">
                                          <p:val>
                                            <p:strVal val="#ppt_w"/>
                                          </p:val>
                                        </p:tav>
                                      </p:tavLst>
                                    </p:anim>
                                    <p:anim calcmode="lin" valueType="num">
                                      <p:cBhvr>
                                        <p:cTn id="14" dur="500" fill="hold"/>
                                        <p:tgtEl>
                                          <p:spTgt spid="51"/>
                                        </p:tgtEl>
                                        <p:attrNameLst>
                                          <p:attrName>ppt_h</p:attrName>
                                        </p:attrNameLst>
                                      </p:cBhvr>
                                      <p:tavLst>
                                        <p:tav tm="0">
                                          <p:val>
                                            <p:fltVal val="0"/>
                                          </p:val>
                                        </p:tav>
                                        <p:tav tm="100000">
                                          <p:val>
                                            <p:strVal val="#ppt_h"/>
                                          </p:val>
                                        </p:tav>
                                      </p:tavLst>
                                    </p:anim>
                                    <p:animEffect transition="in" filter="fade">
                                      <p:cBhvr>
                                        <p:cTn id="15" dur="500"/>
                                        <p:tgtEl>
                                          <p:spTgt spid="51"/>
                                        </p:tgtEl>
                                      </p:cBhvr>
                                    </p:animEffect>
                                  </p:childTnLst>
                                </p:cTn>
                              </p:par>
                              <p:par>
                                <p:cTn id="16" presetID="53" presetClass="entr" presetSubtype="16" fill="hold" nodeType="withEffect">
                                  <p:stCondLst>
                                    <p:cond delay="0"/>
                                  </p:stCondLst>
                                  <p:childTnLst>
                                    <p:set>
                                      <p:cBhvr>
                                        <p:cTn id="17" dur="1" fill="hold">
                                          <p:stCondLst>
                                            <p:cond delay="0"/>
                                          </p:stCondLst>
                                        </p:cTn>
                                        <p:tgtEl>
                                          <p:spTgt spid="52"/>
                                        </p:tgtEl>
                                        <p:attrNameLst>
                                          <p:attrName>style.visibility</p:attrName>
                                        </p:attrNameLst>
                                      </p:cBhvr>
                                      <p:to>
                                        <p:strVal val="visible"/>
                                      </p:to>
                                    </p:set>
                                    <p:anim calcmode="lin" valueType="num">
                                      <p:cBhvr>
                                        <p:cTn id="18" dur="500" fill="hold"/>
                                        <p:tgtEl>
                                          <p:spTgt spid="52"/>
                                        </p:tgtEl>
                                        <p:attrNameLst>
                                          <p:attrName>ppt_w</p:attrName>
                                        </p:attrNameLst>
                                      </p:cBhvr>
                                      <p:tavLst>
                                        <p:tav tm="0">
                                          <p:val>
                                            <p:fltVal val="0"/>
                                          </p:val>
                                        </p:tav>
                                        <p:tav tm="100000">
                                          <p:val>
                                            <p:strVal val="#ppt_w"/>
                                          </p:val>
                                        </p:tav>
                                      </p:tavLst>
                                    </p:anim>
                                    <p:anim calcmode="lin" valueType="num">
                                      <p:cBhvr>
                                        <p:cTn id="19" dur="500" fill="hold"/>
                                        <p:tgtEl>
                                          <p:spTgt spid="52"/>
                                        </p:tgtEl>
                                        <p:attrNameLst>
                                          <p:attrName>ppt_h</p:attrName>
                                        </p:attrNameLst>
                                      </p:cBhvr>
                                      <p:tavLst>
                                        <p:tav tm="0">
                                          <p:val>
                                            <p:fltVal val="0"/>
                                          </p:val>
                                        </p:tav>
                                        <p:tav tm="100000">
                                          <p:val>
                                            <p:strVal val="#ppt_h"/>
                                          </p:val>
                                        </p:tav>
                                      </p:tavLst>
                                    </p:anim>
                                    <p:animEffect transition="in" filter="fade">
                                      <p:cBhvr>
                                        <p:cTn id="20" dur="500"/>
                                        <p:tgtEl>
                                          <p:spTgt spid="52"/>
                                        </p:tgtEl>
                                      </p:cBhvr>
                                    </p:animEffect>
                                  </p:childTnLst>
                                </p:cTn>
                              </p:par>
                              <p:par>
                                <p:cTn id="21" presetID="53" presetClass="entr" presetSubtype="16" fill="hold" grpId="0" nodeType="withEffect">
                                  <p:stCondLst>
                                    <p:cond delay="0"/>
                                  </p:stCondLst>
                                  <p:childTnLst>
                                    <p:set>
                                      <p:cBhvr>
                                        <p:cTn id="22" dur="1" fill="hold">
                                          <p:stCondLst>
                                            <p:cond delay="0"/>
                                          </p:stCondLst>
                                        </p:cTn>
                                        <p:tgtEl>
                                          <p:spTgt spid="55"/>
                                        </p:tgtEl>
                                        <p:attrNameLst>
                                          <p:attrName>style.visibility</p:attrName>
                                        </p:attrNameLst>
                                      </p:cBhvr>
                                      <p:to>
                                        <p:strVal val="visible"/>
                                      </p:to>
                                    </p:set>
                                    <p:anim calcmode="lin" valueType="num">
                                      <p:cBhvr>
                                        <p:cTn id="23" dur="500" fill="hold"/>
                                        <p:tgtEl>
                                          <p:spTgt spid="55"/>
                                        </p:tgtEl>
                                        <p:attrNameLst>
                                          <p:attrName>ppt_w</p:attrName>
                                        </p:attrNameLst>
                                      </p:cBhvr>
                                      <p:tavLst>
                                        <p:tav tm="0">
                                          <p:val>
                                            <p:fltVal val="0"/>
                                          </p:val>
                                        </p:tav>
                                        <p:tav tm="100000">
                                          <p:val>
                                            <p:strVal val="#ppt_w"/>
                                          </p:val>
                                        </p:tav>
                                      </p:tavLst>
                                    </p:anim>
                                    <p:anim calcmode="lin" valueType="num">
                                      <p:cBhvr>
                                        <p:cTn id="24" dur="500" fill="hold"/>
                                        <p:tgtEl>
                                          <p:spTgt spid="55"/>
                                        </p:tgtEl>
                                        <p:attrNameLst>
                                          <p:attrName>ppt_h</p:attrName>
                                        </p:attrNameLst>
                                      </p:cBhvr>
                                      <p:tavLst>
                                        <p:tav tm="0">
                                          <p:val>
                                            <p:fltVal val="0"/>
                                          </p:val>
                                        </p:tav>
                                        <p:tav tm="100000">
                                          <p:val>
                                            <p:strVal val="#ppt_h"/>
                                          </p:val>
                                        </p:tav>
                                      </p:tavLst>
                                    </p:anim>
                                    <p:animEffect transition="in" filter="fade">
                                      <p:cBhvr>
                                        <p:cTn id="25" dur="500"/>
                                        <p:tgtEl>
                                          <p:spTgt spid="55"/>
                                        </p:tgtEl>
                                      </p:cBhvr>
                                    </p:animEffect>
                                  </p:childTnLst>
                                </p:cTn>
                              </p:par>
                              <p:par>
                                <p:cTn id="26" presetID="53" presetClass="entr" presetSubtype="16" fill="hold" grpId="0" nodeType="withEffect">
                                  <p:stCondLst>
                                    <p:cond delay="0"/>
                                  </p:stCondLst>
                                  <p:childTnLst>
                                    <p:set>
                                      <p:cBhvr>
                                        <p:cTn id="27" dur="1" fill="hold">
                                          <p:stCondLst>
                                            <p:cond delay="0"/>
                                          </p:stCondLst>
                                        </p:cTn>
                                        <p:tgtEl>
                                          <p:spTgt spid="56"/>
                                        </p:tgtEl>
                                        <p:attrNameLst>
                                          <p:attrName>style.visibility</p:attrName>
                                        </p:attrNameLst>
                                      </p:cBhvr>
                                      <p:to>
                                        <p:strVal val="visible"/>
                                      </p:to>
                                    </p:set>
                                    <p:anim calcmode="lin" valueType="num">
                                      <p:cBhvr>
                                        <p:cTn id="28" dur="500" fill="hold"/>
                                        <p:tgtEl>
                                          <p:spTgt spid="56"/>
                                        </p:tgtEl>
                                        <p:attrNameLst>
                                          <p:attrName>ppt_w</p:attrName>
                                        </p:attrNameLst>
                                      </p:cBhvr>
                                      <p:tavLst>
                                        <p:tav tm="0">
                                          <p:val>
                                            <p:fltVal val="0"/>
                                          </p:val>
                                        </p:tav>
                                        <p:tav tm="100000">
                                          <p:val>
                                            <p:strVal val="#ppt_w"/>
                                          </p:val>
                                        </p:tav>
                                      </p:tavLst>
                                    </p:anim>
                                    <p:anim calcmode="lin" valueType="num">
                                      <p:cBhvr>
                                        <p:cTn id="29" dur="500" fill="hold"/>
                                        <p:tgtEl>
                                          <p:spTgt spid="56"/>
                                        </p:tgtEl>
                                        <p:attrNameLst>
                                          <p:attrName>ppt_h</p:attrName>
                                        </p:attrNameLst>
                                      </p:cBhvr>
                                      <p:tavLst>
                                        <p:tav tm="0">
                                          <p:val>
                                            <p:fltVal val="0"/>
                                          </p:val>
                                        </p:tav>
                                        <p:tav tm="100000">
                                          <p:val>
                                            <p:strVal val="#ppt_h"/>
                                          </p:val>
                                        </p:tav>
                                      </p:tavLst>
                                    </p:anim>
                                    <p:animEffect transition="in" filter="fade">
                                      <p:cBhvr>
                                        <p:cTn id="30" dur="500"/>
                                        <p:tgtEl>
                                          <p:spTgt spid="56"/>
                                        </p:tgtEl>
                                      </p:cBhvr>
                                    </p:animEffect>
                                  </p:childTnLst>
                                </p:cTn>
                              </p:par>
                              <p:par>
                                <p:cTn id="31" presetID="53" presetClass="entr" presetSubtype="16" fill="hold" nodeType="withEffect">
                                  <p:stCondLst>
                                    <p:cond delay="0"/>
                                  </p:stCondLst>
                                  <p:childTnLst>
                                    <p:set>
                                      <p:cBhvr>
                                        <p:cTn id="32" dur="1" fill="hold">
                                          <p:stCondLst>
                                            <p:cond delay="0"/>
                                          </p:stCondLst>
                                        </p:cTn>
                                        <p:tgtEl>
                                          <p:spTgt spid="57"/>
                                        </p:tgtEl>
                                        <p:attrNameLst>
                                          <p:attrName>style.visibility</p:attrName>
                                        </p:attrNameLst>
                                      </p:cBhvr>
                                      <p:to>
                                        <p:strVal val="visible"/>
                                      </p:to>
                                    </p:set>
                                    <p:anim calcmode="lin" valueType="num">
                                      <p:cBhvr>
                                        <p:cTn id="33" dur="500" fill="hold"/>
                                        <p:tgtEl>
                                          <p:spTgt spid="57"/>
                                        </p:tgtEl>
                                        <p:attrNameLst>
                                          <p:attrName>ppt_w</p:attrName>
                                        </p:attrNameLst>
                                      </p:cBhvr>
                                      <p:tavLst>
                                        <p:tav tm="0">
                                          <p:val>
                                            <p:fltVal val="0"/>
                                          </p:val>
                                        </p:tav>
                                        <p:tav tm="100000">
                                          <p:val>
                                            <p:strVal val="#ppt_w"/>
                                          </p:val>
                                        </p:tav>
                                      </p:tavLst>
                                    </p:anim>
                                    <p:anim calcmode="lin" valueType="num">
                                      <p:cBhvr>
                                        <p:cTn id="34" dur="500" fill="hold"/>
                                        <p:tgtEl>
                                          <p:spTgt spid="57"/>
                                        </p:tgtEl>
                                        <p:attrNameLst>
                                          <p:attrName>ppt_h</p:attrName>
                                        </p:attrNameLst>
                                      </p:cBhvr>
                                      <p:tavLst>
                                        <p:tav tm="0">
                                          <p:val>
                                            <p:fltVal val="0"/>
                                          </p:val>
                                        </p:tav>
                                        <p:tav tm="100000">
                                          <p:val>
                                            <p:strVal val="#ppt_h"/>
                                          </p:val>
                                        </p:tav>
                                      </p:tavLst>
                                    </p:anim>
                                    <p:animEffect transition="in" filter="fade">
                                      <p:cBhvr>
                                        <p:cTn id="35" dur="500"/>
                                        <p:tgtEl>
                                          <p:spTgt spid="57"/>
                                        </p:tgtEl>
                                      </p:cBhvr>
                                    </p:animEffect>
                                  </p:childTnLst>
                                </p:cTn>
                              </p:par>
                              <p:par>
                                <p:cTn id="36" presetID="53" presetClass="entr" presetSubtype="16" fill="hold" grpId="0" nodeType="withEffect">
                                  <p:stCondLst>
                                    <p:cond delay="0"/>
                                  </p:stCondLst>
                                  <p:childTnLst>
                                    <p:set>
                                      <p:cBhvr>
                                        <p:cTn id="37" dur="1" fill="hold">
                                          <p:stCondLst>
                                            <p:cond delay="0"/>
                                          </p:stCondLst>
                                        </p:cTn>
                                        <p:tgtEl>
                                          <p:spTgt spid="60"/>
                                        </p:tgtEl>
                                        <p:attrNameLst>
                                          <p:attrName>style.visibility</p:attrName>
                                        </p:attrNameLst>
                                      </p:cBhvr>
                                      <p:to>
                                        <p:strVal val="visible"/>
                                      </p:to>
                                    </p:set>
                                    <p:anim calcmode="lin" valueType="num">
                                      <p:cBhvr>
                                        <p:cTn id="38" dur="500" fill="hold"/>
                                        <p:tgtEl>
                                          <p:spTgt spid="60"/>
                                        </p:tgtEl>
                                        <p:attrNameLst>
                                          <p:attrName>ppt_w</p:attrName>
                                        </p:attrNameLst>
                                      </p:cBhvr>
                                      <p:tavLst>
                                        <p:tav tm="0">
                                          <p:val>
                                            <p:fltVal val="0"/>
                                          </p:val>
                                        </p:tav>
                                        <p:tav tm="100000">
                                          <p:val>
                                            <p:strVal val="#ppt_w"/>
                                          </p:val>
                                        </p:tav>
                                      </p:tavLst>
                                    </p:anim>
                                    <p:anim calcmode="lin" valueType="num">
                                      <p:cBhvr>
                                        <p:cTn id="39" dur="500" fill="hold"/>
                                        <p:tgtEl>
                                          <p:spTgt spid="60"/>
                                        </p:tgtEl>
                                        <p:attrNameLst>
                                          <p:attrName>ppt_h</p:attrName>
                                        </p:attrNameLst>
                                      </p:cBhvr>
                                      <p:tavLst>
                                        <p:tav tm="0">
                                          <p:val>
                                            <p:fltVal val="0"/>
                                          </p:val>
                                        </p:tav>
                                        <p:tav tm="100000">
                                          <p:val>
                                            <p:strVal val="#ppt_h"/>
                                          </p:val>
                                        </p:tav>
                                      </p:tavLst>
                                    </p:anim>
                                    <p:animEffect transition="in" filter="fade">
                                      <p:cBhvr>
                                        <p:cTn id="40" dur="500"/>
                                        <p:tgtEl>
                                          <p:spTgt spid="60"/>
                                        </p:tgtEl>
                                      </p:cBhvr>
                                    </p:animEffect>
                                  </p:childTnLst>
                                </p:cTn>
                              </p:par>
                              <p:par>
                                <p:cTn id="41" presetID="53" presetClass="entr" presetSubtype="16" fill="hold" grpId="0" nodeType="withEffect">
                                  <p:stCondLst>
                                    <p:cond delay="0"/>
                                  </p:stCondLst>
                                  <p:childTnLst>
                                    <p:set>
                                      <p:cBhvr>
                                        <p:cTn id="42" dur="1" fill="hold">
                                          <p:stCondLst>
                                            <p:cond delay="0"/>
                                          </p:stCondLst>
                                        </p:cTn>
                                        <p:tgtEl>
                                          <p:spTgt spid="61"/>
                                        </p:tgtEl>
                                        <p:attrNameLst>
                                          <p:attrName>style.visibility</p:attrName>
                                        </p:attrNameLst>
                                      </p:cBhvr>
                                      <p:to>
                                        <p:strVal val="visible"/>
                                      </p:to>
                                    </p:set>
                                    <p:anim calcmode="lin" valueType="num">
                                      <p:cBhvr>
                                        <p:cTn id="43" dur="500" fill="hold"/>
                                        <p:tgtEl>
                                          <p:spTgt spid="61"/>
                                        </p:tgtEl>
                                        <p:attrNameLst>
                                          <p:attrName>ppt_w</p:attrName>
                                        </p:attrNameLst>
                                      </p:cBhvr>
                                      <p:tavLst>
                                        <p:tav tm="0">
                                          <p:val>
                                            <p:fltVal val="0"/>
                                          </p:val>
                                        </p:tav>
                                        <p:tav tm="100000">
                                          <p:val>
                                            <p:strVal val="#ppt_w"/>
                                          </p:val>
                                        </p:tav>
                                      </p:tavLst>
                                    </p:anim>
                                    <p:anim calcmode="lin" valueType="num">
                                      <p:cBhvr>
                                        <p:cTn id="44" dur="500" fill="hold"/>
                                        <p:tgtEl>
                                          <p:spTgt spid="61"/>
                                        </p:tgtEl>
                                        <p:attrNameLst>
                                          <p:attrName>ppt_h</p:attrName>
                                        </p:attrNameLst>
                                      </p:cBhvr>
                                      <p:tavLst>
                                        <p:tav tm="0">
                                          <p:val>
                                            <p:fltVal val="0"/>
                                          </p:val>
                                        </p:tav>
                                        <p:tav tm="100000">
                                          <p:val>
                                            <p:strVal val="#ppt_h"/>
                                          </p:val>
                                        </p:tav>
                                      </p:tavLst>
                                    </p:anim>
                                    <p:animEffect transition="in" filter="fade">
                                      <p:cBhvr>
                                        <p:cTn id="45" dur="500"/>
                                        <p:tgtEl>
                                          <p:spTgt spid="61"/>
                                        </p:tgtEl>
                                      </p:cBhvr>
                                    </p:animEffect>
                                  </p:childTnLst>
                                </p:cTn>
                              </p:par>
                              <p:par>
                                <p:cTn id="46" presetID="53" presetClass="entr" presetSubtype="16" fill="hold" nodeType="withEffect">
                                  <p:stCondLst>
                                    <p:cond delay="0"/>
                                  </p:stCondLst>
                                  <p:childTnLst>
                                    <p:set>
                                      <p:cBhvr>
                                        <p:cTn id="47" dur="1" fill="hold">
                                          <p:stCondLst>
                                            <p:cond delay="0"/>
                                          </p:stCondLst>
                                        </p:cTn>
                                        <p:tgtEl>
                                          <p:spTgt spid="62"/>
                                        </p:tgtEl>
                                        <p:attrNameLst>
                                          <p:attrName>style.visibility</p:attrName>
                                        </p:attrNameLst>
                                      </p:cBhvr>
                                      <p:to>
                                        <p:strVal val="visible"/>
                                      </p:to>
                                    </p:set>
                                    <p:anim calcmode="lin" valueType="num">
                                      <p:cBhvr>
                                        <p:cTn id="48" dur="500" fill="hold"/>
                                        <p:tgtEl>
                                          <p:spTgt spid="62"/>
                                        </p:tgtEl>
                                        <p:attrNameLst>
                                          <p:attrName>ppt_w</p:attrName>
                                        </p:attrNameLst>
                                      </p:cBhvr>
                                      <p:tavLst>
                                        <p:tav tm="0">
                                          <p:val>
                                            <p:fltVal val="0"/>
                                          </p:val>
                                        </p:tav>
                                        <p:tav tm="100000">
                                          <p:val>
                                            <p:strVal val="#ppt_w"/>
                                          </p:val>
                                        </p:tav>
                                      </p:tavLst>
                                    </p:anim>
                                    <p:anim calcmode="lin" valueType="num">
                                      <p:cBhvr>
                                        <p:cTn id="49" dur="500" fill="hold"/>
                                        <p:tgtEl>
                                          <p:spTgt spid="62"/>
                                        </p:tgtEl>
                                        <p:attrNameLst>
                                          <p:attrName>ppt_h</p:attrName>
                                        </p:attrNameLst>
                                      </p:cBhvr>
                                      <p:tavLst>
                                        <p:tav tm="0">
                                          <p:val>
                                            <p:fltVal val="0"/>
                                          </p:val>
                                        </p:tav>
                                        <p:tav tm="100000">
                                          <p:val>
                                            <p:strVal val="#ppt_h"/>
                                          </p:val>
                                        </p:tav>
                                      </p:tavLst>
                                    </p:anim>
                                    <p:animEffect transition="in" filter="fade">
                                      <p:cBhvr>
                                        <p:cTn id="50" dur="500"/>
                                        <p:tgtEl>
                                          <p:spTgt spid="62"/>
                                        </p:tgtEl>
                                      </p:cBhvr>
                                    </p:animEffect>
                                  </p:childTnLst>
                                </p:cTn>
                              </p:par>
                              <p:par>
                                <p:cTn id="51" presetID="53" presetClass="entr" presetSubtype="16" fill="hold" grpId="0" nodeType="withEffect">
                                  <p:stCondLst>
                                    <p:cond delay="0"/>
                                  </p:stCondLst>
                                  <p:childTnLst>
                                    <p:set>
                                      <p:cBhvr>
                                        <p:cTn id="52" dur="1" fill="hold">
                                          <p:stCondLst>
                                            <p:cond delay="0"/>
                                          </p:stCondLst>
                                        </p:cTn>
                                        <p:tgtEl>
                                          <p:spTgt spid="65"/>
                                        </p:tgtEl>
                                        <p:attrNameLst>
                                          <p:attrName>style.visibility</p:attrName>
                                        </p:attrNameLst>
                                      </p:cBhvr>
                                      <p:to>
                                        <p:strVal val="visible"/>
                                      </p:to>
                                    </p:set>
                                    <p:anim calcmode="lin" valueType="num">
                                      <p:cBhvr>
                                        <p:cTn id="53" dur="500" fill="hold"/>
                                        <p:tgtEl>
                                          <p:spTgt spid="65"/>
                                        </p:tgtEl>
                                        <p:attrNameLst>
                                          <p:attrName>ppt_w</p:attrName>
                                        </p:attrNameLst>
                                      </p:cBhvr>
                                      <p:tavLst>
                                        <p:tav tm="0">
                                          <p:val>
                                            <p:fltVal val="0"/>
                                          </p:val>
                                        </p:tav>
                                        <p:tav tm="100000">
                                          <p:val>
                                            <p:strVal val="#ppt_w"/>
                                          </p:val>
                                        </p:tav>
                                      </p:tavLst>
                                    </p:anim>
                                    <p:anim calcmode="lin" valueType="num">
                                      <p:cBhvr>
                                        <p:cTn id="54" dur="500" fill="hold"/>
                                        <p:tgtEl>
                                          <p:spTgt spid="65"/>
                                        </p:tgtEl>
                                        <p:attrNameLst>
                                          <p:attrName>ppt_h</p:attrName>
                                        </p:attrNameLst>
                                      </p:cBhvr>
                                      <p:tavLst>
                                        <p:tav tm="0">
                                          <p:val>
                                            <p:fltVal val="0"/>
                                          </p:val>
                                        </p:tav>
                                        <p:tav tm="100000">
                                          <p:val>
                                            <p:strVal val="#ppt_h"/>
                                          </p:val>
                                        </p:tav>
                                      </p:tavLst>
                                    </p:anim>
                                    <p:animEffect transition="in" filter="fade">
                                      <p:cBhvr>
                                        <p:cTn id="55" dur="500"/>
                                        <p:tgtEl>
                                          <p:spTgt spid="65"/>
                                        </p:tgtEl>
                                      </p:cBhvr>
                                    </p:animEffect>
                                  </p:childTnLst>
                                </p:cTn>
                              </p:par>
                              <p:par>
                                <p:cTn id="56" presetID="53" presetClass="entr" presetSubtype="16" fill="hold" grpId="0" nodeType="withEffect">
                                  <p:stCondLst>
                                    <p:cond delay="0"/>
                                  </p:stCondLst>
                                  <p:childTnLst>
                                    <p:set>
                                      <p:cBhvr>
                                        <p:cTn id="57" dur="1" fill="hold">
                                          <p:stCondLst>
                                            <p:cond delay="0"/>
                                          </p:stCondLst>
                                        </p:cTn>
                                        <p:tgtEl>
                                          <p:spTgt spid="66"/>
                                        </p:tgtEl>
                                        <p:attrNameLst>
                                          <p:attrName>style.visibility</p:attrName>
                                        </p:attrNameLst>
                                      </p:cBhvr>
                                      <p:to>
                                        <p:strVal val="visible"/>
                                      </p:to>
                                    </p:set>
                                    <p:anim calcmode="lin" valueType="num">
                                      <p:cBhvr>
                                        <p:cTn id="58" dur="500" fill="hold"/>
                                        <p:tgtEl>
                                          <p:spTgt spid="66"/>
                                        </p:tgtEl>
                                        <p:attrNameLst>
                                          <p:attrName>ppt_w</p:attrName>
                                        </p:attrNameLst>
                                      </p:cBhvr>
                                      <p:tavLst>
                                        <p:tav tm="0">
                                          <p:val>
                                            <p:fltVal val="0"/>
                                          </p:val>
                                        </p:tav>
                                        <p:tav tm="100000">
                                          <p:val>
                                            <p:strVal val="#ppt_w"/>
                                          </p:val>
                                        </p:tav>
                                      </p:tavLst>
                                    </p:anim>
                                    <p:anim calcmode="lin" valueType="num">
                                      <p:cBhvr>
                                        <p:cTn id="59" dur="500" fill="hold"/>
                                        <p:tgtEl>
                                          <p:spTgt spid="66"/>
                                        </p:tgtEl>
                                        <p:attrNameLst>
                                          <p:attrName>ppt_h</p:attrName>
                                        </p:attrNameLst>
                                      </p:cBhvr>
                                      <p:tavLst>
                                        <p:tav tm="0">
                                          <p:val>
                                            <p:fltVal val="0"/>
                                          </p:val>
                                        </p:tav>
                                        <p:tav tm="100000">
                                          <p:val>
                                            <p:strVal val="#ppt_h"/>
                                          </p:val>
                                        </p:tav>
                                      </p:tavLst>
                                    </p:anim>
                                    <p:animEffect transition="in" filter="fade">
                                      <p:cBhvr>
                                        <p:cTn id="60" dur="500"/>
                                        <p:tgtEl>
                                          <p:spTgt spid="66"/>
                                        </p:tgtEl>
                                      </p:cBhvr>
                                    </p:animEffect>
                                  </p:childTnLst>
                                </p:cTn>
                              </p:par>
                              <p:par>
                                <p:cTn id="61" presetID="53" presetClass="entr" presetSubtype="16" fill="hold" nodeType="withEffect">
                                  <p:stCondLst>
                                    <p:cond delay="0"/>
                                  </p:stCondLst>
                                  <p:childTnLst>
                                    <p:set>
                                      <p:cBhvr>
                                        <p:cTn id="62" dur="1" fill="hold">
                                          <p:stCondLst>
                                            <p:cond delay="0"/>
                                          </p:stCondLst>
                                        </p:cTn>
                                        <p:tgtEl>
                                          <p:spTgt spid="67"/>
                                        </p:tgtEl>
                                        <p:attrNameLst>
                                          <p:attrName>style.visibility</p:attrName>
                                        </p:attrNameLst>
                                      </p:cBhvr>
                                      <p:to>
                                        <p:strVal val="visible"/>
                                      </p:to>
                                    </p:set>
                                    <p:anim calcmode="lin" valueType="num">
                                      <p:cBhvr>
                                        <p:cTn id="63" dur="500" fill="hold"/>
                                        <p:tgtEl>
                                          <p:spTgt spid="67"/>
                                        </p:tgtEl>
                                        <p:attrNameLst>
                                          <p:attrName>ppt_w</p:attrName>
                                        </p:attrNameLst>
                                      </p:cBhvr>
                                      <p:tavLst>
                                        <p:tav tm="0">
                                          <p:val>
                                            <p:fltVal val="0"/>
                                          </p:val>
                                        </p:tav>
                                        <p:tav tm="100000">
                                          <p:val>
                                            <p:strVal val="#ppt_w"/>
                                          </p:val>
                                        </p:tav>
                                      </p:tavLst>
                                    </p:anim>
                                    <p:anim calcmode="lin" valueType="num">
                                      <p:cBhvr>
                                        <p:cTn id="64" dur="500" fill="hold"/>
                                        <p:tgtEl>
                                          <p:spTgt spid="67"/>
                                        </p:tgtEl>
                                        <p:attrNameLst>
                                          <p:attrName>ppt_h</p:attrName>
                                        </p:attrNameLst>
                                      </p:cBhvr>
                                      <p:tavLst>
                                        <p:tav tm="0">
                                          <p:val>
                                            <p:fltVal val="0"/>
                                          </p:val>
                                        </p:tav>
                                        <p:tav tm="100000">
                                          <p:val>
                                            <p:strVal val="#ppt_h"/>
                                          </p:val>
                                        </p:tav>
                                      </p:tavLst>
                                    </p:anim>
                                    <p:animEffect transition="in" filter="fade">
                                      <p:cBhvr>
                                        <p:cTn id="65" dur="500"/>
                                        <p:tgtEl>
                                          <p:spTgt spid="67"/>
                                        </p:tgtEl>
                                      </p:cBhvr>
                                    </p:animEffect>
                                  </p:childTnLst>
                                </p:cTn>
                              </p:par>
                              <p:par>
                                <p:cTn id="66" presetID="53" presetClass="entr" presetSubtype="16" fill="hold" grpId="0" nodeType="withEffect">
                                  <p:stCondLst>
                                    <p:cond delay="0"/>
                                  </p:stCondLst>
                                  <p:childTnLst>
                                    <p:set>
                                      <p:cBhvr>
                                        <p:cTn id="67" dur="1" fill="hold">
                                          <p:stCondLst>
                                            <p:cond delay="0"/>
                                          </p:stCondLst>
                                        </p:cTn>
                                        <p:tgtEl>
                                          <p:spTgt spid="70"/>
                                        </p:tgtEl>
                                        <p:attrNameLst>
                                          <p:attrName>style.visibility</p:attrName>
                                        </p:attrNameLst>
                                      </p:cBhvr>
                                      <p:to>
                                        <p:strVal val="visible"/>
                                      </p:to>
                                    </p:set>
                                    <p:anim calcmode="lin" valueType="num">
                                      <p:cBhvr>
                                        <p:cTn id="68" dur="500" fill="hold"/>
                                        <p:tgtEl>
                                          <p:spTgt spid="70"/>
                                        </p:tgtEl>
                                        <p:attrNameLst>
                                          <p:attrName>ppt_w</p:attrName>
                                        </p:attrNameLst>
                                      </p:cBhvr>
                                      <p:tavLst>
                                        <p:tav tm="0">
                                          <p:val>
                                            <p:fltVal val="0"/>
                                          </p:val>
                                        </p:tav>
                                        <p:tav tm="100000">
                                          <p:val>
                                            <p:strVal val="#ppt_w"/>
                                          </p:val>
                                        </p:tav>
                                      </p:tavLst>
                                    </p:anim>
                                    <p:anim calcmode="lin" valueType="num">
                                      <p:cBhvr>
                                        <p:cTn id="69" dur="500" fill="hold"/>
                                        <p:tgtEl>
                                          <p:spTgt spid="70"/>
                                        </p:tgtEl>
                                        <p:attrNameLst>
                                          <p:attrName>ppt_h</p:attrName>
                                        </p:attrNameLst>
                                      </p:cBhvr>
                                      <p:tavLst>
                                        <p:tav tm="0">
                                          <p:val>
                                            <p:fltVal val="0"/>
                                          </p:val>
                                        </p:tav>
                                        <p:tav tm="100000">
                                          <p:val>
                                            <p:strVal val="#ppt_h"/>
                                          </p:val>
                                        </p:tav>
                                      </p:tavLst>
                                    </p:anim>
                                    <p:animEffect transition="in" filter="fade">
                                      <p:cBhvr>
                                        <p:cTn id="70" dur="500"/>
                                        <p:tgtEl>
                                          <p:spTgt spid="70"/>
                                        </p:tgtEl>
                                      </p:cBhvr>
                                    </p:animEffect>
                                  </p:childTnLst>
                                </p:cTn>
                              </p:par>
                              <p:par>
                                <p:cTn id="71" presetID="53" presetClass="entr" presetSubtype="16" fill="hold" grpId="0" nodeType="withEffect">
                                  <p:stCondLst>
                                    <p:cond delay="0"/>
                                  </p:stCondLst>
                                  <p:childTnLst>
                                    <p:set>
                                      <p:cBhvr>
                                        <p:cTn id="72" dur="1" fill="hold">
                                          <p:stCondLst>
                                            <p:cond delay="0"/>
                                          </p:stCondLst>
                                        </p:cTn>
                                        <p:tgtEl>
                                          <p:spTgt spid="71"/>
                                        </p:tgtEl>
                                        <p:attrNameLst>
                                          <p:attrName>style.visibility</p:attrName>
                                        </p:attrNameLst>
                                      </p:cBhvr>
                                      <p:to>
                                        <p:strVal val="visible"/>
                                      </p:to>
                                    </p:set>
                                    <p:anim calcmode="lin" valueType="num">
                                      <p:cBhvr>
                                        <p:cTn id="73" dur="500" fill="hold"/>
                                        <p:tgtEl>
                                          <p:spTgt spid="71"/>
                                        </p:tgtEl>
                                        <p:attrNameLst>
                                          <p:attrName>ppt_w</p:attrName>
                                        </p:attrNameLst>
                                      </p:cBhvr>
                                      <p:tavLst>
                                        <p:tav tm="0">
                                          <p:val>
                                            <p:fltVal val="0"/>
                                          </p:val>
                                        </p:tav>
                                        <p:tav tm="100000">
                                          <p:val>
                                            <p:strVal val="#ppt_w"/>
                                          </p:val>
                                        </p:tav>
                                      </p:tavLst>
                                    </p:anim>
                                    <p:anim calcmode="lin" valueType="num">
                                      <p:cBhvr>
                                        <p:cTn id="74" dur="500" fill="hold"/>
                                        <p:tgtEl>
                                          <p:spTgt spid="71"/>
                                        </p:tgtEl>
                                        <p:attrNameLst>
                                          <p:attrName>ppt_h</p:attrName>
                                        </p:attrNameLst>
                                      </p:cBhvr>
                                      <p:tavLst>
                                        <p:tav tm="0">
                                          <p:val>
                                            <p:fltVal val="0"/>
                                          </p:val>
                                        </p:tav>
                                        <p:tav tm="100000">
                                          <p:val>
                                            <p:strVal val="#ppt_h"/>
                                          </p:val>
                                        </p:tav>
                                      </p:tavLst>
                                    </p:anim>
                                    <p:animEffect transition="in" filter="fade">
                                      <p:cBhvr>
                                        <p:cTn id="75" dur="500"/>
                                        <p:tgtEl>
                                          <p:spTgt spid="71"/>
                                        </p:tgtEl>
                                      </p:cBhvr>
                                    </p:animEffect>
                                  </p:childTnLst>
                                </p:cTn>
                              </p:par>
                              <p:par>
                                <p:cTn id="76" presetID="53" presetClass="entr" presetSubtype="16" fill="hold" grpId="0" nodeType="withEffect">
                                  <p:stCondLst>
                                    <p:cond delay="0"/>
                                  </p:stCondLst>
                                  <p:childTnLst>
                                    <p:set>
                                      <p:cBhvr>
                                        <p:cTn id="77" dur="1" fill="hold">
                                          <p:stCondLst>
                                            <p:cond delay="0"/>
                                          </p:stCondLst>
                                        </p:cTn>
                                        <p:tgtEl>
                                          <p:spTgt spid="72"/>
                                        </p:tgtEl>
                                        <p:attrNameLst>
                                          <p:attrName>style.visibility</p:attrName>
                                        </p:attrNameLst>
                                      </p:cBhvr>
                                      <p:to>
                                        <p:strVal val="visible"/>
                                      </p:to>
                                    </p:set>
                                    <p:anim calcmode="lin" valueType="num">
                                      <p:cBhvr>
                                        <p:cTn id="78" dur="500" fill="hold"/>
                                        <p:tgtEl>
                                          <p:spTgt spid="72"/>
                                        </p:tgtEl>
                                        <p:attrNameLst>
                                          <p:attrName>ppt_w</p:attrName>
                                        </p:attrNameLst>
                                      </p:cBhvr>
                                      <p:tavLst>
                                        <p:tav tm="0">
                                          <p:val>
                                            <p:fltVal val="0"/>
                                          </p:val>
                                        </p:tav>
                                        <p:tav tm="100000">
                                          <p:val>
                                            <p:strVal val="#ppt_w"/>
                                          </p:val>
                                        </p:tav>
                                      </p:tavLst>
                                    </p:anim>
                                    <p:anim calcmode="lin" valueType="num">
                                      <p:cBhvr>
                                        <p:cTn id="79" dur="500" fill="hold"/>
                                        <p:tgtEl>
                                          <p:spTgt spid="72"/>
                                        </p:tgtEl>
                                        <p:attrNameLst>
                                          <p:attrName>ppt_h</p:attrName>
                                        </p:attrNameLst>
                                      </p:cBhvr>
                                      <p:tavLst>
                                        <p:tav tm="0">
                                          <p:val>
                                            <p:fltVal val="0"/>
                                          </p:val>
                                        </p:tav>
                                        <p:tav tm="100000">
                                          <p:val>
                                            <p:strVal val="#ppt_h"/>
                                          </p:val>
                                        </p:tav>
                                      </p:tavLst>
                                    </p:anim>
                                    <p:animEffect transition="in" filter="fade">
                                      <p:cBhvr>
                                        <p:cTn id="80" dur="500"/>
                                        <p:tgtEl>
                                          <p:spTgt spid="72"/>
                                        </p:tgtEl>
                                      </p:cBhvr>
                                    </p:animEffect>
                                  </p:childTnLst>
                                </p:cTn>
                              </p:par>
                              <p:par>
                                <p:cTn id="81" presetID="53" presetClass="entr" presetSubtype="16" fill="hold" grpId="0" nodeType="withEffect">
                                  <p:stCondLst>
                                    <p:cond delay="0"/>
                                  </p:stCondLst>
                                  <p:childTnLst>
                                    <p:set>
                                      <p:cBhvr>
                                        <p:cTn id="82" dur="1" fill="hold">
                                          <p:stCondLst>
                                            <p:cond delay="0"/>
                                          </p:stCondLst>
                                        </p:cTn>
                                        <p:tgtEl>
                                          <p:spTgt spid="73"/>
                                        </p:tgtEl>
                                        <p:attrNameLst>
                                          <p:attrName>style.visibility</p:attrName>
                                        </p:attrNameLst>
                                      </p:cBhvr>
                                      <p:to>
                                        <p:strVal val="visible"/>
                                      </p:to>
                                    </p:set>
                                    <p:anim calcmode="lin" valueType="num">
                                      <p:cBhvr>
                                        <p:cTn id="83" dur="500" fill="hold"/>
                                        <p:tgtEl>
                                          <p:spTgt spid="73"/>
                                        </p:tgtEl>
                                        <p:attrNameLst>
                                          <p:attrName>ppt_w</p:attrName>
                                        </p:attrNameLst>
                                      </p:cBhvr>
                                      <p:tavLst>
                                        <p:tav tm="0">
                                          <p:val>
                                            <p:fltVal val="0"/>
                                          </p:val>
                                        </p:tav>
                                        <p:tav tm="100000">
                                          <p:val>
                                            <p:strVal val="#ppt_w"/>
                                          </p:val>
                                        </p:tav>
                                      </p:tavLst>
                                    </p:anim>
                                    <p:anim calcmode="lin" valueType="num">
                                      <p:cBhvr>
                                        <p:cTn id="84" dur="500" fill="hold"/>
                                        <p:tgtEl>
                                          <p:spTgt spid="73"/>
                                        </p:tgtEl>
                                        <p:attrNameLst>
                                          <p:attrName>ppt_h</p:attrName>
                                        </p:attrNameLst>
                                      </p:cBhvr>
                                      <p:tavLst>
                                        <p:tav tm="0">
                                          <p:val>
                                            <p:fltVal val="0"/>
                                          </p:val>
                                        </p:tav>
                                        <p:tav tm="100000">
                                          <p:val>
                                            <p:strVal val="#ppt_h"/>
                                          </p:val>
                                        </p:tav>
                                      </p:tavLst>
                                    </p:anim>
                                    <p:animEffect transition="in" filter="fade">
                                      <p:cBhvr>
                                        <p:cTn id="85" dur="500"/>
                                        <p:tgtEl>
                                          <p:spTgt spid="73"/>
                                        </p:tgtEl>
                                      </p:cBhvr>
                                    </p:animEffect>
                                  </p:childTnLst>
                                </p:cTn>
                              </p:par>
                              <p:par>
                                <p:cTn id="86" presetID="53" presetClass="entr" presetSubtype="16" fill="hold" grpId="0" nodeType="withEffect">
                                  <p:stCondLst>
                                    <p:cond delay="0"/>
                                  </p:stCondLst>
                                  <p:childTnLst>
                                    <p:set>
                                      <p:cBhvr>
                                        <p:cTn id="87" dur="1" fill="hold">
                                          <p:stCondLst>
                                            <p:cond delay="0"/>
                                          </p:stCondLst>
                                        </p:cTn>
                                        <p:tgtEl>
                                          <p:spTgt spid="74"/>
                                        </p:tgtEl>
                                        <p:attrNameLst>
                                          <p:attrName>style.visibility</p:attrName>
                                        </p:attrNameLst>
                                      </p:cBhvr>
                                      <p:to>
                                        <p:strVal val="visible"/>
                                      </p:to>
                                    </p:set>
                                    <p:anim calcmode="lin" valueType="num">
                                      <p:cBhvr>
                                        <p:cTn id="88" dur="500" fill="hold"/>
                                        <p:tgtEl>
                                          <p:spTgt spid="74"/>
                                        </p:tgtEl>
                                        <p:attrNameLst>
                                          <p:attrName>ppt_w</p:attrName>
                                        </p:attrNameLst>
                                      </p:cBhvr>
                                      <p:tavLst>
                                        <p:tav tm="0">
                                          <p:val>
                                            <p:fltVal val="0"/>
                                          </p:val>
                                        </p:tav>
                                        <p:tav tm="100000">
                                          <p:val>
                                            <p:strVal val="#ppt_w"/>
                                          </p:val>
                                        </p:tav>
                                      </p:tavLst>
                                    </p:anim>
                                    <p:anim calcmode="lin" valueType="num">
                                      <p:cBhvr>
                                        <p:cTn id="89" dur="500" fill="hold"/>
                                        <p:tgtEl>
                                          <p:spTgt spid="74"/>
                                        </p:tgtEl>
                                        <p:attrNameLst>
                                          <p:attrName>ppt_h</p:attrName>
                                        </p:attrNameLst>
                                      </p:cBhvr>
                                      <p:tavLst>
                                        <p:tav tm="0">
                                          <p:val>
                                            <p:fltVal val="0"/>
                                          </p:val>
                                        </p:tav>
                                        <p:tav tm="100000">
                                          <p:val>
                                            <p:strVal val="#ppt_h"/>
                                          </p:val>
                                        </p:tav>
                                      </p:tavLst>
                                    </p:anim>
                                    <p:animEffect transition="in" filter="fade">
                                      <p:cBhvr>
                                        <p:cTn id="90" dur="500"/>
                                        <p:tgtEl>
                                          <p:spTgt spid="74"/>
                                        </p:tgtEl>
                                      </p:cBhvr>
                                    </p:animEffect>
                                  </p:childTnLst>
                                </p:cTn>
                              </p:par>
                              <p:par>
                                <p:cTn id="91" presetID="53" presetClass="entr" presetSubtype="16" fill="hold" grpId="0" nodeType="withEffect">
                                  <p:stCondLst>
                                    <p:cond delay="0"/>
                                  </p:stCondLst>
                                  <p:childTnLst>
                                    <p:set>
                                      <p:cBhvr>
                                        <p:cTn id="92" dur="1" fill="hold">
                                          <p:stCondLst>
                                            <p:cond delay="0"/>
                                          </p:stCondLst>
                                        </p:cTn>
                                        <p:tgtEl>
                                          <p:spTgt spid="75"/>
                                        </p:tgtEl>
                                        <p:attrNameLst>
                                          <p:attrName>style.visibility</p:attrName>
                                        </p:attrNameLst>
                                      </p:cBhvr>
                                      <p:to>
                                        <p:strVal val="visible"/>
                                      </p:to>
                                    </p:set>
                                    <p:anim calcmode="lin" valueType="num">
                                      <p:cBhvr>
                                        <p:cTn id="93" dur="500" fill="hold"/>
                                        <p:tgtEl>
                                          <p:spTgt spid="75"/>
                                        </p:tgtEl>
                                        <p:attrNameLst>
                                          <p:attrName>ppt_w</p:attrName>
                                        </p:attrNameLst>
                                      </p:cBhvr>
                                      <p:tavLst>
                                        <p:tav tm="0">
                                          <p:val>
                                            <p:fltVal val="0"/>
                                          </p:val>
                                        </p:tav>
                                        <p:tav tm="100000">
                                          <p:val>
                                            <p:strVal val="#ppt_w"/>
                                          </p:val>
                                        </p:tav>
                                      </p:tavLst>
                                    </p:anim>
                                    <p:anim calcmode="lin" valueType="num">
                                      <p:cBhvr>
                                        <p:cTn id="94" dur="500" fill="hold"/>
                                        <p:tgtEl>
                                          <p:spTgt spid="75"/>
                                        </p:tgtEl>
                                        <p:attrNameLst>
                                          <p:attrName>ppt_h</p:attrName>
                                        </p:attrNameLst>
                                      </p:cBhvr>
                                      <p:tavLst>
                                        <p:tav tm="0">
                                          <p:val>
                                            <p:fltVal val="0"/>
                                          </p:val>
                                        </p:tav>
                                        <p:tav tm="100000">
                                          <p:val>
                                            <p:strVal val="#ppt_h"/>
                                          </p:val>
                                        </p:tav>
                                      </p:tavLst>
                                    </p:anim>
                                    <p:animEffect transition="in" filter="fade">
                                      <p:cBhvr>
                                        <p:cTn id="95" dur="500"/>
                                        <p:tgtEl>
                                          <p:spTgt spid="75"/>
                                        </p:tgtEl>
                                      </p:cBhvr>
                                    </p:animEffect>
                                  </p:childTnLst>
                                </p:cTn>
                              </p:par>
                              <p:par>
                                <p:cTn id="96" presetID="53" presetClass="entr" presetSubtype="16" fill="hold" grpId="0" nodeType="withEffect">
                                  <p:stCondLst>
                                    <p:cond delay="0"/>
                                  </p:stCondLst>
                                  <p:childTnLst>
                                    <p:set>
                                      <p:cBhvr>
                                        <p:cTn id="97" dur="1" fill="hold">
                                          <p:stCondLst>
                                            <p:cond delay="0"/>
                                          </p:stCondLst>
                                        </p:cTn>
                                        <p:tgtEl>
                                          <p:spTgt spid="76"/>
                                        </p:tgtEl>
                                        <p:attrNameLst>
                                          <p:attrName>style.visibility</p:attrName>
                                        </p:attrNameLst>
                                      </p:cBhvr>
                                      <p:to>
                                        <p:strVal val="visible"/>
                                      </p:to>
                                    </p:set>
                                    <p:anim calcmode="lin" valueType="num">
                                      <p:cBhvr>
                                        <p:cTn id="98" dur="500" fill="hold"/>
                                        <p:tgtEl>
                                          <p:spTgt spid="76"/>
                                        </p:tgtEl>
                                        <p:attrNameLst>
                                          <p:attrName>ppt_w</p:attrName>
                                        </p:attrNameLst>
                                      </p:cBhvr>
                                      <p:tavLst>
                                        <p:tav tm="0">
                                          <p:val>
                                            <p:fltVal val="0"/>
                                          </p:val>
                                        </p:tav>
                                        <p:tav tm="100000">
                                          <p:val>
                                            <p:strVal val="#ppt_w"/>
                                          </p:val>
                                        </p:tav>
                                      </p:tavLst>
                                    </p:anim>
                                    <p:anim calcmode="lin" valueType="num">
                                      <p:cBhvr>
                                        <p:cTn id="99" dur="500" fill="hold"/>
                                        <p:tgtEl>
                                          <p:spTgt spid="76"/>
                                        </p:tgtEl>
                                        <p:attrNameLst>
                                          <p:attrName>ppt_h</p:attrName>
                                        </p:attrNameLst>
                                      </p:cBhvr>
                                      <p:tavLst>
                                        <p:tav tm="0">
                                          <p:val>
                                            <p:fltVal val="0"/>
                                          </p:val>
                                        </p:tav>
                                        <p:tav tm="100000">
                                          <p:val>
                                            <p:strVal val="#ppt_h"/>
                                          </p:val>
                                        </p:tav>
                                      </p:tavLst>
                                    </p:anim>
                                    <p:animEffect transition="in" filter="fade">
                                      <p:cBhvr>
                                        <p:cTn id="100" dur="500"/>
                                        <p:tgtEl>
                                          <p:spTgt spid="76"/>
                                        </p:tgtEl>
                                      </p:cBhvr>
                                    </p:animEffect>
                                  </p:childTnLst>
                                </p:cTn>
                              </p:par>
                              <p:par>
                                <p:cTn id="101" presetID="53" presetClass="entr" presetSubtype="16" fill="hold" grpId="0" nodeType="withEffect">
                                  <p:stCondLst>
                                    <p:cond delay="0"/>
                                  </p:stCondLst>
                                  <p:childTnLst>
                                    <p:set>
                                      <p:cBhvr>
                                        <p:cTn id="102" dur="1" fill="hold">
                                          <p:stCondLst>
                                            <p:cond delay="0"/>
                                          </p:stCondLst>
                                        </p:cTn>
                                        <p:tgtEl>
                                          <p:spTgt spid="77"/>
                                        </p:tgtEl>
                                        <p:attrNameLst>
                                          <p:attrName>style.visibility</p:attrName>
                                        </p:attrNameLst>
                                      </p:cBhvr>
                                      <p:to>
                                        <p:strVal val="visible"/>
                                      </p:to>
                                    </p:set>
                                    <p:anim calcmode="lin" valueType="num">
                                      <p:cBhvr>
                                        <p:cTn id="103" dur="500" fill="hold"/>
                                        <p:tgtEl>
                                          <p:spTgt spid="77"/>
                                        </p:tgtEl>
                                        <p:attrNameLst>
                                          <p:attrName>ppt_w</p:attrName>
                                        </p:attrNameLst>
                                      </p:cBhvr>
                                      <p:tavLst>
                                        <p:tav tm="0">
                                          <p:val>
                                            <p:fltVal val="0"/>
                                          </p:val>
                                        </p:tav>
                                        <p:tav tm="100000">
                                          <p:val>
                                            <p:strVal val="#ppt_w"/>
                                          </p:val>
                                        </p:tav>
                                      </p:tavLst>
                                    </p:anim>
                                    <p:anim calcmode="lin" valueType="num">
                                      <p:cBhvr>
                                        <p:cTn id="104" dur="500" fill="hold"/>
                                        <p:tgtEl>
                                          <p:spTgt spid="77"/>
                                        </p:tgtEl>
                                        <p:attrNameLst>
                                          <p:attrName>ppt_h</p:attrName>
                                        </p:attrNameLst>
                                      </p:cBhvr>
                                      <p:tavLst>
                                        <p:tav tm="0">
                                          <p:val>
                                            <p:fltVal val="0"/>
                                          </p:val>
                                        </p:tav>
                                        <p:tav tm="100000">
                                          <p:val>
                                            <p:strVal val="#ppt_h"/>
                                          </p:val>
                                        </p:tav>
                                      </p:tavLst>
                                    </p:anim>
                                    <p:animEffect transition="in" filter="fade">
                                      <p:cBhvr>
                                        <p:cTn id="105" dur="500"/>
                                        <p:tgtEl>
                                          <p:spTgt spid="77"/>
                                        </p:tgtEl>
                                      </p:cBhvr>
                                    </p:animEffect>
                                  </p:childTnLst>
                                </p:cTn>
                              </p:par>
                              <p:par>
                                <p:cTn id="106" presetID="53" presetClass="entr" presetSubtype="16" fill="hold" grpId="0" nodeType="withEffect">
                                  <p:stCondLst>
                                    <p:cond delay="0"/>
                                  </p:stCondLst>
                                  <p:childTnLst>
                                    <p:set>
                                      <p:cBhvr>
                                        <p:cTn id="107" dur="1" fill="hold">
                                          <p:stCondLst>
                                            <p:cond delay="0"/>
                                          </p:stCondLst>
                                        </p:cTn>
                                        <p:tgtEl>
                                          <p:spTgt spid="78"/>
                                        </p:tgtEl>
                                        <p:attrNameLst>
                                          <p:attrName>style.visibility</p:attrName>
                                        </p:attrNameLst>
                                      </p:cBhvr>
                                      <p:to>
                                        <p:strVal val="visible"/>
                                      </p:to>
                                    </p:set>
                                    <p:anim calcmode="lin" valueType="num">
                                      <p:cBhvr>
                                        <p:cTn id="108" dur="500" fill="hold"/>
                                        <p:tgtEl>
                                          <p:spTgt spid="78"/>
                                        </p:tgtEl>
                                        <p:attrNameLst>
                                          <p:attrName>ppt_w</p:attrName>
                                        </p:attrNameLst>
                                      </p:cBhvr>
                                      <p:tavLst>
                                        <p:tav tm="0">
                                          <p:val>
                                            <p:fltVal val="0"/>
                                          </p:val>
                                        </p:tav>
                                        <p:tav tm="100000">
                                          <p:val>
                                            <p:strVal val="#ppt_w"/>
                                          </p:val>
                                        </p:tav>
                                      </p:tavLst>
                                    </p:anim>
                                    <p:anim calcmode="lin" valueType="num">
                                      <p:cBhvr>
                                        <p:cTn id="109" dur="500" fill="hold"/>
                                        <p:tgtEl>
                                          <p:spTgt spid="78"/>
                                        </p:tgtEl>
                                        <p:attrNameLst>
                                          <p:attrName>ppt_h</p:attrName>
                                        </p:attrNameLst>
                                      </p:cBhvr>
                                      <p:tavLst>
                                        <p:tav tm="0">
                                          <p:val>
                                            <p:fltVal val="0"/>
                                          </p:val>
                                        </p:tav>
                                        <p:tav tm="100000">
                                          <p:val>
                                            <p:strVal val="#ppt_h"/>
                                          </p:val>
                                        </p:tav>
                                      </p:tavLst>
                                    </p:anim>
                                    <p:animEffect transition="in" filter="fade">
                                      <p:cBhvr>
                                        <p:cTn id="110" dur="500"/>
                                        <p:tgtEl>
                                          <p:spTgt spid="7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 grpId="0" animBg="1"/>
      <p:bldP spid="51" grpId="1" animBg="1"/>
      <p:bldP spid="55" grpId="0" animBg="1"/>
      <p:bldP spid="55" grpId="1" animBg="1"/>
      <p:bldP spid="56" grpId="0" animBg="1"/>
      <p:bldP spid="56" grpId="1" animBg="1"/>
      <p:bldP spid="60" grpId="0" animBg="1"/>
      <p:bldP spid="60" grpId="1" animBg="1"/>
      <p:bldP spid="61" grpId="0" animBg="1"/>
      <p:bldP spid="61" grpId="1" animBg="1"/>
      <p:bldP spid="65" grpId="0" animBg="1"/>
      <p:bldP spid="65" grpId="1" animBg="1"/>
      <p:bldP spid="66" grpId="0" animBg="1"/>
      <p:bldP spid="66" grpId="1" animBg="1"/>
      <p:bldP spid="70" grpId="0" animBg="1"/>
      <p:bldP spid="70" grpId="1" animBg="1"/>
      <p:bldP spid="71" grpId="0" animBg="1"/>
      <p:bldP spid="71" grpId="1" animBg="1"/>
      <p:bldP spid="72" grpId="0" animBg="1"/>
      <p:bldP spid="72" grpId="1" animBg="1"/>
      <p:bldP spid="73" grpId="0" animBg="1"/>
      <p:bldP spid="73" grpId="1" animBg="1"/>
      <p:bldP spid="74" grpId="0" animBg="1"/>
      <p:bldP spid="74" grpId="1" animBg="1"/>
      <p:bldP spid="75" grpId="0" animBg="1"/>
      <p:bldP spid="75" grpId="1" animBg="1"/>
      <p:bldP spid="76" grpId="0" animBg="1"/>
      <p:bldP spid="76" grpId="1" animBg="1"/>
      <p:bldP spid="77" grpId="0" animBg="1"/>
      <p:bldP spid="77" grpId="1" animBg="1"/>
      <p:bldP spid="78" grpId="0" animBg="1"/>
      <p:bldP spid="78" grpId="1"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0" name="组合 19"/>
          <p:cNvGrpSpPr/>
          <p:nvPr/>
        </p:nvGrpSpPr>
        <p:grpSpPr>
          <a:xfrm>
            <a:off x="1" y="326196"/>
            <a:ext cx="3506256" cy="413872"/>
            <a:chOff x="1" y="343835"/>
            <a:chExt cx="3698004" cy="436505"/>
          </a:xfrm>
        </p:grpSpPr>
        <p:sp>
          <p:nvSpPr>
            <p:cNvPr id="13" name="五边形 12"/>
            <p:cNvSpPr/>
            <p:nvPr/>
          </p:nvSpPr>
          <p:spPr>
            <a:xfrm>
              <a:off x="3" y="343835"/>
              <a:ext cx="3288418" cy="432048"/>
            </a:xfrm>
            <a:prstGeom prst="homePlate">
              <a:avLst>
                <a:gd name="adj" fmla="val 26606"/>
              </a:avLst>
            </a:prstGeom>
            <a:solidFill>
              <a:schemeClr val="accent1"/>
            </a:solidFill>
            <a:ln w="9525">
              <a:noFill/>
              <a:round/>
              <a:headEnd/>
              <a:tailEnd/>
            </a:ln>
          </p:spPr>
          <p:txBody>
            <a:bodyPr vert="horz" wrap="square" lIns="86699" tIns="43349" rIns="86699" bIns="43349" numCol="1" anchor="t" anchorCtr="0" compatLnSpc="1">
              <a:prstTxWarp prst="textNoShape">
                <a:avLst/>
              </a:prstTxWarp>
            </a:bodyPr>
            <a:lstStyle/>
            <a:p>
              <a:pPr lvl="0"/>
              <a:endParaRPr lang="zh-CN" altLang="en-US" sz="1707">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14" name="燕尾形 13"/>
            <p:cNvSpPr/>
            <p:nvPr/>
          </p:nvSpPr>
          <p:spPr>
            <a:xfrm>
              <a:off x="3277244" y="343835"/>
              <a:ext cx="215968" cy="432048"/>
            </a:xfrm>
            <a:prstGeom prst="chevron">
              <a:avLst/>
            </a:prstGeom>
            <a:solidFill>
              <a:schemeClr val="accent2"/>
            </a:solidFill>
            <a:ln w="9525">
              <a:noFill/>
              <a:round/>
              <a:headEnd/>
              <a:tailEnd/>
            </a:ln>
          </p:spPr>
          <p:txBody>
            <a:bodyPr vert="horz" wrap="square" lIns="86699" tIns="43349" rIns="86699" bIns="43349" numCol="1" anchor="t" anchorCtr="0" compatLnSpc="1">
              <a:prstTxWarp prst="textNoShape">
                <a:avLst/>
              </a:prstTxWarp>
            </a:bodyPr>
            <a:lstStyle/>
            <a:p>
              <a:pPr lvl="0"/>
              <a:endParaRPr lang="zh-CN" altLang="en-US" sz="1707">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15" name="燕尾形 14"/>
            <p:cNvSpPr/>
            <p:nvPr/>
          </p:nvSpPr>
          <p:spPr>
            <a:xfrm>
              <a:off x="3482037" y="343835"/>
              <a:ext cx="215968" cy="432048"/>
            </a:xfrm>
            <a:prstGeom prst="chevron">
              <a:avLst/>
            </a:prstGeom>
            <a:solidFill>
              <a:schemeClr val="accent2"/>
            </a:solidFill>
            <a:ln w="9525">
              <a:noFill/>
              <a:round/>
              <a:headEnd/>
              <a:tailEnd/>
            </a:ln>
          </p:spPr>
          <p:txBody>
            <a:bodyPr vert="horz" wrap="square" lIns="86699" tIns="43349" rIns="86699" bIns="43349" numCol="1" anchor="t" anchorCtr="0" compatLnSpc="1">
              <a:prstTxWarp prst="textNoShape">
                <a:avLst/>
              </a:prstTxWarp>
            </a:bodyPr>
            <a:lstStyle/>
            <a:p>
              <a:pPr lvl="0"/>
              <a:endParaRPr lang="zh-CN" altLang="en-US" sz="1707">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16" name="TextBox 15"/>
            <p:cNvSpPr txBox="1"/>
            <p:nvPr/>
          </p:nvSpPr>
          <p:spPr>
            <a:xfrm>
              <a:off x="1200730" y="426150"/>
              <a:ext cx="2184498" cy="343611"/>
            </a:xfrm>
            <a:prstGeom prst="rect">
              <a:avLst/>
            </a:prstGeom>
            <a:noFill/>
          </p:spPr>
          <p:txBody>
            <a:bodyPr wrap="square" rtlCol="0">
              <a:spAutoFit/>
            </a:bodyPr>
            <a:lstStyle/>
            <a:p>
              <a:pPr defTabSz="866943">
                <a:defRPr/>
              </a:pPr>
              <a:r>
                <a:rPr lang="en-US" altLang="zh-CN" sz="1517" b="1" dirty="0">
                  <a:solidFill>
                    <a:schemeClr val="bg1"/>
                  </a:solidFill>
                  <a:latin typeface="思源黑体" panose="020B0500000000000000" pitchFamily="34" charset="-122"/>
                  <a:ea typeface="思源黑体" panose="020B0500000000000000" pitchFamily="34" charset="-122"/>
                  <a:cs typeface="Arial Unicode MS" pitchFamily="34" charset="-122"/>
                  <a:sym typeface="思源黑体" panose="020B0500000000000000" pitchFamily="34" charset="-122"/>
                </a:rPr>
                <a:t>TRANSITION PAGE </a:t>
              </a:r>
            </a:p>
          </p:txBody>
        </p:sp>
        <p:sp>
          <p:nvSpPr>
            <p:cNvPr id="17" name="文本框 16"/>
            <p:cNvSpPr txBox="1"/>
            <p:nvPr/>
          </p:nvSpPr>
          <p:spPr>
            <a:xfrm>
              <a:off x="1" y="344420"/>
              <a:ext cx="1200731" cy="435920"/>
            </a:xfrm>
            <a:prstGeom prst="rect">
              <a:avLst/>
            </a:prstGeom>
            <a:noFill/>
          </p:spPr>
          <p:txBody>
            <a:bodyPr wrap="square" rtlCol="0">
              <a:spAutoFit/>
            </a:bodyPr>
            <a:lstStyle/>
            <a:p>
              <a:pPr algn="r"/>
              <a:r>
                <a:rPr lang="zh-CN" altLang="en-US" sz="2086" dirty="0">
                  <a:solidFill>
                    <a:prstClr val="white"/>
                  </a:solidFill>
                  <a:latin typeface="思源黑体" panose="020B0500000000000000" pitchFamily="34" charset="-122"/>
                  <a:ea typeface="思源黑体" panose="020B0500000000000000" pitchFamily="34" charset="-122"/>
                  <a:sym typeface="思源黑体" panose="020B0500000000000000" pitchFamily="34" charset="-122"/>
                </a:rPr>
                <a:t>过渡页</a:t>
              </a:r>
            </a:p>
          </p:txBody>
        </p:sp>
      </p:grpSp>
      <p:grpSp>
        <p:nvGrpSpPr>
          <p:cNvPr id="21" name="组合 20"/>
          <p:cNvGrpSpPr/>
          <p:nvPr/>
        </p:nvGrpSpPr>
        <p:grpSpPr>
          <a:xfrm>
            <a:off x="27336" y="1858692"/>
            <a:ext cx="11561363" cy="3072000"/>
            <a:chOff x="28831" y="1960141"/>
            <a:chExt cx="12193624" cy="3240000"/>
          </a:xfrm>
        </p:grpSpPr>
        <p:cxnSp>
          <p:nvCxnSpPr>
            <p:cNvPr id="9" name="直接连接符 8"/>
            <p:cNvCxnSpPr/>
            <p:nvPr/>
          </p:nvCxnSpPr>
          <p:spPr>
            <a:xfrm>
              <a:off x="28831" y="3429000"/>
              <a:ext cx="12193624" cy="0"/>
            </a:xfrm>
            <a:prstGeom prst="line">
              <a:avLst/>
            </a:prstGeom>
            <a:noFill/>
            <a:ln w="57150">
              <a:solidFill>
                <a:schemeClr val="accent1"/>
              </a:solidFill>
            </a:ln>
          </p:spPr>
          <p:style>
            <a:lnRef idx="2">
              <a:schemeClr val="accent1">
                <a:shade val="50000"/>
              </a:schemeClr>
            </a:lnRef>
            <a:fillRef idx="1">
              <a:schemeClr val="accent1"/>
            </a:fillRef>
            <a:effectRef idx="0">
              <a:schemeClr val="accent1"/>
            </a:effectRef>
            <a:fontRef idx="minor">
              <a:schemeClr val="lt1"/>
            </a:fontRef>
          </p:style>
        </p:cxnSp>
        <p:sp>
          <p:nvSpPr>
            <p:cNvPr id="10" name="椭圆 9"/>
            <p:cNvSpPr/>
            <p:nvPr/>
          </p:nvSpPr>
          <p:spPr>
            <a:xfrm>
              <a:off x="1634871" y="1960141"/>
              <a:ext cx="3239157" cy="3240000"/>
            </a:xfrm>
            <a:prstGeom prst="ellipse">
              <a:avLst/>
            </a:prstGeom>
            <a:solidFill>
              <a:schemeClr val="bg1"/>
            </a:solid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1707">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18" name="燕尾形 17"/>
            <p:cNvSpPr/>
            <p:nvPr/>
          </p:nvSpPr>
          <p:spPr>
            <a:xfrm>
              <a:off x="11851135" y="3537584"/>
              <a:ext cx="107972" cy="288000"/>
            </a:xfrm>
            <a:prstGeom prst="chevron">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07">
                <a:solidFill>
                  <a:schemeClr val="tx1"/>
                </a:solidFill>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19" name="燕尾形 18"/>
            <p:cNvSpPr/>
            <p:nvPr/>
          </p:nvSpPr>
          <p:spPr>
            <a:xfrm>
              <a:off x="11991964" y="3537584"/>
              <a:ext cx="107972" cy="288000"/>
            </a:xfrm>
            <a:prstGeom prst="chevron">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07">
                <a:solidFill>
                  <a:schemeClr val="tx1"/>
                </a:solidFill>
                <a:latin typeface="思源黑体" panose="020B0500000000000000" pitchFamily="34" charset="-122"/>
                <a:ea typeface="思源黑体" panose="020B0500000000000000" pitchFamily="34" charset="-122"/>
                <a:sym typeface="思源黑体" panose="020B0500000000000000" pitchFamily="34" charset="-122"/>
              </a:endParaRPr>
            </a:p>
          </p:txBody>
        </p:sp>
      </p:grpSp>
      <p:sp>
        <p:nvSpPr>
          <p:cNvPr id="3" name="矩形 2"/>
          <p:cNvSpPr/>
          <p:nvPr/>
        </p:nvSpPr>
        <p:spPr>
          <a:xfrm>
            <a:off x="6600163" y="3605286"/>
            <a:ext cx="3599144" cy="355034"/>
          </a:xfrm>
          <a:prstGeom prst="rect">
            <a:avLst/>
          </a:prstGeom>
        </p:spPr>
        <p:txBody>
          <a:bodyPr wrap="square">
            <a:spAutoFit/>
          </a:bodyPr>
          <a:lstStyle/>
          <a:p>
            <a:pPr marL="285712" indent="-285712">
              <a:buFont typeface="Arial" panose="020B0604020202020204" pitchFamily="34" charset="0"/>
              <a:buChar char="•"/>
              <a:defRPr/>
            </a:pPr>
            <a:r>
              <a:rPr lang="zh-CN" altLang="en-US" sz="1707" kern="0" dirty="0">
                <a:solidFill>
                  <a:schemeClr val="tx1">
                    <a:lumMod val="65000"/>
                    <a:lumOff val="35000"/>
                  </a:schemeClr>
                </a:solidFill>
                <a:latin typeface="思源黑体" panose="020B0500000000000000" pitchFamily="34" charset="-122"/>
                <a:ea typeface="思源黑体" panose="020B0500000000000000" pitchFamily="34" charset="-122"/>
                <a:sym typeface="思源黑体" panose="020B0500000000000000" pitchFamily="34" charset="-122"/>
              </a:rPr>
              <a:t>添加标题文字</a:t>
            </a:r>
          </a:p>
        </p:txBody>
      </p:sp>
      <p:sp>
        <p:nvSpPr>
          <p:cNvPr id="4" name="矩形 3"/>
          <p:cNvSpPr/>
          <p:nvPr/>
        </p:nvSpPr>
        <p:spPr>
          <a:xfrm>
            <a:off x="6600163" y="4115476"/>
            <a:ext cx="3599144" cy="355034"/>
          </a:xfrm>
          <a:prstGeom prst="rect">
            <a:avLst/>
          </a:prstGeom>
        </p:spPr>
        <p:txBody>
          <a:bodyPr wrap="square">
            <a:spAutoFit/>
          </a:bodyPr>
          <a:lstStyle/>
          <a:p>
            <a:pPr marL="285712" indent="-285712">
              <a:buFont typeface="Arial" panose="020B0604020202020204" pitchFamily="34" charset="0"/>
              <a:buChar char="•"/>
              <a:defRPr/>
            </a:pPr>
            <a:r>
              <a:rPr lang="zh-CN" altLang="en-US" sz="1707" kern="0" dirty="0">
                <a:solidFill>
                  <a:schemeClr val="tx1">
                    <a:lumMod val="65000"/>
                    <a:lumOff val="35000"/>
                  </a:schemeClr>
                </a:solidFill>
                <a:latin typeface="思源黑体" panose="020B0500000000000000" pitchFamily="34" charset="-122"/>
                <a:ea typeface="思源黑体" panose="020B0500000000000000" pitchFamily="34" charset="-122"/>
                <a:sym typeface="思源黑体" panose="020B0500000000000000" pitchFamily="34" charset="-122"/>
              </a:rPr>
              <a:t>添加标题文字</a:t>
            </a:r>
          </a:p>
        </p:txBody>
      </p:sp>
      <p:sp>
        <p:nvSpPr>
          <p:cNvPr id="5" name="TextBox 8"/>
          <p:cNvSpPr txBox="1"/>
          <p:nvPr/>
        </p:nvSpPr>
        <p:spPr>
          <a:xfrm>
            <a:off x="5089681" y="2529572"/>
            <a:ext cx="5327691" cy="646331"/>
          </a:xfrm>
          <a:prstGeom prst="rect">
            <a:avLst/>
          </a:prstGeom>
          <a:noFill/>
        </p:spPr>
        <p:txBody>
          <a:bodyPr wrap="square" rtlCol="0">
            <a:spAutoFit/>
          </a:bodyPr>
          <a:lstStyle/>
          <a:p>
            <a:pPr algn="ctr"/>
            <a:r>
              <a:rPr lang="zh-CN" altLang="en-US" sz="3600" b="1" dirty="0">
                <a:solidFill>
                  <a:schemeClr val="tx1">
                    <a:lumMod val="65000"/>
                    <a:lumOff val="35000"/>
                  </a:schemeClr>
                </a:solidFill>
                <a:latin typeface="思源黑体" panose="020B0500000000000000" pitchFamily="34" charset="-122"/>
                <a:ea typeface="思源黑体" panose="020B0500000000000000" pitchFamily="34" charset="-122"/>
                <a:sym typeface="思源黑体" panose="020B0500000000000000" pitchFamily="34" charset="-122"/>
              </a:rPr>
              <a:t>第三章  添加标题文字</a:t>
            </a:r>
          </a:p>
        </p:txBody>
      </p:sp>
      <p:sp>
        <p:nvSpPr>
          <p:cNvPr id="6" name="矩形 5"/>
          <p:cNvSpPr/>
          <p:nvPr/>
        </p:nvSpPr>
        <p:spPr>
          <a:xfrm>
            <a:off x="6600163" y="4625666"/>
            <a:ext cx="3599144" cy="355034"/>
          </a:xfrm>
          <a:prstGeom prst="rect">
            <a:avLst/>
          </a:prstGeom>
        </p:spPr>
        <p:txBody>
          <a:bodyPr wrap="square">
            <a:spAutoFit/>
          </a:bodyPr>
          <a:lstStyle/>
          <a:p>
            <a:pPr marL="285712" indent="-285712">
              <a:buFont typeface="Arial" panose="020B0604020202020204" pitchFamily="34" charset="0"/>
              <a:buChar char="•"/>
              <a:defRPr/>
            </a:pPr>
            <a:r>
              <a:rPr lang="zh-CN" altLang="en-US" sz="1707" kern="0" dirty="0">
                <a:solidFill>
                  <a:schemeClr val="tx1">
                    <a:lumMod val="65000"/>
                    <a:lumOff val="35000"/>
                  </a:schemeClr>
                </a:solidFill>
                <a:latin typeface="思源黑体" panose="020B0500000000000000" pitchFamily="34" charset="-122"/>
                <a:ea typeface="思源黑体" panose="020B0500000000000000" pitchFamily="34" charset="-122"/>
                <a:sym typeface="思源黑体" panose="020B0500000000000000" pitchFamily="34" charset="-122"/>
              </a:rPr>
              <a:t>添加标题文字</a:t>
            </a:r>
          </a:p>
        </p:txBody>
      </p:sp>
      <p:sp>
        <p:nvSpPr>
          <p:cNvPr id="7" name="矩形 6"/>
          <p:cNvSpPr/>
          <p:nvPr/>
        </p:nvSpPr>
        <p:spPr>
          <a:xfrm>
            <a:off x="6600163" y="5135856"/>
            <a:ext cx="3599144" cy="355034"/>
          </a:xfrm>
          <a:prstGeom prst="rect">
            <a:avLst/>
          </a:prstGeom>
        </p:spPr>
        <p:txBody>
          <a:bodyPr wrap="square">
            <a:spAutoFit/>
          </a:bodyPr>
          <a:lstStyle/>
          <a:p>
            <a:pPr marL="285712" indent="-285712">
              <a:buFont typeface="Arial" panose="020B0604020202020204" pitchFamily="34" charset="0"/>
              <a:buChar char="•"/>
              <a:defRPr/>
            </a:pPr>
            <a:r>
              <a:rPr lang="zh-CN" altLang="en-US" sz="1707" kern="0" dirty="0">
                <a:solidFill>
                  <a:schemeClr val="tx1">
                    <a:lumMod val="65000"/>
                    <a:lumOff val="35000"/>
                  </a:schemeClr>
                </a:solidFill>
                <a:latin typeface="思源黑体" panose="020B0500000000000000" pitchFamily="34" charset="-122"/>
                <a:ea typeface="思源黑体" panose="020B0500000000000000" pitchFamily="34" charset="-122"/>
                <a:sym typeface="思源黑体" panose="020B0500000000000000" pitchFamily="34" charset="-122"/>
              </a:rPr>
              <a:t>添加标题文字</a:t>
            </a:r>
          </a:p>
        </p:txBody>
      </p:sp>
      <p:sp>
        <p:nvSpPr>
          <p:cNvPr id="22" name="椭圆 21">
            <a:extLst>
              <a:ext uri="{FF2B5EF4-FFF2-40B4-BE49-F238E27FC236}">
                <a16:creationId xmlns="" xmlns:a16="http://schemas.microsoft.com/office/drawing/2014/main" id="{15440180-7724-4BA5-A652-31E86F1BDD0E}"/>
              </a:ext>
            </a:extLst>
          </p:cNvPr>
          <p:cNvSpPr/>
          <p:nvPr/>
        </p:nvSpPr>
        <p:spPr>
          <a:xfrm>
            <a:off x="1594555" y="1989080"/>
            <a:ext cx="2880592" cy="2879842"/>
          </a:xfrm>
          <a:prstGeom prst="ellipse">
            <a:avLst/>
          </a:prstGeom>
          <a:blipFill dpi="0" rotWithShape="1">
            <a:blip r:embed="rId3"/>
            <a:srcRect/>
            <a:stretch>
              <a:fillRect l="-29000" r="-10000"/>
            </a:stretch>
          </a:blipFill>
          <a:ln w="571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07">
              <a:latin typeface="思源黑体" panose="020B0500000000000000" pitchFamily="34" charset="-122"/>
              <a:ea typeface="思源黑体" panose="020B0500000000000000" pitchFamily="34" charset="-122"/>
              <a:sym typeface="思源黑体" panose="020B0500000000000000" pitchFamily="34" charset="-122"/>
            </a:endParaRPr>
          </a:p>
        </p:txBody>
      </p:sp>
    </p:spTree>
    <p:extLst>
      <p:ext uri="{BB962C8B-B14F-4D97-AF65-F5344CB8AC3E}">
        <p14:creationId xmlns:p14="http://schemas.microsoft.com/office/powerpoint/2010/main" val="2016571024"/>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additive="base">
                                            <p:cTn id="7" dur="500" fill="hold"/>
                                            <p:tgtEl>
                                              <p:spTgt spid="20"/>
                                            </p:tgtEl>
                                            <p:attrNameLst>
                                              <p:attrName>ppt_x</p:attrName>
                                            </p:attrNameLst>
                                          </p:cBhvr>
                                          <p:tavLst>
                                            <p:tav tm="0">
                                              <p:val>
                                                <p:strVal val="0-#ppt_w/2"/>
                                              </p:val>
                                            </p:tav>
                                            <p:tav tm="100000">
                                              <p:val>
                                                <p:strVal val="#ppt_x"/>
                                              </p:val>
                                            </p:tav>
                                          </p:tavLst>
                                        </p:anim>
                                        <p:anim calcmode="lin" valueType="num">
                                          <p:cBhvr additive="base">
                                            <p:cTn id="8" dur="500" fill="hold"/>
                                            <p:tgtEl>
                                              <p:spTgt spid="20"/>
                                            </p:tgtEl>
                                            <p:attrNameLst>
                                              <p:attrName>ppt_y</p:attrName>
                                            </p:attrNameLst>
                                          </p:cBhvr>
                                          <p:tavLst>
                                            <p:tav tm="0">
                                              <p:val>
                                                <p:strVal val="#ppt_y"/>
                                              </p:val>
                                            </p:tav>
                                            <p:tav tm="100000">
                                              <p:val>
                                                <p:strVal val="#ppt_y"/>
                                              </p:val>
                                            </p:tav>
                                          </p:tavLst>
                                        </p:anim>
                                      </p:childTnLst>
                                    </p:cTn>
                                  </p:par>
                                </p:childTnLst>
                              </p:cTn>
                            </p:par>
                            <p:par>
                              <p:cTn id="9" fill="hold">
                                <p:stCondLst>
                                  <p:cond delay="1000"/>
                                </p:stCondLst>
                                <p:childTnLst>
                                  <p:par>
                                    <p:cTn id="10" presetID="2" presetClass="entr" presetSubtype="8" fill="hold" nodeType="afterEffect">
                                      <p:stCondLst>
                                        <p:cond delay="0"/>
                                      </p:stCondLst>
                                      <p:childTnLst>
                                        <p:set>
                                          <p:cBhvr>
                                            <p:cTn id="11" dur="1" fill="hold">
                                              <p:stCondLst>
                                                <p:cond delay="0"/>
                                              </p:stCondLst>
                                            </p:cTn>
                                            <p:tgtEl>
                                              <p:spTgt spid="21"/>
                                            </p:tgtEl>
                                            <p:attrNameLst>
                                              <p:attrName>style.visibility</p:attrName>
                                            </p:attrNameLst>
                                          </p:cBhvr>
                                          <p:to>
                                            <p:strVal val="visible"/>
                                          </p:to>
                                        </p:set>
                                        <p:anim calcmode="lin" valueType="num">
                                          <p:cBhvr additive="base">
                                            <p:cTn id="12" dur="500" fill="hold"/>
                                            <p:tgtEl>
                                              <p:spTgt spid="21"/>
                                            </p:tgtEl>
                                            <p:attrNameLst>
                                              <p:attrName>ppt_x</p:attrName>
                                            </p:attrNameLst>
                                          </p:cBhvr>
                                          <p:tavLst>
                                            <p:tav tm="0">
                                              <p:val>
                                                <p:strVal val="0-#ppt_w/2"/>
                                              </p:val>
                                            </p:tav>
                                            <p:tav tm="100000">
                                              <p:val>
                                                <p:strVal val="#ppt_x"/>
                                              </p:val>
                                            </p:tav>
                                          </p:tavLst>
                                        </p:anim>
                                        <p:anim calcmode="lin" valueType="num">
                                          <p:cBhvr additive="base">
                                            <p:cTn id="13" dur="500" fill="hold"/>
                                            <p:tgtEl>
                                              <p:spTgt spid="21"/>
                                            </p:tgtEl>
                                            <p:attrNameLst>
                                              <p:attrName>ppt_y</p:attrName>
                                            </p:attrNameLst>
                                          </p:cBhvr>
                                          <p:tavLst>
                                            <p:tav tm="0">
                                              <p:val>
                                                <p:strVal val="#ppt_y"/>
                                              </p:val>
                                            </p:tav>
                                            <p:tav tm="100000">
                                              <p:val>
                                                <p:strVal val="#ppt_y"/>
                                              </p:val>
                                            </p:tav>
                                          </p:tavLst>
                                        </p:anim>
                                      </p:childTnLst>
                                    </p:cTn>
                                  </p:par>
                                </p:childTnLst>
                              </p:cTn>
                            </p:par>
                            <p:par>
                              <p:cTn id="14" fill="hold">
                                <p:stCondLst>
                                  <p:cond delay="1500"/>
                                </p:stCondLst>
                                <p:childTnLst>
                                  <p:par>
                                    <p:cTn id="15" presetID="10" presetClass="entr" presetSubtype="0" fill="hold" grpId="0" nodeType="after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fade">
                                          <p:cBhvr>
                                            <p:cTn id="17" dur="500"/>
                                            <p:tgtEl>
                                              <p:spTgt spid="5"/>
                                            </p:tgtEl>
                                          </p:cBhvr>
                                        </p:animEffect>
                                      </p:childTnLst>
                                    </p:cTn>
                                  </p:par>
                                  <p:par>
                                    <p:cTn id="18" presetID="63" presetClass="path" presetSubtype="0" accel="50000" fill="hold" grpId="1" nodeType="withEffect" p14:presetBounceEnd="64000">
                                      <p:stCondLst>
                                        <p:cond delay="0"/>
                                      </p:stCondLst>
                                      <p:childTnLst>
                                        <p:animMotion origin="layout" path="M -0.87914 3.95083E-6 L 4.07407E-6 3.95083E-6 " pathEditMode="relative" rAng="0" ptsTypes="AA" p14:bounceEnd="64000">
                                          <p:cBhvr>
                                            <p:cTn id="19" dur="500" fill="hold"/>
                                            <p:tgtEl>
                                              <p:spTgt spid="5"/>
                                            </p:tgtEl>
                                            <p:attrNameLst>
                                              <p:attrName>ppt_x</p:attrName>
                                              <p:attrName>ppt_y</p:attrName>
                                            </p:attrNameLst>
                                          </p:cBhvr>
                                          <p:rCtr x="43951" y="0"/>
                                        </p:animMotion>
                                      </p:childTnLst>
                                    </p:cTn>
                                  </p:par>
                                </p:childTnLst>
                              </p:cTn>
                            </p:par>
                            <p:par>
                              <p:cTn id="20" fill="hold">
                                <p:stCondLst>
                                  <p:cond delay="2000"/>
                                </p:stCondLst>
                                <p:childTnLst>
                                  <p:par>
                                    <p:cTn id="21" presetID="52" presetClass="entr" presetSubtype="0" fill="hold" grpId="0" nodeType="afterEffect">
                                      <p:stCondLst>
                                        <p:cond delay="0"/>
                                      </p:stCondLst>
                                      <p:childTnLst>
                                        <p:set>
                                          <p:cBhvr>
                                            <p:cTn id="22" dur="1" fill="hold">
                                              <p:stCondLst>
                                                <p:cond delay="0"/>
                                              </p:stCondLst>
                                            </p:cTn>
                                            <p:tgtEl>
                                              <p:spTgt spid="3"/>
                                            </p:tgtEl>
                                            <p:attrNameLst>
                                              <p:attrName>style.visibility</p:attrName>
                                            </p:attrNameLst>
                                          </p:cBhvr>
                                          <p:to>
                                            <p:strVal val="visible"/>
                                          </p:to>
                                        </p:set>
                                        <p:animScale>
                                          <p:cBhvr>
                                            <p:cTn id="23" dur="1000" decel="50000" fill="hold">
                                              <p:stCondLst>
                                                <p:cond delay="0"/>
                                              </p:stCondLst>
                                            </p:cTn>
                                            <p:tgtEl>
                                              <p:spTgt spid="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4" dur="1000" decel="50000" fill="hold">
                                              <p:stCondLst>
                                                <p:cond delay="0"/>
                                              </p:stCondLst>
                                            </p:cTn>
                                            <p:tgtEl>
                                              <p:spTgt spid="3"/>
                                            </p:tgtEl>
                                            <p:attrNameLst>
                                              <p:attrName>ppt_x</p:attrName>
                                              <p:attrName>ppt_y</p:attrName>
                                            </p:attrNameLst>
                                          </p:cBhvr>
                                        </p:animMotion>
                                        <p:animEffect transition="in" filter="fade">
                                          <p:cBhvr>
                                            <p:cTn id="25" dur="1000"/>
                                            <p:tgtEl>
                                              <p:spTgt spid="3"/>
                                            </p:tgtEl>
                                          </p:cBhvr>
                                        </p:animEffect>
                                      </p:childTnLst>
                                    </p:cTn>
                                  </p:par>
                                  <p:par>
                                    <p:cTn id="26" presetID="52" presetClass="entr" presetSubtype="0" fill="hold" grpId="0" nodeType="withEffect">
                                      <p:stCondLst>
                                        <p:cond delay="200"/>
                                      </p:stCondLst>
                                      <p:iterate type="lt">
                                        <p:tmPct val="0"/>
                                      </p:iterate>
                                      <p:childTnLst>
                                        <p:set>
                                          <p:cBhvr>
                                            <p:cTn id="27" dur="1" fill="hold">
                                              <p:stCondLst>
                                                <p:cond delay="0"/>
                                              </p:stCondLst>
                                            </p:cTn>
                                            <p:tgtEl>
                                              <p:spTgt spid="4"/>
                                            </p:tgtEl>
                                            <p:attrNameLst>
                                              <p:attrName>style.visibility</p:attrName>
                                            </p:attrNameLst>
                                          </p:cBhvr>
                                          <p:to>
                                            <p:strVal val="visible"/>
                                          </p:to>
                                        </p:set>
                                        <p:animScale>
                                          <p:cBhvr>
                                            <p:cTn id="28" dur="1000" decel="50000" fill="hold">
                                              <p:stCondLst>
                                                <p:cond delay="0"/>
                                              </p:stCondLst>
                                            </p:cTn>
                                            <p:tgtEl>
                                              <p:spTgt spid="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9" dur="1000" decel="50000" fill="hold">
                                              <p:stCondLst>
                                                <p:cond delay="0"/>
                                              </p:stCondLst>
                                            </p:cTn>
                                            <p:tgtEl>
                                              <p:spTgt spid="4"/>
                                            </p:tgtEl>
                                            <p:attrNameLst>
                                              <p:attrName>ppt_x</p:attrName>
                                              <p:attrName>ppt_y</p:attrName>
                                            </p:attrNameLst>
                                          </p:cBhvr>
                                        </p:animMotion>
                                        <p:animEffect transition="in" filter="fade">
                                          <p:cBhvr>
                                            <p:cTn id="30" dur="1000"/>
                                            <p:tgtEl>
                                              <p:spTgt spid="4"/>
                                            </p:tgtEl>
                                          </p:cBhvr>
                                        </p:animEffect>
                                      </p:childTnLst>
                                    </p:cTn>
                                  </p:par>
                                  <p:par>
                                    <p:cTn id="31" presetID="52" presetClass="entr" presetSubtype="0" fill="hold" grpId="0" nodeType="withEffect">
                                      <p:stCondLst>
                                        <p:cond delay="400"/>
                                      </p:stCondLst>
                                      <p:childTnLst>
                                        <p:set>
                                          <p:cBhvr>
                                            <p:cTn id="32" dur="1" fill="hold">
                                              <p:stCondLst>
                                                <p:cond delay="0"/>
                                              </p:stCondLst>
                                            </p:cTn>
                                            <p:tgtEl>
                                              <p:spTgt spid="6"/>
                                            </p:tgtEl>
                                            <p:attrNameLst>
                                              <p:attrName>style.visibility</p:attrName>
                                            </p:attrNameLst>
                                          </p:cBhvr>
                                          <p:to>
                                            <p:strVal val="visible"/>
                                          </p:to>
                                        </p:set>
                                        <p:animScale>
                                          <p:cBhvr>
                                            <p:cTn id="33" dur="1000" decel="50000" fill="hold">
                                              <p:stCondLst>
                                                <p:cond delay="0"/>
                                              </p:stCondLst>
                                            </p:cTn>
                                            <p:tgtEl>
                                              <p:spTgt spid="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4" dur="1000" decel="50000" fill="hold">
                                              <p:stCondLst>
                                                <p:cond delay="0"/>
                                              </p:stCondLst>
                                            </p:cTn>
                                            <p:tgtEl>
                                              <p:spTgt spid="6"/>
                                            </p:tgtEl>
                                            <p:attrNameLst>
                                              <p:attrName>ppt_x</p:attrName>
                                              <p:attrName>ppt_y</p:attrName>
                                            </p:attrNameLst>
                                          </p:cBhvr>
                                        </p:animMotion>
                                        <p:animEffect transition="in" filter="fade">
                                          <p:cBhvr>
                                            <p:cTn id="35" dur="1000"/>
                                            <p:tgtEl>
                                              <p:spTgt spid="6"/>
                                            </p:tgtEl>
                                          </p:cBhvr>
                                        </p:animEffect>
                                      </p:childTnLst>
                                    </p:cTn>
                                  </p:par>
                                  <p:par>
                                    <p:cTn id="36" presetID="52" presetClass="entr" presetSubtype="0" fill="hold" grpId="0" nodeType="withEffect">
                                      <p:stCondLst>
                                        <p:cond delay="600"/>
                                      </p:stCondLst>
                                      <p:iterate type="lt">
                                        <p:tmPct val="0"/>
                                      </p:iterate>
                                      <p:childTnLst>
                                        <p:set>
                                          <p:cBhvr>
                                            <p:cTn id="37" dur="1" fill="hold">
                                              <p:stCondLst>
                                                <p:cond delay="0"/>
                                              </p:stCondLst>
                                            </p:cTn>
                                            <p:tgtEl>
                                              <p:spTgt spid="7"/>
                                            </p:tgtEl>
                                            <p:attrNameLst>
                                              <p:attrName>style.visibility</p:attrName>
                                            </p:attrNameLst>
                                          </p:cBhvr>
                                          <p:to>
                                            <p:strVal val="visible"/>
                                          </p:to>
                                        </p:set>
                                        <p:animScale>
                                          <p:cBhvr>
                                            <p:cTn id="38" dur="1000" decel="50000" fill="hold">
                                              <p:stCondLst>
                                                <p:cond delay="0"/>
                                              </p:stCondLst>
                                            </p:cTn>
                                            <p:tgtEl>
                                              <p:spTgt spid="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9" dur="1000" decel="50000" fill="hold">
                                              <p:stCondLst>
                                                <p:cond delay="0"/>
                                              </p:stCondLst>
                                            </p:cTn>
                                            <p:tgtEl>
                                              <p:spTgt spid="7"/>
                                            </p:tgtEl>
                                            <p:attrNameLst>
                                              <p:attrName>ppt_x</p:attrName>
                                              <p:attrName>ppt_y</p:attrName>
                                            </p:attrNameLst>
                                          </p:cBhvr>
                                        </p:animMotion>
                                        <p:animEffect transition="in" filter="fade">
                                          <p:cBhvr>
                                            <p:cTn id="40" dur="1000"/>
                                            <p:tgtEl>
                                              <p:spTgt spid="7"/>
                                            </p:tgtEl>
                                          </p:cBhvr>
                                        </p:animEffect>
                                      </p:childTnLst>
                                    </p:cTn>
                                  </p:par>
                                </p:childTnLst>
                              </p:cTn>
                            </p:par>
                            <p:par>
                              <p:cTn id="41" fill="hold">
                                <p:stCondLst>
                                  <p:cond delay="3600"/>
                                </p:stCondLst>
                                <p:childTnLst>
                                  <p:par>
                                    <p:cTn id="42" presetID="53" presetClass="entr" presetSubtype="16" fill="hold" grpId="0" nodeType="afterEffect">
                                      <p:stCondLst>
                                        <p:cond delay="0"/>
                                      </p:stCondLst>
                                      <p:childTnLst>
                                        <p:set>
                                          <p:cBhvr>
                                            <p:cTn id="43" dur="1" fill="hold">
                                              <p:stCondLst>
                                                <p:cond delay="0"/>
                                              </p:stCondLst>
                                            </p:cTn>
                                            <p:tgtEl>
                                              <p:spTgt spid="22"/>
                                            </p:tgtEl>
                                            <p:attrNameLst>
                                              <p:attrName>style.visibility</p:attrName>
                                            </p:attrNameLst>
                                          </p:cBhvr>
                                          <p:to>
                                            <p:strVal val="visible"/>
                                          </p:to>
                                        </p:set>
                                        <p:anim calcmode="lin" valueType="num">
                                          <p:cBhvr>
                                            <p:cTn id="44" dur="500" fill="hold"/>
                                            <p:tgtEl>
                                              <p:spTgt spid="22"/>
                                            </p:tgtEl>
                                            <p:attrNameLst>
                                              <p:attrName>ppt_w</p:attrName>
                                            </p:attrNameLst>
                                          </p:cBhvr>
                                          <p:tavLst>
                                            <p:tav tm="0">
                                              <p:val>
                                                <p:fltVal val="0"/>
                                              </p:val>
                                            </p:tav>
                                            <p:tav tm="100000">
                                              <p:val>
                                                <p:strVal val="#ppt_w"/>
                                              </p:val>
                                            </p:tav>
                                          </p:tavLst>
                                        </p:anim>
                                        <p:anim calcmode="lin" valueType="num">
                                          <p:cBhvr>
                                            <p:cTn id="45" dur="500" fill="hold"/>
                                            <p:tgtEl>
                                              <p:spTgt spid="22"/>
                                            </p:tgtEl>
                                            <p:attrNameLst>
                                              <p:attrName>ppt_h</p:attrName>
                                            </p:attrNameLst>
                                          </p:cBhvr>
                                          <p:tavLst>
                                            <p:tav tm="0">
                                              <p:val>
                                                <p:fltVal val="0"/>
                                              </p:val>
                                            </p:tav>
                                            <p:tav tm="100000">
                                              <p:val>
                                                <p:strVal val="#ppt_h"/>
                                              </p:val>
                                            </p:tav>
                                          </p:tavLst>
                                        </p:anim>
                                        <p:animEffect transition="in" filter="fade">
                                          <p:cBhvr>
                                            <p:cTn id="46"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5" grpId="1"/>
          <p:bldP spid="6" grpId="0"/>
          <p:bldP spid="7" grpId="0"/>
          <p:bldP spid="22"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additive="base">
                                            <p:cTn id="7" dur="500" fill="hold"/>
                                            <p:tgtEl>
                                              <p:spTgt spid="20"/>
                                            </p:tgtEl>
                                            <p:attrNameLst>
                                              <p:attrName>ppt_x</p:attrName>
                                            </p:attrNameLst>
                                          </p:cBhvr>
                                          <p:tavLst>
                                            <p:tav tm="0">
                                              <p:val>
                                                <p:strVal val="0-#ppt_w/2"/>
                                              </p:val>
                                            </p:tav>
                                            <p:tav tm="100000">
                                              <p:val>
                                                <p:strVal val="#ppt_x"/>
                                              </p:val>
                                            </p:tav>
                                          </p:tavLst>
                                        </p:anim>
                                        <p:anim calcmode="lin" valueType="num">
                                          <p:cBhvr additive="base">
                                            <p:cTn id="8" dur="500" fill="hold"/>
                                            <p:tgtEl>
                                              <p:spTgt spid="20"/>
                                            </p:tgtEl>
                                            <p:attrNameLst>
                                              <p:attrName>ppt_y</p:attrName>
                                            </p:attrNameLst>
                                          </p:cBhvr>
                                          <p:tavLst>
                                            <p:tav tm="0">
                                              <p:val>
                                                <p:strVal val="#ppt_y"/>
                                              </p:val>
                                            </p:tav>
                                            <p:tav tm="100000">
                                              <p:val>
                                                <p:strVal val="#ppt_y"/>
                                              </p:val>
                                            </p:tav>
                                          </p:tavLst>
                                        </p:anim>
                                      </p:childTnLst>
                                    </p:cTn>
                                  </p:par>
                                </p:childTnLst>
                              </p:cTn>
                            </p:par>
                            <p:par>
                              <p:cTn id="9" fill="hold">
                                <p:stCondLst>
                                  <p:cond delay="1000"/>
                                </p:stCondLst>
                                <p:childTnLst>
                                  <p:par>
                                    <p:cTn id="10" presetID="2" presetClass="entr" presetSubtype="8" fill="hold" nodeType="afterEffect">
                                      <p:stCondLst>
                                        <p:cond delay="0"/>
                                      </p:stCondLst>
                                      <p:childTnLst>
                                        <p:set>
                                          <p:cBhvr>
                                            <p:cTn id="11" dur="1" fill="hold">
                                              <p:stCondLst>
                                                <p:cond delay="0"/>
                                              </p:stCondLst>
                                            </p:cTn>
                                            <p:tgtEl>
                                              <p:spTgt spid="21"/>
                                            </p:tgtEl>
                                            <p:attrNameLst>
                                              <p:attrName>style.visibility</p:attrName>
                                            </p:attrNameLst>
                                          </p:cBhvr>
                                          <p:to>
                                            <p:strVal val="visible"/>
                                          </p:to>
                                        </p:set>
                                        <p:anim calcmode="lin" valueType="num">
                                          <p:cBhvr additive="base">
                                            <p:cTn id="12" dur="500" fill="hold"/>
                                            <p:tgtEl>
                                              <p:spTgt spid="21"/>
                                            </p:tgtEl>
                                            <p:attrNameLst>
                                              <p:attrName>ppt_x</p:attrName>
                                            </p:attrNameLst>
                                          </p:cBhvr>
                                          <p:tavLst>
                                            <p:tav tm="0">
                                              <p:val>
                                                <p:strVal val="0-#ppt_w/2"/>
                                              </p:val>
                                            </p:tav>
                                            <p:tav tm="100000">
                                              <p:val>
                                                <p:strVal val="#ppt_x"/>
                                              </p:val>
                                            </p:tav>
                                          </p:tavLst>
                                        </p:anim>
                                        <p:anim calcmode="lin" valueType="num">
                                          <p:cBhvr additive="base">
                                            <p:cTn id="13" dur="500" fill="hold"/>
                                            <p:tgtEl>
                                              <p:spTgt spid="21"/>
                                            </p:tgtEl>
                                            <p:attrNameLst>
                                              <p:attrName>ppt_y</p:attrName>
                                            </p:attrNameLst>
                                          </p:cBhvr>
                                          <p:tavLst>
                                            <p:tav tm="0">
                                              <p:val>
                                                <p:strVal val="#ppt_y"/>
                                              </p:val>
                                            </p:tav>
                                            <p:tav tm="100000">
                                              <p:val>
                                                <p:strVal val="#ppt_y"/>
                                              </p:val>
                                            </p:tav>
                                          </p:tavLst>
                                        </p:anim>
                                      </p:childTnLst>
                                    </p:cTn>
                                  </p:par>
                                </p:childTnLst>
                              </p:cTn>
                            </p:par>
                            <p:par>
                              <p:cTn id="14" fill="hold">
                                <p:stCondLst>
                                  <p:cond delay="1500"/>
                                </p:stCondLst>
                                <p:childTnLst>
                                  <p:par>
                                    <p:cTn id="15" presetID="10" presetClass="entr" presetSubtype="0" fill="hold" grpId="0" nodeType="after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fade">
                                          <p:cBhvr>
                                            <p:cTn id="17" dur="500"/>
                                            <p:tgtEl>
                                              <p:spTgt spid="5"/>
                                            </p:tgtEl>
                                          </p:cBhvr>
                                        </p:animEffect>
                                      </p:childTnLst>
                                    </p:cTn>
                                  </p:par>
                                  <p:par>
                                    <p:cTn id="18" presetID="63" presetClass="path" presetSubtype="0" accel="50000" fill="hold" grpId="1" nodeType="withEffect">
                                      <p:stCondLst>
                                        <p:cond delay="0"/>
                                      </p:stCondLst>
                                      <p:childTnLst>
                                        <p:animMotion origin="layout" path="M -0.87914 3.95083E-6 L 4.07407E-6 3.95083E-6 " pathEditMode="relative" rAng="0" ptsTypes="AA">
                                          <p:cBhvr>
                                            <p:cTn id="19" dur="500" fill="hold"/>
                                            <p:tgtEl>
                                              <p:spTgt spid="5"/>
                                            </p:tgtEl>
                                            <p:attrNameLst>
                                              <p:attrName>ppt_x</p:attrName>
                                              <p:attrName>ppt_y</p:attrName>
                                            </p:attrNameLst>
                                          </p:cBhvr>
                                          <p:rCtr x="43951" y="0"/>
                                        </p:animMotion>
                                      </p:childTnLst>
                                    </p:cTn>
                                  </p:par>
                                </p:childTnLst>
                              </p:cTn>
                            </p:par>
                            <p:par>
                              <p:cTn id="20" fill="hold">
                                <p:stCondLst>
                                  <p:cond delay="2000"/>
                                </p:stCondLst>
                                <p:childTnLst>
                                  <p:par>
                                    <p:cTn id="21" presetID="52" presetClass="entr" presetSubtype="0" fill="hold" grpId="0" nodeType="afterEffect">
                                      <p:stCondLst>
                                        <p:cond delay="0"/>
                                      </p:stCondLst>
                                      <p:childTnLst>
                                        <p:set>
                                          <p:cBhvr>
                                            <p:cTn id="22" dur="1" fill="hold">
                                              <p:stCondLst>
                                                <p:cond delay="0"/>
                                              </p:stCondLst>
                                            </p:cTn>
                                            <p:tgtEl>
                                              <p:spTgt spid="3"/>
                                            </p:tgtEl>
                                            <p:attrNameLst>
                                              <p:attrName>style.visibility</p:attrName>
                                            </p:attrNameLst>
                                          </p:cBhvr>
                                          <p:to>
                                            <p:strVal val="visible"/>
                                          </p:to>
                                        </p:set>
                                        <p:animScale>
                                          <p:cBhvr>
                                            <p:cTn id="23" dur="1000" decel="50000" fill="hold">
                                              <p:stCondLst>
                                                <p:cond delay="0"/>
                                              </p:stCondLst>
                                            </p:cTn>
                                            <p:tgtEl>
                                              <p:spTgt spid="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4" dur="1000" decel="50000" fill="hold">
                                              <p:stCondLst>
                                                <p:cond delay="0"/>
                                              </p:stCondLst>
                                            </p:cTn>
                                            <p:tgtEl>
                                              <p:spTgt spid="3"/>
                                            </p:tgtEl>
                                            <p:attrNameLst>
                                              <p:attrName>ppt_x</p:attrName>
                                              <p:attrName>ppt_y</p:attrName>
                                            </p:attrNameLst>
                                          </p:cBhvr>
                                        </p:animMotion>
                                        <p:animEffect transition="in" filter="fade">
                                          <p:cBhvr>
                                            <p:cTn id="25" dur="1000"/>
                                            <p:tgtEl>
                                              <p:spTgt spid="3"/>
                                            </p:tgtEl>
                                          </p:cBhvr>
                                        </p:animEffect>
                                      </p:childTnLst>
                                    </p:cTn>
                                  </p:par>
                                  <p:par>
                                    <p:cTn id="26" presetID="52" presetClass="entr" presetSubtype="0" fill="hold" grpId="0" nodeType="withEffect">
                                      <p:stCondLst>
                                        <p:cond delay="200"/>
                                      </p:stCondLst>
                                      <p:iterate type="lt">
                                        <p:tmPct val="0"/>
                                      </p:iterate>
                                      <p:childTnLst>
                                        <p:set>
                                          <p:cBhvr>
                                            <p:cTn id="27" dur="1" fill="hold">
                                              <p:stCondLst>
                                                <p:cond delay="0"/>
                                              </p:stCondLst>
                                            </p:cTn>
                                            <p:tgtEl>
                                              <p:spTgt spid="4"/>
                                            </p:tgtEl>
                                            <p:attrNameLst>
                                              <p:attrName>style.visibility</p:attrName>
                                            </p:attrNameLst>
                                          </p:cBhvr>
                                          <p:to>
                                            <p:strVal val="visible"/>
                                          </p:to>
                                        </p:set>
                                        <p:animScale>
                                          <p:cBhvr>
                                            <p:cTn id="28" dur="1000" decel="50000" fill="hold">
                                              <p:stCondLst>
                                                <p:cond delay="0"/>
                                              </p:stCondLst>
                                            </p:cTn>
                                            <p:tgtEl>
                                              <p:spTgt spid="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9" dur="1000" decel="50000" fill="hold">
                                              <p:stCondLst>
                                                <p:cond delay="0"/>
                                              </p:stCondLst>
                                            </p:cTn>
                                            <p:tgtEl>
                                              <p:spTgt spid="4"/>
                                            </p:tgtEl>
                                            <p:attrNameLst>
                                              <p:attrName>ppt_x</p:attrName>
                                              <p:attrName>ppt_y</p:attrName>
                                            </p:attrNameLst>
                                          </p:cBhvr>
                                        </p:animMotion>
                                        <p:animEffect transition="in" filter="fade">
                                          <p:cBhvr>
                                            <p:cTn id="30" dur="1000"/>
                                            <p:tgtEl>
                                              <p:spTgt spid="4"/>
                                            </p:tgtEl>
                                          </p:cBhvr>
                                        </p:animEffect>
                                      </p:childTnLst>
                                    </p:cTn>
                                  </p:par>
                                  <p:par>
                                    <p:cTn id="31" presetID="52" presetClass="entr" presetSubtype="0" fill="hold" grpId="0" nodeType="withEffect">
                                      <p:stCondLst>
                                        <p:cond delay="400"/>
                                      </p:stCondLst>
                                      <p:childTnLst>
                                        <p:set>
                                          <p:cBhvr>
                                            <p:cTn id="32" dur="1" fill="hold">
                                              <p:stCondLst>
                                                <p:cond delay="0"/>
                                              </p:stCondLst>
                                            </p:cTn>
                                            <p:tgtEl>
                                              <p:spTgt spid="6"/>
                                            </p:tgtEl>
                                            <p:attrNameLst>
                                              <p:attrName>style.visibility</p:attrName>
                                            </p:attrNameLst>
                                          </p:cBhvr>
                                          <p:to>
                                            <p:strVal val="visible"/>
                                          </p:to>
                                        </p:set>
                                        <p:animScale>
                                          <p:cBhvr>
                                            <p:cTn id="33" dur="1000" decel="50000" fill="hold">
                                              <p:stCondLst>
                                                <p:cond delay="0"/>
                                              </p:stCondLst>
                                            </p:cTn>
                                            <p:tgtEl>
                                              <p:spTgt spid="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4" dur="1000" decel="50000" fill="hold">
                                              <p:stCondLst>
                                                <p:cond delay="0"/>
                                              </p:stCondLst>
                                            </p:cTn>
                                            <p:tgtEl>
                                              <p:spTgt spid="6"/>
                                            </p:tgtEl>
                                            <p:attrNameLst>
                                              <p:attrName>ppt_x</p:attrName>
                                              <p:attrName>ppt_y</p:attrName>
                                            </p:attrNameLst>
                                          </p:cBhvr>
                                        </p:animMotion>
                                        <p:animEffect transition="in" filter="fade">
                                          <p:cBhvr>
                                            <p:cTn id="35" dur="1000"/>
                                            <p:tgtEl>
                                              <p:spTgt spid="6"/>
                                            </p:tgtEl>
                                          </p:cBhvr>
                                        </p:animEffect>
                                      </p:childTnLst>
                                    </p:cTn>
                                  </p:par>
                                  <p:par>
                                    <p:cTn id="36" presetID="52" presetClass="entr" presetSubtype="0" fill="hold" grpId="0" nodeType="withEffect">
                                      <p:stCondLst>
                                        <p:cond delay="600"/>
                                      </p:stCondLst>
                                      <p:iterate type="lt">
                                        <p:tmPct val="0"/>
                                      </p:iterate>
                                      <p:childTnLst>
                                        <p:set>
                                          <p:cBhvr>
                                            <p:cTn id="37" dur="1" fill="hold">
                                              <p:stCondLst>
                                                <p:cond delay="0"/>
                                              </p:stCondLst>
                                            </p:cTn>
                                            <p:tgtEl>
                                              <p:spTgt spid="7"/>
                                            </p:tgtEl>
                                            <p:attrNameLst>
                                              <p:attrName>style.visibility</p:attrName>
                                            </p:attrNameLst>
                                          </p:cBhvr>
                                          <p:to>
                                            <p:strVal val="visible"/>
                                          </p:to>
                                        </p:set>
                                        <p:animScale>
                                          <p:cBhvr>
                                            <p:cTn id="38" dur="1000" decel="50000" fill="hold">
                                              <p:stCondLst>
                                                <p:cond delay="0"/>
                                              </p:stCondLst>
                                            </p:cTn>
                                            <p:tgtEl>
                                              <p:spTgt spid="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9" dur="1000" decel="50000" fill="hold">
                                              <p:stCondLst>
                                                <p:cond delay="0"/>
                                              </p:stCondLst>
                                            </p:cTn>
                                            <p:tgtEl>
                                              <p:spTgt spid="7"/>
                                            </p:tgtEl>
                                            <p:attrNameLst>
                                              <p:attrName>ppt_x</p:attrName>
                                              <p:attrName>ppt_y</p:attrName>
                                            </p:attrNameLst>
                                          </p:cBhvr>
                                        </p:animMotion>
                                        <p:animEffect transition="in" filter="fade">
                                          <p:cBhvr>
                                            <p:cTn id="40" dur="1000"/>
                                            <p:tgtEl>
                                              <p:spTgt spid="7"/>
                                            </p:tgtEl>
                                          </p:cBhvr>
                                        </p:animEffect>
                                      </p:childTnLst>
                                    </p:cTn>
                                  </p:par>
                                </p:childTnLst>
                              </p:cTn>
                            </p:par>
                            <p:par>
                              <p:cTn id="41" fill="hold">
                                <p:stCondLst>
                                  <p:cond delay="3600"/>
                                </p:stCondLst>
                                <p:childTnLst>
                                  <p:par>
                                    <p:cTn id="42" presetID="53" presetClass="entr" presetSubtype="16" fill="hold" grpId="0" nodeType="afterEffect">
                                      <p:stCondLst>
                                        <p:cond delay="0"/>
                                      </p:stCondLst>
                                      <p:childTnLst>
                                        <p:set>
                                          <p:cBhvr>
                                            <p:cTn id="43" dur="1" fill="hold">
                                              <p:stCondLst>
                                                <p:cond delay="0"/>
                                              </p:stCondLst>
                                            </p:cTn>
                                            <p:tgtEl>
                                              <p:spTgt spid="22"/>
                                            </p:tgtEl>
                                            <p:attrNameLst>
                                              <p:attrName>style.visibility</p:attrName>
                                            </p:attrNameLst>
                                          </p:cBhvr>
                                          <p:to>
                                            <p:strVal val="visible"/>
                                          </p:to>
                                        </p:set>
                                        <p:anim calcmode="lin" valueType="num">
                                          <p:cBhvr>
                                            <p:cTn id="44" dur="500" fill="hold"/>
                                            <p:tgtEl>
                                              <p:spTgt spid="22"/>
                                            </p:tgtEl>
                                            <p:attrNameLst>
                                              <p:attrName>ppt_w</p:attrName>
                                            </p:attrNameLst>
                                          </p:cBhvr>
                                          <p:tavLst>
                                            <p:tav tm="0">
                                              <p:val>
                                                <p:fltVal val="0"/>
                                              </p:val>
                                            </p:tav>
                                            <p:tav tm="100000">
                                              <p:val>
                                                <p:strVal val="#ppt_w"/>
                                              </p:val>
                                            </p:tav>
                                          </p:tavLst>
                                        </p:anim>
                                        <p:anim calcmode="lin" valueType="num">
                                          <p:cBhvr>
                                            <p:cTn id="45" dur="500" fill="hold"/>
                                            <p:tgtEl>
                                              <p:spTgt spid="22"/>
                                            </p:tgtEl>
                                            <p:attrNameLst>
                                              <p:attrName>ppt_h</p:attrName>
                                            </p:attrNameLst>
                                          </p:cBhvr>
                                          <p:tavLst>
                                            <p:tav tm="0">
                                              <p:val>
                                                <p:fltVal val="0"/>
                                              </p:val>
                                            </p:tav>
                                            <p:tav tm="100000">
                                              <p:val>
                                                <p:strVal val="#ppt_h"/>
                                              </p:val>
                                            </p:tav>
                                          </p:tavLst>
                                        </p:anim>
                                        <p:animEffect transition="in" filter="fade">
                                          <p:cBhvr>
                                            <p:cTn id="46"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5" grpId="1"/>
          <p:bldP spid="6" grpId="0"/>
          <p:bldP spid="7" grpId="0"/>
          <p:bldP spid="22" grpId="0" animBg="1"/>
        </p:bldLst>
      </p:timing>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6" name="PA_直接连接符 29"/>
          <p:cNvCxnSpPr/>
          <p:nvPr>
            <p:custDataLst>
              <p:tags r:id="rId1"/>
            </p:custDataLst>
          </p:nvPr>
        </p:nvCxnSpPr>
        <p:spPr>
          <a:xfrm>
            <a:off x="567190" y="623733"/>
            <a:ext cx="10854156"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nvGrpSpPr>
          <p:cNvPr id="47" name="PA_组合 30"/>
          <p:cNvGrpSpPr/>
          <p:nvPr>
            <p:custDataLst>
              <p:tags r:id="rId2"/>
            </p:custDataLst>
          </p:nvPr>
        </p:nvGrpSpPr>
        <p:grpSpPr>
          <a:xfrm rot="14400000">
            <a:off x="522221" y="96364"/>
            <a:ext cx="458526" cy="375435"/>
            <a:chOff x="3059816" y="700304"/>
            <a:chExt cx="615694" cy="504120"/>
          </a:xfrm>
          <a:solidFill>
            <a:schemeClr val="accent1"/>
          </a:solidFill>
        </p:grpSpPr>
        <p:sp>
          <p:nvSpPr>
            <p:cNvPr id="48" name="PA_椭圆 31"/>
            <p:cNvSpPr/>
            <p:nvPr>
              <p:custDataLst>
                <p:tags r:id="rId4"/>
              </p:custDataLst>
            </p:nvPr>
          </p:nvSpPr>
          <p:spPr>
            <a:xfrm>
              <a:off x="3531462" y="844352"/>
              <a:ext cx="144048" cy="144048"/>
            </a:xfrm>
            <a:prstGeom prst="ellipse">
              <a:avLst/>
            </a:prstGeom>
            <a:grp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530">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49" name="PA_椭圆 32"/>
            <p:cNvSpPr/>
            <p:nvPr>
              <p:custDataLst>
                <p:tags r:id="rId5"/>
              </p:custDataLst>
            </p:nvPr>
          </p:nvSpPr>
          <p:spPr>
            <a:xfrm>
              <a:off x="3059816" y="700304"/>
              <a:ext cx="144048" cy="144048"/>
            </a:xfrm>
            <a:prstGeom prst="ellipse">
              <a:avLst/>
            </a:prstGeom>
            <a:grp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530">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50" name="PA_椭圆 33"/>
            <p:cNvSpPr/>
            <p:nvPr>
              <p:custDataLst>
                <p:tags r:id="rId6"/>
              </p:custDataLst>
            </p:nvPr>
          </p:nvSpPr>
          <p:spPr>
            <a:xfrm>
              <a:off x="3059816" y="1060376"/>
              <a:ext cx="144048" cy="144048"/>
            </a:xfrm>
            <a:prstGeom prst="ellipse">
              <a:avLst/>
            </a:prstGeom>
            <a:grp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530">
                <a:latin typeface="思源黑体" panose="020B0500000000000000" pitchFamily="34" charset="-122"/>
                <a:ea typeface="思源黑体" panose="020B0500000000000000" pitchFamily="34" charset="-122"/>
                <a:sym typeface="思源黑体" panose="020B0500000000000000" pitchFamily="34" charset="-122"/>
              </a:endParaRPr>
            </a:p>
          </p:txBody>
        </p:sp>
        <p:cxnSp>
          <p:nvCxnSpPr>
            <p:cNvPr id="51" name="PA_直接连接符 34"/>
            <p:cNvCxnSpPr>
              <a:stCxn id="48" idx="7"/>
              <a:endCxn id="50" idx="3"/>
            </p:cNvCxnSpPr>
            <p:nvPr>
              <p:custDataLst>
                <p:tags r:id="rId7"/>
              </p:custDataLst>
            </p:nvPr>
          </p:nvCxnSpPr>
          <p:spPr>
            <a:xfrm flipH="1">
              <a:off x="3080911" y="865447"/>
              <a:ext cx="573504" cy="317882"/>
            </a:xfrm>
            <a:prstGeom prst="line">
              <a:avLst/>
            </a:prstGeom>
            <a:grpFill/>
            <a:ln w="9525" cap="flat" cmpd="sng" algn="ctr">
              <a:solidFill>
                <a:schemeClr val="accent1"/>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52" name="PA_直接连接符 35"/>
            <p:cNvCxnSpPr>
              <a:stCxn id="49" idx="0"/>
            </p:cNvCxnSpPr>
            <p:nvPr>
              <p:custDataLst>
                <p:tags r:id="rId8"/>
              </p:custDataLst>
            </p:nvPr>
          </p:nvCxnSpPr>
          <p:spPr>
            <a:xfrm>
              <a:off x="3131840" y="700304"/>
              <a:ext cx="0" cy="447037"/>
            </a:xfrm>
            <a:prstGeom prst="line">
              <a:avLst/>
            </a:prstGeom>
            <a:grpFill/>
            <a:ln w="9525" cap="flat" cmpd="sng" algn="ctr">
              <a:solidFill>
                <a:schemeClr val="accent1"/>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grpSp>
      <p:sp>
        <p:nvSpPr>
          <p:cNvPr id="53" name="PA_矩形 22"/>
          <p:cNvSpPr>
            <a:spLocks noChangeArrowheads="1"/>
          </p:cNvSpPr>
          <p:nvPr>
            <p:custDataLst>
              <p:tags r:id="rId3"/>
            </p:custDataLst>
          </p:nvPr>
        </p:nvSpPr>
        <p:spPr bwMode="auto">
          <a:xfrm>
            <a:off x="1030673" y="12217"/>
            <a:ext cx="2744003" cy="6526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square">
            <a:spAutoFit/>
          </a:bodyPr>
          <a:lstStyle/>
          <a:p>
            <a:pPr algn="l" eaLnBrk="1" fontAlgn="base" hangingPunct="1">
              <a:lnSpc>
                <a:spcPct val="120000"/>
              </a:lnSpc>
            </a:pPr>
            <a:r>
              <a:rPr lang="zh-CN" altLang="en-US" sz="3034" dirty="0">
                <a:solidFill>
                  <a:schemeClr val="accent1"/>
                </a:solidFill>
                <a:latin typeface="思源黑体" panose="020B0500000000000000" pitchFamily="34" charset="-122"/>
                <a:ea typeface="思源黑体" panose="020B0500000000000000" pitchFamily="34" charset="-122"/>
                <a:sym typeface="思源黑体" panose="020B0500000000000000" pitchFamily="34" charset="-122"/>
              </a:rPr>
              <a:t>添加标题文字</a:t>
            </a:r>
          </a:p>
        </p:txBody>
      </p:sp>
      <p:pic>
        <p:nvPicPr>
          <p:cNvPr id="55" name="图片 54">
            <a:extLst>
              <a:ext uri="{FF2B5EF4-FFF2-40B4-BE49-F238E27FC236}">
                <a16:creationId xmlns="" xmlns:a16="http://schemas.microsoft.com/office/drawing/2014/main" id="{95287D61-53A0-4BB4-A9A4-79C99E2431F9}"/>
              </a:ext>
            </a:extLst>
          </p:cNvPr>
          <p:cNvPicPr>
            <a:picLocks noChangeAspect="1"/>
          </p:cNvPicPr>
          <p:nvPr/>
        </p:nvPicPr>
        <p:blipFill>
          <a:blip r:embed="rId11" cstate="print">
            <a:extLst>
              <a:ext uri="{28A0092B-C50C-407E-A947-70E740481C1C}">
                <a14:useLocalDpi xmlns:a14="http://schemas.microsoft.com/office/drawing/2010/main" val="0"/>
              </a:ext>
            </a:extLst>
          </a:blip>
          <a:srcRect/>
          <a:stretch/>
        </p:blipFill>
        <p:spPr>
          <a:xfrm>
            <a:off x="9655761" y="109934"/>
            <a:ext cx="1736139" cy="408038"/>
          </a:xfrm>
          <a:prstGeom prst="rect">
            <a:avLst/>
          </a:prstGeom>
        </p:spPr>
      </p:pic>
      <p:sp>
        <p:nvSpPr>
          <p:cNvPr id="56" name="矩形: 圆角 2">
            <a:extLst>
              <a:ext uri="{FF2B5EF4-FFF2-40B4-BE49-F238E27FC236}">
                <a16:creationId xmlns="" xmlns:a16="http://schemas.microsoft.com/office/drawing/2014/main" id="{24CAA106-6D40-4FD6-9821-8B1EBA38CAF9}"/>
              </a:ext>
            </a:extLst>
          </p:cNvPr>
          <p:cNvSpPr/>
          <p:nvPr/>
        </p:nvSpPr>
        <p:spPr>
          <a:xfrm>
            <a:off x="519661" y="2148589"/>
            <a:ext cx="2448393" cy="3357796"/>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latin typeface="思源黑体 Normal" panose="020B0400000000000000" pitchFamily="34" charset="-122"/>
              <a:ea typeface="思源黑体 Normal" panose="020B0400000000000000" pitchFamily="34" charset="-122"/>
            </a:endParaRPr>
          </a:p>
        </p:txBody>
      </p:sp>
      <p:sp>
        <p:nvSpPr>
          <p:cNvPr id="57" name="矩形: 圆角 56">
            <a:extLst>
              <a:ext uri="{FF2B5EF4-FFF2-40B4-BE49-F238E27FC236}">
                <a16:creationId xmlns="" xmlns:a16="http://schemas.microsoft.com/office/drawing/2014/main" id="{F9ABC818-53C4-41BF-9FF4-CDF2D9A9562E}"/>
              </a:ext>
            </a:extLst>
          </p:cNvPr>
          <p:cNvSpPr/>
          <p:nvPr/>
        </p:nvSpPr>
        <p:spPr>
          <a:xfrm>
            <a:off x="3421089" y="2148589"/>
            <a:ext cx="2448393" cy="3357796"/>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latin typeface="思源黑体 Normal" panose="020B0400000000000000" pitchFamily="34" charset="-122"/>
              <a:ea typeface="思源黑体 Normal" panose="020B0400000000000000" pitchFamily="34" charset="-122"/>
            </a:endParaRPr>
          </a:p>
        </p:txBody>
      </p:sp>
      <p:sp>
        <p:nvSpPr>
          <p:cNvPr id="58" name="矩形: 圆角 57">
            <a:extLst>
              <a:ext uri="{FF2B5EF4-FFF2-40B4-BE49-F238E27FC236}">
                <a16:creationId xmlns="" xmlns:a16="http://schemas.microsoft.com/office/drawing/2014/main" id="{A94A523F-716E-4AB7-A5C7-C4F42179B967}"/>
              </a:ext>
            </a:extLst>
          </p:cNvPr>
          <p:cNvSpPr/>
          <p:nvPr/>
        </p:nvSpPr>
        <p:spPr>
          <a:xfrm>
            <a:off x="6322518" y="2148589"/>
            <a:ext cx="2448393" cy="3357796"/>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latin typeface="思源黑体 Normal" panose="020B0400000000000000" pitchFamily="34" charset="-122"/>
              <a:ea typeface="思源黑体 Normal" panose="020B0400000000000000" pitchFamily="34" charset="-122"/>
            </a:endParaRPr>
          </a:p>
        </p:txBody>
      </p:sp>
      <p:sp>
        <p:nvSpPr>
          <p:cNvPr id="59" name="矩形: 圆角 58">
            <a:extLst>
              <a:ext uri="{FF2B5EF4-FFF2-40B4-BE49-F238E27FC236}">
                <a16:creationId xmlns="" xmlns:a16="http://schemas.microsoft.com/office/drawing/2014/main" id="{98563291-7C20-4CB5-970E-478635B9CE8D}"/>
              </a:ext>
            </a:extLst>
          </p:cNvPr>
          <p:cNvSpPr/>
          <p:nvPr/>
        </p:nvSpPr>
        <p:spPr>
          <a:xfrm>
            <a:off x="9223949" y="2148589"/>
            <a:ext cx="2448393" cy="3357796"/>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latin typeface="思源黑体 Normal" panose="020B0400000000000000" pitchFamily="34" charset="-122"/>
              <a:ea typeface="思源黑体 Normal" panose="020B0400000000000000" pitchFamily="34" charset="-122"/>
            </a:endParaRPr>
          </a:p>
        </p:txBody>
      </p:sp>
      <p:sp>
        <p:nvSpPr>
          <p:cNvPr id="60" name="矩形 59" descr="e7d195523061f1c09e9d68d7cf438b91ef959ecb14fc25d26BBA7F7DBC18E55DFF4014AF651F0BF2569D4B6C1DA7F1A4683A481403BD872FC687266AD13265C1DE7C373772FD8728ABDD69ADD03BFF5BE2862BC891DBB79ED9A64E36B760F04717825CA1B175CEA4ADF1757C5F6972E159830655E44B4550EA1D996165CF5BB730B85CA0F0A8227A550C067FE8CB48054934EB960F2C1710">
            <a:extLst>
              <a:ext uri="{FF2B5EF4-FFF2-40B4-BE49-F238E27FC236}">
                <a16:creationId xmlns="" xmlns:a16="http://schemas.microsoft.com/office/drawing/2014/main" id="{AF92FC6B-830B-4856-B812-3EFD3731A620}"/>
              </a:ext>
            </a:extLst>
          </p:cNvPr>
          <p:cNvSpPr/>
          <p:nvPr/>
        </p:nvSpPr>
        <p:spPr>
          <a:xfrm>
            <a:off x="882080" y="3326204"/>
            <a:ext cx="1723549" cy="400110"/>
          </a:xfrm>
          <a:prstGeom prst="rect">
            <a:avLst/>
          </a:prstGeom>
        </p:spPr>
        <p:txBody>
          <a:bodyPr wrap="none">
            <a:spAutoFit/>
          </a:bodyPr>
          <a:lstStyle/>
          <a:p>
            <a:pPr algn="ctr"/>
            <a:r>
              <a:rPr lang="zh-CN" altLang="en-US" sz="2000" b="1" dirty="0">
                <a:solidFill>
                  <a:schemeClr val="bg1"/>
                </a:solidFill>
                <a:latin typeface="思源黑体 Normal" panose="020B0400000000000000" pitchFamily="34" charset="-122"/>
                <a:ea typeface="思源黑体 Normal" panose="020B0400000000000000" pitchFamily="34" charset="-122"/>
                <a:sym typeface="Calibri" panose="020F0502020204030204" charset="0"/>
              </a:rPr>
              <a:t>添加文字内容</a:t>
            </a:r>
          </a:p>
        </p:txBody>
      </p:sp>
      <p:sp>
        <p:nvSpPr>
          <p:cNvPr id="61" name="文本框 60" descr="e7d195523061f1c09e9d68d7cf438b91ef959ecb14fc25d26BBA7F7DBC18E55DFF4014AF651F0BF2569D4B6C1DA7F1A4683A481403BD872FC687266AD13265C1DE7C373772FD8728ABDD69ADD03BFF5BE2862BC891DBB79ED9A64E36B760F04717825CA1B175CEA4ADF1757C5F6972E159830655E44B4550EA1D996165CF5BB730B85CA0F0A8227A550C067FE8CB48054934EB960F2C1710">
            <a:extLst>
              <a:ext uri="{FF2B5EF4-FFF2-40B4-BE49-F238E27FC236}">
                <a16:creationId xmlns="" xmlns:a16="http://schemas.microsoft.com/office/drawing/2014/main" id="{F73ED978-E5D2-4A78-8C2B-B2F6A5A9E1EE}"/>
              </a:ext>
            </a:extLst>
          </p:cNvPr>
          <p:cNvSpPr txBox="1"/>
          <p:nvPr/>
        </p:nvSpPr>
        <p:spPr>
          <a:xfrm>
            <a:off x="605590" y="3777610"/>
            <a:ext cx="2276532" cy="1384995"/>
          </a:xfrm>
          <a:prstGeom prst="rect">
            <a:avLst/>
          </a:prstGeom>
          <a:noFill/>
        </p:spPr>
        <p:txBody>
          <a:bodyPr wrap="square" rtlCol="0">
            <a:spAutoFit/>
          </a:bodyPr>
          <a:lstStyle/>
          <a:p>
            <a:pPr algn="ctr">
              <a:lnSpc>
                <a:spcPct val="150000"/>
              </a:lnSpc>
            </a:pPr>
            <a:r>
              <a:rPr lang="zh-CN" altLang="en-US" sz="1400" dirty="0">
                <a:solidFill>
                  <a:schemeClr val="bg1"/>
                </a:solidFill>
                <a:latin typeface="思源黑体 Light" panose="020B0300000000000000" pitchFamily="34" charset="-122"/>
                <a:ea typeface="思源黑体 Light" panose="020B0300000000000000" pitchFamily="34" charset="-122"/>
              </a:rPr>
              <a:t>您的内容打在这里，或者通过复制您的文本后，在此框中选择粘贴，并选择只保留文字。</a:t>
            </a:r>
          </a:p>
        </p:txBody>
      </p:sp>
      <p:sp>
        <p:nvSpPr>
          <p:cNvPr id="62" name="矩形 61" descr="e7d195523061f1c09e9d68d7cf438b91ef959ecb14fc25d26BBA7F7DBC18E55DFF4014AF651F0BF2569D4B6C1DA7F1A4683A481403BD872FC687266AD13265C1DE7C373772FD8728ABDD69ADD03BFF5BE2862BC891DBB79ED9A64E36B760F04717825CA1B175CEA4ADF1757C5F6972E159830655E44B4550EA1D996165CF5BB730B85CA0F0A8227A550C067FE8CB48054934EB960F2C1710">
            <a:extLst>
              <a:ext uri="{FF2B5EF4-FFF2-40B4-BE49-F238E27FC236}">
                <a16:creationId xmlns="" xmlns:a16="http://schemas.microsoft.com/office/drawing/2014/main" id="{60B2B862-9F4E-4310-A0DD-30FE5DD11FFA}"/>
              </a:ext>
            </a:extLst>
          </p:cNvPr>
          <p:cNvSpPr/>
          <p:nvPr/>
        </p:nvSpPr>
        <p:spPr>
          <a:xfrm>
            <a:off x="3783510" y="3326204"/>
            <a:ext cx="1723549" cy="400110"/>
          </a:xfrm>
          <a:prstGeom prst="rect">
            <a:avLst/>
          </a:prstGeom>
        </p:spPr>
        <p:txBody>
          <a:bodyPr wrap="none">
            <a:spAutoFit/>
          </a:bodyPr>
          <a:lstStyle/>
          <a:p>
            <a:pPr algn="ctr"/>
            <a:r>
              <a:rPr lang="zh-CN" altLang="en-US" sz="2000" b="1" dirty="0">
                <a:solidFill>
                  <a:schemeClr val="bg1"/>
                </a:solidFill>
                <a:latin typeface="思源黑体 Normal" panose="020B0400000000000000" pitchFamily="34" charset="-122"/>
                <a:ea typeface="思源黑体 Normal" panose="020B0400000000000000" pitchFamily="34" charset="-122"/>
                <a:sym typeface="Calibri" panose="020F0502020204030204" charset="0"/>
              </a:rPr>
              <a:t>添加文字内容</a:t>
            </a:r>
          </a:p>
        </p:txBody>
      </p:sp>
      <p:sp>
        <p:nvSpPr>
          <p:cNvPr id="63" name="文本框 62" descr="e7d195523061f1c09e9d68d7cf438b91ef959ecb14fc25d26BBA7F7DBC18E55DFF4014AF651F0BF2569D4B6C1DA7F1A4683A481403BD872FC687266AD13265C1DE7C373772FD8728ABDD69ADD03BFF5BE2862BC891DBB79ED9A64E36B760F04717825CA1B175CEA4ADF1757C5F6972E159830655E44B4550EA1D996165CF5BB730B85CA0F0A8227A550C067FE8CB48054934EB960F2C1710">
            <a:extLst>
              <a:ext uri="{FF2B5EF4-FFF2-40B4-BE49-F238E27FC236}">
                <a16:creationId xmlns="" xmlns:a16="http://schemas.microsoft.com/office/drawing/2014/main" id="{459BA7F9-987E-48DD-879A-4CB9BB632EBF}"/>
              </a:ext>
            </a:extLst>
          </p:cNvPr>
          <p:cNvSpPr txBox="1"/>
          <p:nvPr/>
        </p:nvSpPr>
        <p:spPr>
          <a:xfrm>
            <a:off x="3507019" y="3777610"/>
            <a:ext cx="2276532" cy="1384995"/>
          </a:xfrm>
          <a:prstGeom prst="rect">
            <a:avLst/>
          </a:prstGeom>
          <a:noFill/>
        </p:spPr>
        <p:txBody>
          <a:bodyPr wrap="square" rtlCol="0">
            <a:spAutoFit/>
          </a:bodyPr>
          <a:lstStyle/>
          <a:p>
            <a:pPr algn="ctr">
              <a:lnSpc>
                <a:spcPct val="150000"/>
              </a:lnSpc>
            </a:pPr>
            <a:r>
              <a:rPr lang="zh-CN" altLang="en-US" sz="1400" dirty="0">
                <a:solidFill>
                  <a:schemeClr val="bg1"/>
                </a:solidFill>
                <a:latin typeface="思源黑体 Light" panose="020B0300000000000000" pitchFamily="34" charset="-122"/>
                <a:ea typeface="思源黑体 Light" panose="020B0300000000000000" pitchFamily="34" charset="-122"/>
              </a:rPr>
              <a:t>您的内容打在这里，或者通过复制您的文本后，在此框中选择粘贴，并选择只保留文字。</a:t>
            </a:r>
          </a:p>
        </p:txBody>
      </p:sp>
      <p:sp>
        <p:nvSpPr>
          <p:cNvPr id="64" name="矩形 63" descr="e7d195523061f1c09e9d68d7cf438b91ef959ecb14fc25d26BBA7F7DBC18E55DFF4014AF651F0BF2569D4B6C1DA7F1A4683A481403BD872FC687266AD13265C1DE7C373772FD8728ABDD69ADD03BFF5BE2862BC891DBB79ED9A64E36B760F04717825CA1B175CEA4ADF1757C5F6972E159830655E44B4550EA1D996165CF5BB730B85CA0F0A8227A550C067FE8CB48054934EB960F2C1710">
            <a:extLst>
              <a:ext uri="{FF2B5EF4-FFF2-40B4-BE49-F238E27FC236}">
                <a16:creationId xmlns="" xmlns:a16="http://schemas.microsoft.com/office/drawing/2014/main" id="{FB302EDA-AFB4-4D30-8D9D-68B5E57BAE6A}"/>
              </a:ext>
            </a:extLst>
          </p:cNvPr>
          <p:cNvSpPr/>
          <p:nvPr/>
        </p:nvSpPr>
        <p:spPr>
          <a:xfrm>
            <a:off x="6684939" y="3350631"/>
            <a:ext cx="1723549" cy="400110"/>
          </a:xfrm>
          <a:prstGeom prst="rect">
            <a:avLst/>
          </a:prstGeom>
        </p:spPr>
        <p:txBody>
          <a:bodyPr wrap="none">
            <a:spAutoFit/>
          </a:bodyPr>
          <a:lstStyle/>
          <a:p>
            <a:pPr algn="ctr"/>
            <a:r>
              <a:rPr lang="zh-CN" altLang="en-US" sz="2000" b="1" dirty="0">
                <a:solidFill>
                  <a:schemeClr val="bg1"/>
                </a:solidFill>
                <a:latin typeface="思源黑体 Normal" panose="020B0400000000000000" pitchFamily="34" charset="-122"/>
                <a:ea typeface="思源黑体 Normal" panose="020B0400000000000000" pitchFamily="34" charset="-122"/>
                <a:sym typeface="Calibri" panose="020F0502020204030204" charset="0"/>
              </a:rPr>
              <a:t>添加文字内容</a:t>
            </a:r>
          </a:p>
        </p:txBody>
      </p:sp>
      <p:sp>
        <p:nvSpPr>
          <p:cNvPr id="65" name="文本框 64" descr="e7d195523061f1c09e9d68d7cf438b91ef959ecb14fc25d26BBA7F7DBC18E55DFF4014AF651F0BF2569D4B6C1DA7F1A4683A481403BD872FC687266AD13265C1DE7C373772FD8728ABDD69ADD03BFF5BE2862BC891DBB79ED9A64E36B760F04717825CA1B175CEA4ADF1757C5F6972E159830655E44B4550EA1D996165CF5BB730B85CA0F0A8227A550C067FE8CB48054934EB960F2C1710">
            <a:extLst>
              <a:ext uri="{FF2B5EF4-FFF2-40B4-BE49-F238E27FC236}">
                <a16:creationId xmlns="" xmlns:a16="http://schemas.microsoft.com/office/drawing/2014/main" id="{707DD9E6-7718-4112-A015-7F3F2A19F086}"/>
              </a:ext>
            </a:extLst>
          </p:cNvPr>
          <p:cNvSpPr txBox="1"/>
          <p:nvPr/>
        </p:nvSpPr>
        <p:spPr>
          <a:xfrm>
            <a:off x="6408449" y="3802037"/>
            <a:ext cx="2276532" cy="1384995"/>
          </a:xfrm>
          <a:prstGeom prst="rect">
            <a:avLst/>
          </a:prstGeom>
          <a:noFill/>
        </p:spPr>
        <p:txBody>
          <a:bodyPr wrap="square" rtlCol="0">
            <a:spAutoFit/>
          </a:bodyPr>
          <a:lstStyle/>
          <a:p>
            <a:pPr algn="ctr">
              <a:lnSpc>
                <a:spcPct val="150000"/>
              </a:lnSpc>
            </a:pPr>
            <a:r>
              <a:rPr lang="zh-CN" altLang="en-US" sz="1400" dirty="0">
                <a:solidFill>
                  <a:schemeClr val="bg1"/>
                </a:solidFill>
                <a:latin typeface="思源黑体 Light" panose="020B0300000000000000" pitchFamily="34" charset="-122"/>
                <a:ea typeface="思源黑体 Light" panose="020B0300000000000000" pitchFamily="34" charset="-122"/>
              </a:rPr>
              <a:t>您的内容打在这里，或者通过复制您的文本后，在此框中选择粘贴，并选择只保留文字。</a:t>
            </a:r>
          </a:p>
        </p:txBody>
      </p:sp>
      <p:sp>
        <p:nvSpPr>
          <p:cNvPr id="66" name="矩形 65" descr="e7d195523061f1c09e9d68d7cf438b91ef959ecb14fc25d26BBA7F7DBC18E55DFF4014AF651F0BF2569D4B6C1DA7F1A4683A481403BD872FC687266AD13265C1DE7C373772FD8728ABDD69ADD03BFF5BE2862BC891DBB79ED9A64E36B760F04717825CA1B175CEA4ADF1757C5F6972E159830655E44B4550EA1D996165CF5BB730B85CA0F0A8227A550C067FE8CB48054934EB960F2C1710">
            <a:extLst>
              <a:ext uri="{FF2B5EF4-FFF2-40B4-BE49-F238E27FC236}">
                <a16:creationId xmlns="" xmlns:a16="http://schemas.microsoft.com/office/drawing/2014/main" id="{492B0643-E775-4CAD-BB8D-1BD300C7A010}"/>
              </a:ext>
            </a:extLst>
          </p:cNvPr>
          <p:cNvSpPr/>
          <p:nvPr/>
        </p:nvSpPr>
        <p:spPr>
          <a:xfrm>
            <a:off x="9586370" y="3350631"/>
            <a:ext cx="1723549" cy="400110"/>
          </a:xfrm>
          <a:prstGeom prst="rect">
            <a:avLst/>
          </a:prstGeom>
        </p:spPr>
        <p:txBody>
          <a:bodyPr wrap="none">
            <a:spAutoFit/>
          </a:bodyPr>
          <a:lstStyle/>
          <a:p>
            <a:pPr algn="ctr"/>
            <a:r>
              <a:rPr lang="zh-CN" altLang="en-US" sz="2000" b="1" dirty="0">
                <a:solidFill>
                  <a:schemeClr val="bg1"/>
                </a:solidFill>
                <a:latin typeface="思源黑体 Normal" panose="020B0400000000000000" pitchFamily="34" charset="-122"/>
                <a:ea typeface="思源黑体 Normal" panose="020B0400000000000000" pitchFamily="34" charset="-122"/>
                <a:sym typeface="Calibri" panose="020F0502020204030204" charset="0"/>
              </a:rPr>
              <a:t>添加文字内容</a:t>
            </a:r>
          </a:p>
        </p:txBody>
      </p:sp>
      <p:sp>
        <p:nvSpPr>
          <p:cNvPr id="67" name="文本框 66" descr="e7d195523061f1c09e9d68d7cf438b91ef959ecb14fc25d26BBA7F7DBC18E55DFF4014AF651F0BF2569D4B6C1DA7F1A4683A481403BD872FC687266AD13265C1DE7C373772FD8728ABDD69ADD03BFF5BE2862BC891DBB79ED9A64E36B760F04717825CA1B175CEA4ADF1757C5F6972E159830655E44B4550EA1D996165CF5BB730B85CA0F0A8227A550C067FE8CB48054934EB960F2C1710">
            <a:extLst>
              <a:ext uri="{FF2B5EF4-FFF2-40B4-BE49-F238E27FC236}">
                <a16:creationId xmlns="" xmlns:a16="http://schemas.microsoft.com/office/drawing/2014/main" id="{1F59F2ED-9CAA-42A1-8553-3F792EC4F62E}"/>
              </a:ext>
            </a:extLst>
          </p:cNvPr>
          <p:cNvSpPr txBox="1"/>
          <p:nvPr/>
        </p:nvSpPr>
        <p:spPr>
          <a:xfrm>
            <a:off x="9309879" y="3802037"/>
            <a:ext cx="2276532" cy="1384995"/>
          </a:xfrm>
          <a:prstGeom prst="rect">
            <a:avLst/>
          </a:prstGeom>
          <a:noFill/>
        </p:spPr>
        <p:txBody>
          <a:bodyPr wrap="square" rtlCol="0">
            <a:spAutoFit/>
          </a:bodyPr>
          <a:lstStyle/>
          <a:p>
            <a:pPr algn="ctr">
              <a:lnSpc>
                <a:spcPct val="150000"/>
              </a:lnSpc>
            </a:pPr>
            <a:r>
              <a:rPr lang="zh-CN" altLang="en-US" sz="1400" dirty="0">
                <a:solidFill>
                  <a:schemeClr val="bg1"/>
                </a:solidFill>
                <a:latin typeface="思源黑体 Light" panose="020B0300000000000000" pitchFamily="34" charset="-122"/>
                <a:ea typeface="思源黑体 Light" panose="020B0300000000000000" pitchFamily="34" charset="-122"/>
              </a:rPr>
              <a:t>您的内容打在这里，或者通过复制您的文本后，在此框中选择粘贴，并选择只保留文字。</a:t>
            </a:r>
          </a:p>
        </p:txBody>
      </p:sp>
      <p:sp>
        <p:nvSpPr>
          <p:cNvPr id="68" name="AutoShape 59">
            <a:extLst>
              <a:ext uri="{FF2B5EF4-FFF2-40B4-BE49-F238E27FC236}">
                <a16:creationId xmlns="" xmlns:a16="http://schemas.microsoft.com/office/drawing/2014/main" id="{A47DB869-8DE3-4E12-B023-37BEBA176AC6}"/>
              </a:ext>
            </a:extLst>
          </p:cNvPr>
          <p:cNvSpPr/>
          <p:nvPr/>
        </p:nvSpPr>
        <p:spPr bwMode="auto">
          <a:xfrm>
            <a:off x="10125511" y="2611203"/>
            <a:ext cx="645268" cy="642427"/>
          </a:xfrm>
          <a:custGeom>
            <a:avLst/>
            <a:gdLst>
              <a:gd name="T0" fmla="+- 0 10794 23"/>
              <a:gd name="T1" fmla="*/ T0 w 21543"/>
              <a:gd name="T2" fmla="*/ 10800 h 21600"/>
              <a:gd name="T3" fmla="+- 0 10794 23"/>
              <a:gd name="T4" fmla="*/ T3 w 21543"/>
              <a:gd name="T5" fmla="*/ 10800 h 21600"/>
              <a:gd name="T6" fmla="+- 0 10794 23"/>
              <a:gd name="T7" fmla="*/ T6 w 21543"/>
              <a:gd name="T8" fmla="*/ 10800 h 21600"/>
              <a:gd name="T9" fmla="+- 0 10794 23"/>
              <a:gd name="T10" fmla="*/ T9 w 21543"/>
              <a:gd name="T11" fmla="*/ 10800 h 21600"/>
            </a:gdLst>
            <a:ahLst/>
            <a:cxnLst>
              <a:cxn ang="0">
                <a:pos x="T1" y="T2"/>
              </a:cxn>
              <a:cxn ang="0">
                <a:pos x="T4" y="T5"/>
              </a:cxn>
              <a:cxn ang="0">
                <a:pos x="T7" y="T8"/>
              </a:cxn>
              <a:cxn ang="0">
                <a:pos x="T10" y="T11"/>
              </a:cxn>
            </a:cxnLst>
            <a:rect l="0" t="0" r="r" b="b"/>
            <a:pathLst>
              <a:path w="21543" h="21600">
                <a:moveTo>
                  <a:pt x="16976" y="19986"/>
                </a:moveTo>
                <a:lnTo>
                  <a:pt x="11226" y="17680"/>
                </a:lnTo>
                <a:cubicBezTo>
                  <a:pt x="11088" y="17626"/>
                  <a:pt x="10946" y="17608"/>
                  <a:pt x="10806" y="17600"/>
                </a:cubicBezTo>
                <a:lnTo>
                  <a:pt x="19660" y="3837"/>
                </a:lnTo>
                <a:cubicBezTo>
                  <a:pt x="19660" y="3837"/>
                  <a:pt x="16976" y="19986"/>
                  <a:pt x="16976" y="19986"/>
                </a:cubicBezTo>
                <a:close/>
                <a:moveTo>
                  <a:pt x="6859" y="16244"/>
                </a:moveTo>
                <a:cubicBezTo>
                  <a:pt x="6858" y="16242"/>
                  <a:pt x="6855" y="16240"/>
                  <a:pt x="6854" y="16238"/>
                </a:cubicBezTo>
                <a:lnTo>
                  <a:pt x="19606" y="2552"/>
                </a:lnTo>
                <a:lnTo>
                  <a:pt x="8735" y="19536"/>
                </a:lnTo>
                <a:cubicBezTo>
                  <a:pt x="8735" y="19536"/>
                  <a:pt x="6859" y="16244"/>
                  <a:pt x="6859" y="16244"/>
                </a:cubicBezTo>
                <a:close/>
                <a:moveTo>
                  <a:pt x="2111" y="14024"/>
                </a:moveTo>
                <a:lnTo>
                  <a:pt x="17712" y="3595"/>
                </a:lnTo>
                <a:lnTo>
                  <a:pt x="6369" y="15770"/>
                </a:lnTo>
                <a:cubicBezTo>
                  <a:pt x="6309" y="15734"/>
                  <a:pt x="6256" y="15687"/>
                  <a:pt x="6190" y="15660"/>
                </a:cubicBezTo>
                <a:cubicBezTo>
                  <a:pt x="6190" y="15660"/>
                  <a:pt x="2111" y="14024"/>
                  <a:pt x="2111" y="14024"/>
                </a:cubicBezTo>
                <a:close/>
                <a:moveTo>
                  <a:pt x="21234" y="108"/>
                </a:moveTo>
                <a:cubicBezTo>
                  <a:pt x="21123" y="35"/>
                  <a:pt x="20996" y="0"/>
                  <a:pt x="20868" y="0"/>
                </a:cubicBezTo>
                <a:cubicBezTo>
                  <a:pt x="20738" y="0"/>
                  <a:pt x="20608" y="36"/>
                  <a:pt x="20495" y="113"/>
                </a:cubicBezTo>
                <a:lnTo>
                  <a:pt x="299" y="13613"/>
                </a:lnTo>
                <a:cubicBezTo>
                  <a:pt x="91" y="13751"/>
                  <a:pt x="-23" y="13995"/>
                  <a:pt x="3" y="14244"/>
                </a:cubicBezTo>
                <a:cubicBezTo>
                  <a:pt x="28" y="14494"/>
                  <a:pt x="190" y="14708"/>
                  <a:pt x="422" y="14801"/>
                </a:cubicBezTo>
                <a:lnTo>
                  <a:pt x="5689" y="16914"/>
                </a:lnTo>
                <a:lnTo>
                  <a:pt x="8166" y="21259"/>
                </a:lnTo>
                <a:cubicBezTo>
                  <a:pt x="8284" y="21468"/>
                  <a:pt x="8505" y="21597"/>
                  <a:pt x="8743" y="21599"/>
                </a:cubicBezTo>
                <a:lnTo>
                  <a:pt x="8751" y="21599"/>
                </a:lnTo>
                <a:cubicBezTo>
                  <a:pt x="8987" y="21599"/>
                  <a:pt x="9206" y="21474"/>
                  <a:pt x="9328" y="21271"/>
                </a:cubicBezTo>
                <a:lnTo>
                  <a:pt x="10726" y="18934"/>
                </a:lnTo>
                <a:lnTo>
                  <a:pt x="17253" y="21551"/>
                </a:lnTo>
                <a:cubicBezTo>
                  <a:pt x="17332" y="21584"/>
                  <a:pt x="17418" y="21599"/>
                  <a:pt x="17502" y="21599"/>
                </a:cubicBezTo>
                <a:cubicBezTo>
                  <a:pt x="17617" y="21599"/>
                  <a:pt x="17731" y="21571"/>
                  <a:pt x="17832" y="21512"/>
                </a:cubicBezTo>
                <a:cubicBezTo>
                  <a:pt x="18010" y="21412"/>
                  <a:pt x="18133" y="21238"/>
                  <a:pt x="18167" y="21035"/>
                </a:cubicBezTo>
                <a:lnTo>
                  <a:pt x="21533" y="785"/>
                </a:lnTo>
                <a:cubicBezTo>
                  <a:pt x="21576" y="520"/>
                  <a:pt x="21459" y="254"/>
                  <a:pt x="21234" y="108"/>
                </a:cubicBezTo>
              </a:path>
            </a:pathLst>
          </a:custGeom>
          <a:solidFill>
            <a:schemeClr val="bg1"/>
          </a:solidFill>
          <a:ln>
            <a:noFill/>
          </a:ln>
          <a:effectLst/>
        </p:spPr>
        <p:txBody>
          <a:bodyPr lIns="25400" tIns="25400" rIns="25400" bIns="2540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2000" b="0" i="0" u="none" strike="noStrike" kern="0" cap="none" spc="0" normalizeH="0" baseline="0" noProof="0" dirty="0">
              <a:ln>
                <a:noFill/>
              </a:ln>
              <a:solidFill>
                <a:srgbClr val="FFFFFF"/>
              </a:solidFill>
              <a:effectLst>
                <a:outerShdw blurRad="38100" dist="38100" dir="2700000" algn="tl">
                  <a:srgbClr val="000000"/>
                </a:outerShdw>
              </a:effectLst>
              <a:uLnTx/>
              <a:uFillTx/>
              <a:latin typeface="思源黑体 Normal" panose="020B0400000000000000" pitchFamily="34" charset="-122"/>
              <a:ea typeface="思源黑体 Normal" panose="020B0400000000000000" pitchFamily="34" charset="-122"/>
              <a:sym typeface="Gill Sans" charset="0"/>
            </a:endParaRPr>
          </a:p>
        </p:txBody>
      </p:sp>
      <p:grpSp>
        <p:nvGrpSpPr>
          <p:cNvPr id="69" name="Group 112">
            <a:extLst>
              <a:ext uri="{FF2B5EF4-FFF2-40B4-BE49-F238E27FC236}">
                <a16:creationId xmlns="" xmlns:a16="http://schemas.microsoft.com/office/drawing/2014/main" id="{7235948E-674C-4534-8F5D-B3E586C79E63}"/>
              </a:ext>
            </a:extLst>
          </p:cNvPr>
          <p:cNvGrpSpPr/>
          <p:nvPr/>
        </p:nvGrpSpPr>
        <p:grpSpPr>
          <a:xfrm>
            <a:off x="7224601" y="2630641"/>
            <a:ext cx="644224" cy="603548"/>
            <a:chOff x="5368132" y="3540125"/>
            <a:chExt cx="465138" cy="435769"/>
          </a:xfrm>
          <a:solidFill>
            <a:schemeClr val="bg1"/>
          </a:solidFill>
        </p:grpSpPr>
        <p:sp>
          <p:nvSpPr>
            <p:cNvPr id="70" name="AutoShape 110">
              <a:extLst>
                <a:ext uri="{FF2B5EF4-FFF2-40B4-BE49-F238E27FC236}">
                  <a16:creationId xmlns="" xmlns:a16="http://schemas.microsoft.com/office/drawing/2014/main" id="{F4700BC3-E53D-4C9C-A989-6104E10931D1}"/>
                </a:ext>
              </a:extLst>
            </p:cNvPr>
            <p:cNvSpPr/>
            <p:nvPr/>
          </p:nvSpPr>
          <p:spPr bwMode="auto">
            <a:xfrm>
              <a:off x="5426869" y="3598069"/>
              <a:ext cx="347663" cy="2325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699" y="20255"/>
                  </a:moveTo>
                  <a:lnTo>
                    <a:pt x="899" y="20255"/>
                  </a:lnTo>
                  <a:lnTo>
                    <a:pt x="899" y="1350"/>
                  </a:lnTo>
                  <a:lnTo>
                    <a:pt x="20699" y="1350"/>
                  </a:lnTo>
                  <a:cubicBezTo>
                    <a:pt x="20699" y="1350"/>
                    <a:pt x="20699" y="20255"/>
                    <a:pt x="20699" y="20255"/>
                  </a:cubicBezTo>
                  <a:close/>
                  <a:moveTo>
                    <a:pt x="20699" y="0"/>
                  </a:moveTo>
                  <a:lnTo>
                    <a:pt x="899" y="5"/>
                  </a:lnTo>
                  <a:cubicBezTo>
                    <a:pt x="402" y="5"/>
                    <a:pt x="0" y="603"/>
                    <a:pt x="0" y="1350"/>
                  </a:cubicBezTo>
                  <a:lnTo>
                    <a:pt x="0" y="20249"/>
                  </a:lnTo>
                  <a:cubicBezTo>
                    <a:pt x="0" y="20996"/>
                    <a:pt x="402" y="21599"/>
                    <a:pt x="899" y="21599"/>
                  </a:cubicBezTo>
                  <a:lnTo>
                    <a:pt x="20699" y="21599"/>
                  </a:lnTo>
                  <a:cubicBezTo>
                    <a:pt x="21197" y="21599"/>
                    <a:pt x="21600" y="20996"/>
                    <a:pt x="21600" y="20249"/>
                  </a:cubicBezTo>
                  <a:lnTo>
                    <a:pt x="21600" y="1350"/>
                  </a:lnTo>
                  <a:cubicBezTo>
                    <a:pt x="21600" y="603"/>
                    <a:pt x="21197" y="0"/>
                    <a:pt x="20699" y="0"/>
                  </a:cubicBezTo>
                </a:path>
              </a:pathLst>
            </a:custGeom>
            <a:grpFill/>
            <a:ln>
              <a:noFill/>
            </a:ln>
            <a:effectLst/>
          </p:spPr>
          <p:txBody>
            <a:bodyPr lIns="25400" tIns="25400" rIns="25400" bIns="2540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2000" b="0" i="0" u="none" strike="noStrike" kern="0" cap="none" spc="0" normalizeH="0" baseline="0" noProof="0" dirty="0">
                <a:ln>
                  <a:noFill/>
                </a:ln>
                <a:solidFill>
                  <a:srgbClr val="FFFFFF"/>
                </a:solidFill>
                <a:effectLst>
                  <a:outerShdw blurRad="38100" dist="38100" dir="2700000" algn="tl">
                    <a:srgbClr val="000000"/>
                  </a:outerShdw>
                </a:effectLst>
                <a:uLnTx/>
                <a:uFillTx/>
                <a:latin typeface="思源黑体 Normal" panose="020B0400000000000000" pitchFamily="34" charset="-122"/>
                <a:ea typeface="思源黑体 Normal" panose="020B0400000000000000" pitchFamily="34" charset="-122"/>
                <a:sym typeface="Gill Sans" charset="0"/>
              </a:endParaRPr>
            </a:p>
          </p:txBody>
        </p:sp>
        <p:sp>
          <p:nvSpPr>
            <p:cNvPr id="71" name="AutoShape 111">
              <a:extLst>
                <a:ext uri="{FF2B5EF4-FFF2-40B4-BE49-F238E27FC236}">
                  <a16:creationId xmlns="" xmlns:a16="http://schemas.microsoft.com/office/drawing/2014/main" id="{06B821B4-F824-4099-B643-2F73B1999750}"/>
                </a:ext>
              </a:extLst>
            </p:cNvPr>
            <p:cNvSpPr/>
            <p:nvPr/>
          </p:nvSpPr>
          <p:spPr bwMode="auto">
            <a:xfrm>
              <a:off x="5368132" y="3540125"/>
              <a:ext cx="465138" cy="4357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6562"/>
                  </a:moveTo>
                  <a:cubicBezTo>
                    <a:pt x="20249" y="16959"/>
                    <a:pt x="19946" y="17282"/>
                    <a:pt x="19575" y="17282"/>
                  </a:cubicBezTo>
                  <a:lnTo>
                    <a:pt x="13499" y="17282"/>
                  </a:lnTo>
                  <a:lnTo>
                    <a:pt x="8099" y="17282"/>
                  </a:lnTo>
                  <a:lnTo>
                    <a:pt x="2024" y="17282"/>
                  </a:lnTo>
                  <a:cubicBezTo>
                    <a:pt x="1651" y="17282"/>
                    <a:pt x="1349" y="16959"/>
                    <a:pt x="1349" y="16562"/>
                  </a:cubicBezTo>
                  <a:lnTo>
                    <a:pt x="1349" y="2160"/>
                  </a:lnTo>
                  <a:cubicBezTo>
                    <a:pt x="1349" y="1762"/>
                    <a:pt x="1651" y="1440"/>
                    <a:pt x="2024" y="1440"/>
                  </a:cubicBezTo>
                  <a:lnTo>
                    <a:pt x="19575" y="1440"/>
                  </a:lnTo>
                  <a:cubicBezTo>
                    <a:pt x="19946" y="1440"/>
                    <a:pt x="20249" y="1762"/>
                    <a:pt x="20249" y="2160"/>
                  </a:cubicBezTo>
                  <a:cubicBezTo>
                    <a:pt x="20249" y="2160"/>
                    <a:pt x="20249" y="16562"/>
                    <a:pt x="20249" y="16562"/>
                  </a:cubicBezTo>
                  <a:close/>
                  <a:moveTo>
                    <a:pt x="19575" y="0"/>
                  </a:moveTo>
                  <a:lnTo>
                    <a:pt x="2024" y="0"/>
                  </a:lnTo>
                  <a:cubicBezTo>
                    <a:pt x="905" y="0"/>
                    <a:pt x="0" y="966"/>
                    <a:pt x="0" y="2160"/>
                  </a:cubicBezTo>
                  <a:lnTo>
                    <a:pt x="0" y="16562"/>
                  </a:lnTo>
                  <a:cubicBezTo>
                    <a:pt x="0" y="17753"/>
                    <a:pt x="903" y="18718"/>
                    <a:pt x="2018" y="18721"/>
                  </a:cubicBezTo>
                  <a:lnTo>
                    <a:pt x="8774" y="18721"/>
                  </a:lnTo>
                  <a:lnTo>
                    <a:pt x="8774" y="19597"/>
                  </a:lnTo>
                  <a:lnTo>
                    <a:pt x="4561" y="20181"/>
                  </a:lnTo>
                  <a:cubicBezTo>
                    <a:pt x="4260" y="20262"/>
                    <a:pt x="4049" y="20549"/>
                    <a:pt x="4049" y="20879"/>
                  </a:cubicBezTo>
                  <a:cubicBezTo>
                    <a:pt x="4049" y="21277"/>
                    <a:pt x="4351" y="21599"/>
                    <a:pt x="4724" y="21599"/>
                  </a:cubicBezTo>
                  <a:lnTo>
                    <a:pt x="16874" y="21599"/>
                  </a:lnTo>
                  <a:cubicBezTo>
                    <a:pt x="17248" y="21599"/>
                    <a:pt x="17549" y="21277"/>
                    <a:pt x="17549" y="20879"/>
                  </a:cubicBezTo>
                  <a:cubicBezTo>
                    <a:pt x="17549" y="20549"/>
                    <a:pt x="17339" y="20262"/>
                    <a:pt x="17038" y="20181"/>
                  </a:cubicBezTo>
                  <a:lnTo>
                    <a:pt x="12824" y="19597"/>
                  </a:lnTo>
                  <a:lnTo>
                    <a:pt x="12824" y="18721"/>
                  </a:lnTo>
                  <a:lnTo>
                    <a:pt x="19581" y="18721"/>
                  </a:lnTo>
                  <a:cubicBezTo>
                    <a:pt x="20696" y="18718"/>
                    <a:pt x="21600" y="17753"/>
                    <a:pt x="21600" y="16562"/>
                  </a:cubicBezTo>
                  <a:lnTo>
                    <a:pt x="21600" y="2160"/>
                  </a:lnTo>
                  <a:cubicBezTo>
                    <a:pt x="21600" y="966"/>
                    <a:pt x="20692" y="0"/>
                    <a:pt x="19575" y="0"/>
                  </a:cubicBezTo>
                </a:path>
              </a:pathLst>
            </a:custGeom>
            <a:grpFill/>
            <a:ln>
              <a:noFill/>
            </a:ln>
            <a:effectLst/>
          </p:spPr>
          <p:txBody>
            <a:bodyPr lIns="25400" tIns="25400" rIns="25400" bIns="2540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2000" b="0" i="0" u="none" strike="noStrike" kern="0" cap="none" spc="0" normalizeH="0" baseline="0" noProof="0" dirty="0">
                <a:ln>
                  <a:noFill/>
                </a:ln>
                <a:solidFill>
                  <a:srgbClr val="FFFFFF"/>
                </a:solidFill>
                <a:effectLst>
                  <a:outerShdw blurRad="38100" dist="38100" dir="2700000" algn="tl">
                    <a:srgbClr val="000000"/>
                  </a:outerShdw>
                </a:effectLst>
                <a:uLnTx/>
                <a:uFillTx/>
                <a:latin typeface="思源黑体 Normal" panose="020B0400000000000000" pitchFamily="34" charset="-122"/>
                <a:ea typeface="思源黑体 Normal" panose="020B0400000000000000" pitchFamily="34" charset="-122"/>
                <a:sym typeface="Gill Sans" charset="0"/>
              </a:endParaRPr>
            </a:p>
          </p:txBody>
        </p:sp>
      </p:grpSp>
      <p:sp>
        <p:nvSpPr>
          <p:cNvPr id="72" name="AutoShape 112">
            <a:extLst>
              <a:ext uri="{FF2B5EF4-FFF2-40B4-BE49-F238E27FC236}">
                <a16:creationId xmlns="" xmlns:a16="http://schemas.microsoft.com/office/drawing/2014/main" id="{BD85219A-BF02-434E-A6E2-349660BE0BA5}"/>
              </a:ext>
            </a:extLst>
          </p:cNvPr>
          <p:cNvSpPr/>
          <p:nvPr/>
        </p:nvSpPr>
        <p:spPr bwMode="auto">
          <a:xfrm>
            <a:off x="4322650" y="2611203"/>
            <a:ext cx="645271" cy="642427"/>
          </a:xfrm>
          <a:custGeom>
            <a:avLst/>
            <a:gdLst>
              <a:gd name="T0" fmla="*/ 10510 w 21020"/>
              <a:gd name="T1" fmla="*/ 10800 h 21600"/>
              <a:gd name="T2" fmla="*/ 10510 w 21020"/>
              <a:gd name="T3" fmla="*/ 10800 h 21600"/>
              <a:gd name="T4" fmla="*/ 10510 w 21020"/>
              <a:gd name="T5" fmla="*/ 10800 h 21600"/>
              <a:gd name="T6" fmla="*/ 10510 w 21020"/>
              <a:gd name="T7" fmla="*/ 10800 h 21600"/>
            </a:gdLst>
            <a:ahLst/>
            <a:cxnLst>
              <a:cxn ang="0">
                <a:pos x="T0" y="T1"/>
              </a:cxn>
              <a:cxn ang="0">
                <a:pos x="T2" y="T3"/>
              </a:cxn>
              <a:cxn ang="0">
                <a:pos x="T4" y="T5"/>
              </a:cxn>
              <a:cxn ang="0">
                <a:pos x="T6" y="T7"/>
              </a:cxn>
            </a:cxnLst>
            <a:rect l="0" t="0" r="r" b="b"/>
            <a:pathLst>
              <a:path w="21020" h="21600">
                <a:moveTo>
                  <a:pt x="18846" y="7946"/>
                </a:moveTo>
                <a:lnTo>
                  <a:pt x="17740" y="9091"/>
                </a:lnTo>
                <a:cubicBezTo>
                  <a:pt x="17740" y="8939"/>
                  <a:pt x="17758" y="8792"/>
                  <a:pt x="17744" y="8636"/>
                </a:cubicBezTo>
                <a:cubicBezTo>
                  <a:pt x="17629" y="7331"/>
                  <a:pt x="17036" y="6068"/>
                  <a:pt x="16074" y="5080"/>
                </a:cubicBezTo>
                <a:cubicBezTo>
                  <a:pt x="15004" y="3980"/>
                  <a:pt x="13585" y="3348"/>
                  <a:pt x="12180" y="3345"/>
                </a:cubicBezTo>
                <a:lnTo>
                  <a:pt x="13268" y="2218"/>
                </a:lnTo>
                <a:cubicBezTo>
                  <a:pt x="13812" y="1659"/>
                  <a:pt x="14572" y="1350"/>
                  <a:pt x="15403" y="1350"/>
                </a:cubicBezTo>
                <a:cubicBezTo>
                  <a:pt x="16460" y="1350"/>
                  <a:pt x="17546" y="1840"/>
                  <a:pt x="18381" y="2696"/>
                </a:cubicBezTo>
                <a:cubicBezTo>
                  <a:pt x="19165" y="3500"/>
                  <a:pt x="19631" y="4499"/>
                  <a:pt x="19698" y="5510"/>
                </a:cubicBezTo>
                <a:cubicBezTo>
                  <a:pt x="19760" y="6453"/>
                  <a:pt x="19457" y="7317"/>
                  <a:pt x="18846" y="7946"/>
                </a:cubicBezTo>
                <a:moveTo>
                  <a:pt x="5828" y="19329"/>
                </a:moveTo>
                <a:cubicBezTo>
                  <a:pt x="5813" y="18424"/>
                  <a:pt x="5454" y="17481"/>
                  <a:pt x="4730" y="16739"/>
                </a:cubicBezTo>
                <a:cubicBezTo>
                  <a:pt x="4046" y="16034"/>
                  <a:pt x="3150" y="15628"/>
                  <a:pt x="2257" y="15592"/>
                </a:cubicBezTo>
                <a:lnTo>
                  <a:pt x="2911" y="13157"/>
                </a:lnTo>
                <a:cubicBezTo>
                  <a:pt x="2959" y="12995"/>
                  <a:pt x="3052" y="12835"/>
                  <a:pt x="3168" y="12695"/>
                </a:cubicBezTo>
                <a:cubicBezTo>
                  <a:pt x="4485" y="11726"/>
                  <a:pt x="6512" y="12012"/>
                  <a:pt x="7920" y="13460"/>
                </a:cubicBezTo>
                <a:cubicBezTo>
                  <a:pt x="9409" y="14990"/>
                  <a:pt x="9639" y="17230"/>
                  <a:pt x="8492" y="18568"/>
                </a:cubicBezTo>
                <a:cubicBezTo>
                  <a:pt x="8416" y="18609"/>
                  <a:pt x="8339" y="18648"/>
                  <a:pt x="8256" y="18675"/>
                </a:cubicBezTo>
                <a:cubicBezTo>
                  <a:pt x="8256" y="18675"/>
                  <a:pt x="5828" y="19329"/>
                  <a:pt x="5828" y="19329"/>
                </a:cubicBezTo>
                <a:close/>
                <a:moveTo>
                  <a:pt x="2737" y="20164"/>
                </a:moveTo>
                <a:cubicBezTo>
                  <a:pt x="2665" y="20181"/>
                  <a:pt x="2443" y="20239"/>
                  <a:pt x="2291" y="20249"/>
                </a:cubicBezTo>
                <a:cubicBezTo>
                  <a:pt x="1751" y="20244"/>
                  <a:pt x="1313" y="19792"/>
                  <a:pt x="1313" y="19237"/>
                </a:cubicBezTo>
                <a:cubicBezTo>
                  <a:pt x="1321" y="19124"/>
                  <a:pt x="1365" y="18929"/>
                  <a:pt x="1380" y="18857"/>
                </a:cubicBezTo>
                <a:lnTo>
                  <a:pt x="2071" y="16283"/>
                </a:lnTo>
                <a:cubicBezTo>
                  <a:pt x="2822" y="16261"/>
                  <a:pt x="3630" y="16562"/>
                  <a:pt x="4265" y="17215"/>
                </a:cubicBezTo>
                <a:cubicBezTo>
                  <a:pt x="4911" y="17878"/>
                  <a:pt x="5214" y="18725"/>
                  <a:pt x="5181" y="19504"/>
                </a:cubicBezTo>
                <a:cubicBezTo>
                  <a:pt x="5181" y="19504"/>
                  <a:pt x="2737" y="20164"/>
                  <a:pt x="2737" y="20164"/>
                </a:cubicBezTo>
                <a:close/>
                <a:moveTo>
                  <a:pt x="6888" y="11179"/>
                </a:moveTo>
                <a:cubicBezTo>
                  <a:pt x="6280" y="10927"/>
                  <a:pt x="5642" y="10783"/>
                  <a:pt x="5004" y="10774"/>
                </a:cubicBezTo>
                <a:lnTo>
                  <a:pt x="10063" y="5536"/>
                </a:lnTo>
                <a:cubicBezTo>
                  <a:pt x="10838" y="4759"/>
                  <a:pt x="11966" y="4536"/>
                  <a:pt x="13077" y="4819"/>
                </a:cubicBezTo>
                <a:cubicBezTo>
                  <a:pt x="13077" y="4819"/>
                  <a:pt x="6888" y="11179"/>
                  <a:pt x="6888" y="11179"/>
                </a:cubicBezTo>
                <a:close/>
                <a:moveTo>
                  <a:pt x="9717" y="13672"/>
                </a:moveTo>
                <a:cubicBezTo>
                  <a:pt x="9473" y="13258"/>
                  <a:pt x="9194" y="12859"/>
                  <a:pt x="8848" y="12505"/>
                </a:cubicBezTo>
                <a:cubicBezTo>
                  <a:pt x="8447" y="12093"/>
                  <a:pt x="7986" y="11770"/>
                  <a:pt x="7507" y="11498"/>
                </a:cubicBezTo>
                <a:lnTo>
                  <a:pt x="13767" y="5064"/>
                </a:lnTo>
                <a:cubicBezTo>
                  <a:pt x="14259" y="5288"/>
                  <a:pt x="14729" y="5607"/>
                  <a:pt x="15145" y="6035"/>
                </a:cubicBezTo>
                <a:cubicBezTo>
                  <a:pt x="15500" y="6398"/>
                  <a:pt x="15775" y="6806"/>
                  <a:pt x="15987" y="7229"/>
                </a:cubicBezTo>
                <a:cubicBezTo>
                  <a:pt x="15987" y="7229"/>
                  <a:pt x="9717" y="13672"/>
                  <a:pt x="9717" y="13672"/>
                </a:cubicBezTo>
                <a:close/>
                <a:moveTo>
                  <a:pt x="10519" y="16061"/>
                </a:moveTo>
                <a:cubicBezTo>
                  <a:pt x="10465" y="15452"/>
                  <a:pt x="10298" y="14854"/>
                  <a:pt x="10047" y="14288"/>
                </a:cubicBezTo>
                <a:lnTo>
                  <a:pt x="16257" y="7906"/>
                </a:lnTo>
                <a:cubicBezTo>
                  <a:pt x="16637" y="9140"/>
                  <a:pt x="16442" y="10429"/>
                  <a:pt x="15610" y="11284"/>
                </a:cubicBezTo>
                <a:cubicBezTo>
                  <a:pt x="15604" y="11290"/>
                  <a:pt x="15598" y="11293"/>
                  <a:pt x="15593" y="11298"/>
                </a:cubicBezTo>
                <a:lnTo>
                  <a:pt x="15602" y="11306"/>
                </a:lnTo>
                <a:lnTo>
                  <a:pt x="10525" y="16565"/>
                </a:lnTo>
                <a:cubicBezTo>
                  <a:pt x="10527" y="16397"/>
                  <a:pt x="10534" y="16232"/>
                  <a:pt x="10519" y="16061"/>
                </a:cubicBezTo>
                <a:moveTo>
                  <a:pt x="19308" y="1741"/>
                </a:moveTo>
                <a:cubicBezTo>
                  <a:pt x="18228" y="632"/>
                  <a:pt x="16805" y="0"/>
                  <a:pt x="15403" y="0"/>
                </a:cubicBezTo>
                <a:cubicBezTo>
                  <a:pt x="14220" y="0"/>
                  <a:pt x="13131" y="450"/>
                  <a:pt x="12335" y="1266"/>
                </a:cubicBezTo>
                <a:lnTo>
                  <a:pt x="9138" y="4577"/>
                </a:lnTo>
                <a:cubicBezTo>
                  <a:pt x="9129" y="4585"/>
                  <a:pt x="9118" y="4592"/>
                  <a:pt x="9108" y="4602"/>
                </a:cubicBezTo>
                <a:cubicBezTo>
                  <a:pt x="9103" y="4608"/>
                  <a:pt x="9100" y="4614"/>
                  <a:pt x="9095" y="4620"/>
                </a:cubicBezTo>
                <a:lnTo>
                  <a:pt x="9096" y="4621"/>
                </a:lnTo>
                <a:lnTo>
                  <a:pt x="2310" y="11647"/>
                </a:lnTo>
                <a:cubicBezTo>
                  <a:pt x="1998" y="11966"/>
                  <a:pt x="1771" y="12364"/>
                  <a:pt x="1645" y="12797"/>
                </a:cubicBezTo>
                <a:lnTo>
                  <a:pt x="102" y="18541"/>
                </a:lnTo>
                <a:cubicBezTo>
                  <a:pt x="100" y="18557"/>
                  <a:pt x="0" y="19008"/>
                  <a:pt x="0" y="19237"/>
                </a:cubicBezTo>
                <a:cubicBezTo>
                  <a:pt x="0" y="20541"/>
                  <a:pt x="1030" y="21599"/>
                  <a:pt x="2302" y="21599"/>
                </a:cubicBezTo>
                <a:cubicBezTo>
                  <a:pt x="2554" y="21599"/>
                  <a:pt x="3044" y="21475"/>
                  <a:pt x="3062" y="21473"/>
                </a:cubicBezTo>
                <a:lnTo>
                  <a:pt x="8630" y="19969"/>
                </a:lnTo>
                <a:cubicBezTo>
                  <a:pt x="9054" y="19839"/>
                  <a:pt x="9439" y="19604"/>
                  <a:pt x="9750" y="19283"/>
                </a:cubicBezTo>
                <a:lnTo>
                  <a:pt x="19776" y="8899"/>
                </a:lnTo>
                <a:cubicBezTo>
                  <a:pt x="21600" y="7023"/>
                  <a:pt x="21394" y="3881"/>
                  <a:pt x="19308" y="1741"/>
                </a:cubicBezTo>
              </a:path>
            </a:pathLst>
          </a:custGeom>
          <a:solidFill>
            <a:schemeClr val="bg1"/>
          </a:solidFill>
          <a:ln>
            <a:noFill/>
          </a:ln>
          <a:effectLst/>
        </p:spPr>
        <p:txBody>
          <a:bodyPr lIns="25400" tIns="25400" rIns="25400" bIns="2540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2000" b="0" i="0" u="none" strike="noStrike" kern="0" cap="none" spc="0" normalizeH="0" baseline="0" noProof="0" dirty="0">
              <a:ln>
                <a:noFill/>
              </a:ln>
              <a:solidFill>
                <a:srgbClr val="FFFFFF"/>
              </a:solidFill>
              <a:effectLst>
                <a:outerShdw blurRad="38100" dist="38100" dir="2700000" algn="tl">
                  <a:srgbClr val="000000"/>
                </a:outerShdw>
              </a:effectLst>
              <a:uLnTx/>
              <a:uFillTx/>
              <a:latin typeface="思源黑体 Normal" panose="020B0400000000000000" pitchFamily="34" charset="-122"/>
              <a:ea typeface="思源黑体 Normal" panose="020B0400000000000000" pitchFamily="34" charset="-122"/>
              <a:sym typeface="Gill Sans" charset="0"/>
            </a:endParaRPr>
          </a:p>
        </p:txBody>
      </p:sp>
      <p:grpSp>
        <p:nvGrpSpPr>
          <p:cNvPr id="73" name="组合 72">
            <a:extLst>
              <a:ext uri="{FF2B5EF4-FFF2-40B4-BE49-F238E27FC236}">
                <a16:creationId xmlns="" xmlns:a16="http://schemas.microsoft.com/office/drawing/2014/main" id="{ADBF549A-896E-40C1-9AD4-B7F62FDCB82D}"/>
              </a:ext>
            </a:extLst>
          </p:cNvPr>
          <p:cNvGrpSpPr/>
          <p:nvPr/>
        </p:nvGrpSpPr>
        <p:grpSpPr>
          <a:xfrm>
            <a:off x="1522886" y="2610303"/>
            <a:ext cx="441943" cy="644224"/>
            <a:chOff x="2528974" y="2863357"/>
            <a:chExt cx="246811" cy="359779"/>
          </a:xfrm>
          <a:solidFill>
            <a:schemeClr val="bg1"/>
          </a:solidFill>
        </p:grpSpPr>
        <p:sp>
          <p:nvSpPr>
            <p:cNvPr id="74" name="AutoShape 113">
              <a:extLst>
                <a:ext uri="{FF2B5EF4-FFF2-40B4-BE49-F238E27FC236}">
                  <a16:creationId xmlns="" xmlns:a16="http://schemas.microsoft.com/office/drawing/2014/main" id="{BE2DF8C5-16FE-4BA0-BE39-6EAD1362EBB0}"/>
                </a:ext>
              </a:extLst>
            </p:cNvPr>
            <p:cNvSpPr/>
            <p:nvPr/>
          </p:nvSpPr>
          <p:spPr bwMode="auto">
            <a:xfrm>
              <a:off x="2528974" y="2863357"/>
              <a:ext cx="246811" cy="35977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386" y="14175"/>
                  </a:moveTo>
                  <a:lnTo>
                    <a:pt x="6223" y="14175"/>
                  </a:lnTo>
                  <a:cubicBezTo>
                    <a:pt x="5734" y="13446"/>
                    <a:pt x="5147" y="12716"/>
                    <a:pt x="4568" y="12003"/>
                  </a:cubicBezTo>
                  <a:cubicBezTo>
                    <a:pt x="3287" y="10427"/>
                    <a:pt x="1963" y="8797"/>
                    <a:pt x="1963" y="7425"/>
                  </a:cubicBezTo>
                  <a:cubicBezTo>
                    <a:pt x="1963" y="4075"/>
                    <a:pt x="5927" y="1350"/>
                    <a:pt x="10800" y="1350"/>
                  </a:cubicBezTo>
                  <a:cubicBezTo>
                    <a:pt x="15672" y="1350"/>
                    <a:pt x="19636" y="4075"/>
                    <a:pt x="19636" y="7425"/>
                  </a:cubicBezTo>
                  <a:cubicBezTo>
                    <a:pt x="19636" y="8787"/>
                    <a:pt x="18312" y="10425"/>
                    <a:pt x="17029" y="12011"/>
                  </a:cubicBezTo>
                  <a:cubicBezTo>
                    <a:pt x="16455" y="12723"/>
                    <a:pt x="15873" y="13449"/>
                    <a:pt x="15386" y="14175"/>
                  </a:cubicBezTo>
                  <a:moveTo>
                    <a:pt x="10800" y="20249"/>
                  </a:moveTo>
                  <a:cubicBezTo>
                    <a:pt x="9805" y="20249"/>
                    <a:pt x="9347" y="20171"/>
                    <a:pt x="8839" y="19406"/>
                  </a:cubicBezTo>
                  <a:lnTo>
                    <a:pt x="13000" y="19048"/>
                  </a:lnTo>
                  <a:cubicBezTo>
                    <a:pt x="12398" y="20164"/>
                    <a:pt x="11959" y="20249"/>
                    <a:pt x="10800" y="20249"/>
                  </a:cubicBezTo>
                  <a:moveTo>
                    <a:pt x="7595" y="16813"/>
                  </a:moveTo>
                  <a:cubicBezTo>
                    <a:pt x="7417" y="16407"/>
                    <a:pt x="7215" y="15978"/>
                    <a:pt x="6991" y="15525"/>
                  </a:cubicBezTo>
                  <a:lnTo>
                    <a:pt x="14616" y="15525"/>
                  </a:lnTo>
                  <a:cubicBezTo>
                    <a:pt x="14496" y="15767"/>
                    <a:pt x="14375" y="16010"/>
                    <a:pt x="14270" y="16239"/>
                  </a:cubicBezTo>
                  <a:cubicBezTo>
                    <a:pt x="14270" y="16239"/>
                    <a:pt x="7595" y="16813"/>
                    <a:pt x="7595" y="16813"/>
                  </a:cubicBezTo>
                  <a:close/>
                  <a:moveTo>
                    <a:pt x="13345" y="18343"/>
                  </a:moveTo>
                  <a:lnTo>
                    <a:pt x="8476" y="18762"/>
                  </a:lnTo>
                  <a:cubicBezTo>
                    <a:pt x="8303" y="18416"/>
                    <a:pt x="8116" y="18011"/>
                    <a:pt x="7890" y="17483"/>
                  </a:cubicBezTo>
                  <a:cubicBezTo>
                    <a:pt x="7887" y="17477"/>
                    <a:pt x="7883" y="17469"/>
                    <a:pt x="7881" y="17462"/>
                  </a:cubicBezTo>
                  <a:lnTo>
                    <a:pt x="13957" y="16941"/>
                  </a:lnTo>
                  <a:cubicBezTo>
                    <a:pt x="13871" y="17140"/>
                    <a:pt x="13778" y="17350"/>
                    <a:pt x="13698" y="17537"/>
                  </a:cubicBezTo>
                  <a:cubicBezTo>
                    <a:pt x="13569" y="17841"/>
                    <a:pt x="13453" y="18104"/>
                    <a:pt x="13345" y="18343"/>
                  </a:cubicBezTo>
                  <a:moveTo>
                    <a:pt x="10800" y="0"/>
                  </a:moveTo>
                  <a:cubicBezTo>
                    <a:pt x="4835" y="0"/>
                    <a:pt x="0" y="3324"/>
                    <a:pt x="0" y="7425"/>
                  </a:cubicBezTo>
                  <a:cubicBezTo>
                    <a:pt x="0" y="10146"/>
                    <a:pt x="3621" y="13029"/>
                    <a:pt x="4939" y="15562"/>
                  </a:cubicBezTo>
                  <a:cubicBezTo>
                    <a:pt x="6906" y="19339"/>
                    <a:pt x="6688" y="21599"/>
                    <a:pt x="10800" y="21599"/>
                  </a:cubicBezTo>
                  <a:cubicBezTo>
                    <a:pt x="14972" y="21599"/>
                    <a:pt x="14692" y="19349"/>
                    <a:pt x="16660" y="15577"/>
                  </a:cubicBezTo>
                  <a:cubicBezTo>
                    <a:pt x="17983" y="13039"/>
                    <a:pt x="21600" y="10124"/>
                    <a:pt x="21600" y="7425"/>
                  </a:cubicBezTo>
                  <a:cubicBezTo>
                    <a:pt x="21600" y="3324"/>
                    <a:pt x="16764" y="0"/>
                    <a:pt x="10800" y="0"/>
                  </a:cubicBezTo>
                </a:path>
              </a:pathLst>
            </a:custGeom>
            <a:grpFill/>
            <a:ln>
              <a:noFill/>
            </a:ln>
            <a:effectLst/>
          </p:spPr>
          <p:txBody>
            <a:bodyPr lIns="25400" tIns="25400" rIns="25400" bIns="2540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2000" b="0" i="0" u="none" strike="noStrike" kern="0" cap="none" spc="0" normalizeH="0" baseline="0" noProof="0" dirty="0">
                <a:ln>
                  <a:noFill/>
                </a:ln>
                <a:solidFill>
                  <a:srgbClr val="FFFFFF"/>
                </a:solidFill>
                <a:effectLst>
                  <a:outerShdw blurRad="38100" dist="38100" dir="2700000" algn="tl">
                    <a:srgbClr val="000000"/>
                  </a:outerShdw>
                </a:effectLst>
                <a:uLnTx/>
                <a:uFillTx/>
                <a:latin typeface="思源黑体 Normal" panose="020B0400000000000000" pitchFamily="34" charset="-122"/>
                <a:ea typeface="思源黑体 Normal" panose="020B0400000000000000" pitchFamily="34" charset="-122"/>
                <a:sym typeface="Gill Sans" charset="0"/>
              </a:endParaRPr>
            </a:p>
          </p:txBody>
        </p:sp>
        <p:sp>
          <p:nvSpPr>
            <p:cNvPr id="75" name="AutoShape 114">
              <a:extLst>
                <a:ext uri="{FF2B5EF4-FFF2-40B4-BE49-F238E27FC236}">
                  <a16:creationId xmlns="" xmlns:a16="http://schemas.microsoft.com/office/drawing/2014/main" id="{12CF1288-BD10-4A43-931E-426F95920700}"/>
                </a:ext>
              </a:extLst>
            </p:cNvPr>
            <p:cNvSpPr/>
            <p:nvPr/>
          </p:nvSpPr>
          <p:spPr bwMode="auto">
            <a:xfrm>
              <a:off x="2584843" y="2919841"/>
              <a:ext cx="73061" cy="7306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938" y="0"/>
                  </a:moveTo>
                  <a:cubicBezTo>
                    <a:pt x="8943" y="0"/>
                    <a:pt x="0" y="8942"/>
                    <a:pt x="0" y="19938"/>
                  </a:cubicBezTo>
                  <a:cubicBezTo>
                    <a:pt x="0" y="20855"/>
                    <a:pt x="743" y="21600"/>
                    <a:pt x="1661" y="21600"/>
                  </a:cubicBezTo>
                  <a:cubicBezTo>
                    <a:pt x="2579" y="21600"/>
                    <a:pt x="3323" y="20855"/>
                    <a:pt x="3323" y="19938"/>
                  </a:cubicBezTo>
                  <a:cubicBezTo>
                    <a:pt x="3323" y="10777"/>
                    <a:pt x="10777" y="3323"/>
                    <a:pt x="19938" y="3323"/>
                  </a:cubicBezTo>
                  <a:cubicBezTo>
                    <a:pt x="20856" y="3323"/>
                    <a:pt x="21600" y="2578"/>
                    <a:pt x="21600" y="1661"/>
                  </a:cubicBezTo>
                  <a:cubicBezTo>
                    <a:pt x="21600" y="744"/>
                    <a:pt x="20856" y="0"/>
                    <a:pt x="19938" y="0"/>
                  </a:cubicBezTo>
                </a:path>
              </a:pathLst>
            </a:custGeom>
            <a:grpFill/>
            <a:ln>
              <a:noFill/>
            </a:ln>
            <a:effectLst/>
          </p:spPr>
          <p:txBody>
            <a:bodyPr lIns="25400" tIns="25400" rIns="25400" bIns="2540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2000" b="0" i="0" u="none" strike="noStrike" kern="0" cap="none" spc="0" normalizeH="0" baseline="0" noProof="0" dirty="0">
                <a:ln>
                  <a:noFill/>
                </a:ln>
                <a:solidFill>
                  <a:srgbClr val="FFFFFF"/>
                </a:solidFill>
                <a:effectLst>
                  <a:outerShdw blurRad="38100" dist="38100" dir="2700000" algn="tl">
                    <a:srgbClr val="000000"/>
                  </a:outerShdw>
                </a:effectLst>
                <a:uLnTx/>
                <a:uFillTx/>
                <a:latin typeface="思源黑体 Normal" panose="020B0400000000000000" pitchFamily="34" charset="-122"/>
                <a:ea typeface="思源黑体 Normal" panose="020B0400000000000000" pitchFamily="34" charset="-122"/>
                <a:sym typeface="Gill Sans" charset="0"/>
              </a:endParaRPr>
            </a:p>
          </p:txBody>
        </p:sp>
      </p:grpSp>
    </p:spTree>
    <p:extLst>
      <p:ext uri="{BB962C8B-B14F-4D97-AF65-F5344CB8AC3E}">
        <p14:creationId xmlns:p14="http://schemas.microsoft.com/office/powerpoint/2010/main" val="1564504977"/>
      </p:ext>
    </p:extLst>
  </p:cSld>
  <p:clrMapOvr>
    <a:masterClrMapping/>
  </p:clrMapOvr>
  <mc:AlternateContent xmlns:mc="http://schemas.openxmlformats.org/markup-compatibility/2006" xmlns:p14="http://schemas.microsoft.com/office/powerpoint/2010/main">
    <mc:Choice Requires="p14">
      <p:transition spd="slow" p14:dur="1200" advTm="3407">
        <p14:prism/>
      </p:transition>
    </mc:Choice>
    <mc:Fallback xmlns="">
      <p:transition spd="slow" advTm="3407">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55"/>
                                        </p:tgtEl>
                                        <p:attrNameLst>
                                          <p:attrName>style.visibility</p:attrName>
                                        </p:attrNameLst>
                                      </p:cBhvr>
                                      <p:to>
                                        <p:strVal val="visible"/>
                                      </p:to>
                                    </p:set>
                                    <p:anim calcmode="lin" valueType="num">
                                      <p:cBhvr additive="base">
                                        <p:cTn id="7" dur="500" fill="hold"/>
                                        <p:tgtEl>
                                          <p:spTgt spid="55"/>
                                        </p:tgtEl>
                                        <p:attrNameLst>
                                          <p:attrName>ppt_x</p:attrName>
                                        </p:attrNameLst>
                                      </p:cBhvr>
                                      <p:tavLst>
                                        <p:tav tm="0">
                                          <p:val>
                                            <p:strVal val="1+#ppt_w/2"/>
                                          </p:val>
                                        </p:tav>
                                        <p:tav tm="100000">
                                          <p:val>
                                            <p:strVal val="#ppt_x"/>
                                          </p:val>
                                        </p:tav>
                                      </p:tavLst>
                                    </p:anim>
                                    <p:anim calcmode="lin" valueType="num">
                                      <p:cBhvr additive="base">
                                        <p:cTn id="8" dur="500" fill="hold"/>
                                        <p:tgtEl>
                                          <p:spTgt spid="55"/>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53" presetClass="entr" presetSubtype="16" fill="hold" grpId="0" nodeType="clickEffect">
                                  <p:stCondLst>
                                    <p:cond delay="0"/>
                                  </p:stCondLst>
                                  <p:childTnLst>
                                    <p:set>
                                      <p:cBhvr>
                                        <p:cTn id="12" dur="1" fill="hold">
                                          <p:stCondLst>
                                            <p:cond delay="0"/>
                                          </p:stCondLst>
                                        </p:cTn>
                                        <p:tgtEl>
                                          <p:spTgt spid="56"/>
                                        </p:tgtEl>
                                        <p:attrNameLst>
                                          <p:attrName>style.visibility</p:attrName>
                                        </p:attrNameLst>
                                      </p:cBhvr>
                                      <p:to>
                                        <p:strVal val="visible"/>
                                      </p:to>
                                    </p:set>
                                    <p:anim calcmode="lin" valueType="num">
                                      <p:cBhvr>
                                        <p:cTn id="13" dur="500" fill="hold"/>
                                        <p:tgtEl>
                                          <p:spTgt spid="56"/>
                                        </p:tgtEl>
                                        <p:attrNameLst>
                                          <p:attrName>ppt_w</p:attrName>
                                        </p:attrNameLst>
                                      </p:cBhvr>
                                      <p:tavLst>
                                        <p:tav tm="0">
                                          <p:val>
                                            <p:fltVal val="0"/>
                                          </p:val>
                                        </p:tav>
                                        <p:tav tm="100000">
                                          <p:val>
                                            <p:strVal val="#ppt_w"/>
                                          </p:val>
                                        </p:tav>
                                      </p:tavLst>
                                    </p:anim>
                                    <p:anim calcmode="lin" valueType="num">
                                      <p:cBhvr>
                                        <p:cTn id="14" dur="500" fill="hold"/>
                                        <p:tgtEl>
                                          <p:spTgt spid="56"/>
                                        </p:tgtEl>
                                        <p:attrNameLst>
                                          <p:attrName>ppt_h</p:attrName>
                                        </p:attrNameLst>
                                      </p:cBhvr>
                                      <p:tavLst>
                                        <p:tav tm="0">
                                          <p:val>
                                            <p:fltVal val="0"/>
                                          </p:val>
                                        </p:tav>
                                        <p:tav tm="100000">
                                          <p:val>
                                            <p:strVal val="#ppt_h"/>
                                          </p:val>
                                        </p:tav>
                                      </p:tavLst>
                                    </p:anim>
                                    <p:animEffect transition="in" filter="fade">
                                      <p:cBhvr>
                                        <p:cTn id="15" dur="500"/>
                                        <p:tgtEl>
                                          <p:spTgt spid="56"/>
                                        </p:tgtEl>
                                      </p:cBhvr>
                                    </p:animEffect>
                                  </p:childTnLst>
                                </p:cTn>
                              </p:par>
                              <p:par>
                                <p:cTn id="16" presetID="53" presetClass="entr" presetSubtype="16" fill="hold" grpId="0" nodeType="withEffect">
                                  <p:stCondLst>
                                    <p:cond delay="0"/>
                                  </p:stCondLst>
                                  <p:childTnLst>
                                    <p:set>
                                      <p:cBhvr>
                                        <p:cTn id="17" dur="1" fill="hold">
                                          <p:stCondLst>
                                            <p:cond delay="0"/>
                                          </p:stCondLst>
                                        </p:cTn>
                                        <p:tgtEl>
                                          <p:spTgt spid="57"/>
                                        </p:tgtEl>
                                        <p:attrNameLst>
                                          <p:attrName>style.visibility</p:attrName>
                                        </p:attrNameLst>
                                      </p:cBhvr>
                                      <p:to>
                                        <p:strVal val="visible"/>
                                      </p:to>
                                    </p:set>
                                    <p:anim calcmode="lin" valueType="num">
                                      <p:cBhvr>
                                        <p:cTn id="18" dur="500" fill="hold"/>
                                        <p:tgtEl>
                                          <p:spTgt spid="57"/>
                                        </p:tgtEl>
                                        <p:attrNameLst>
                                          <p:attrName>ppt_w</p:attrName>
                                        </p:attrNameLst>
                                      </p:cBhvr>
                                      <p:tavLst>
                                        <p:tav tm="0">
                                          <p:val>
                                            <p:fltVal val="0"/>
                                          </p:val>
                                        </p:tav>
                                        <p:tav tm="100000">
                                          <p:val>
                                            <p:strVal val="#ppt_w"/>
                                          </p:val>
                                        </p:tav>
                                      </p:tavLst>
                                    </p:anim>
                                    <p:anim calcmode="lin" valueType="num">
                                      <p:cBhvr>
                                        <p:cTn id="19" dur="500" fill="hold"/>
                                        <p:tgtEl>
                                          <p:spTgt spid="57"/>
                                        </p:tgtEl>
                                        <p:attrNameLst>
                                          <p:attrName>ppt_h</p:attrName>
                                        </p:attrNameLst>
                                      </p:cBhvr>
                                      <p:tavLst>
                                        <p:tav tm="0">
                                          <p:val>
                                            <p:fltVal val="0"/>
                                          </p:val>
                                        </p:tav>
                                        <p:tav tm="100000">
                                          <p:val>
                                            <p:strVal val="#ppt_h"/>
                                          </p:val>
                                        </p:tav>
                                      </p:tavLst>
                                    </p:anim>
                                    <p:animEffect transition="in" filter="fade">
                                      <p:cBhvr>
                                        <p:cTn id="20" dur="500"/>
                                        <p:tgtEl>
                                          <p:spTgt spid="57"/>
                                        </p:tgtEl>
                                      </p:cBhvr>
                                    </p:animEffect>
                                  </p:childTnLst>
                                </p:cTn>
                              </p:par>
                              <p:par>
                                <p:cTn id="21" presetID="53" presetClass="entr" presetSubtype="16" fill="hold" grpId="0" nodeType="withEffect">
                                  <p:stCondLst>
                                    <p:cond delay="0"/>
                                  </p:stCondLst>
                                  <p:childTnLst>
                                    <p:set>
                                      <p:cBhvr>
                                        <p:cTn id="22" dur="1" fill="hold">
                                          <p:stCondLst>
                                            <p:cond delay="0"/>
                                          </p:stCondLst>
                                        </p:cTn>
                                        <p:tgtEl>
                                          <p:spTgt spid="58"/>
                                        </p:tgtEl>
                                        <p:attrNameLst>
                                          <p:attrName>style.visibility</p:attrName>
                                        </p:attrNameLst>
                                      </p:cBhvr>
                                      <p:to>
                                        <p:strVal val="visible"/>
                                      </p:to>
                                    </p:set>
                                    <p:anim calcmode="lin" valueType="num">
                                      <p:cBhvr>
                                        <p:cTn id="23" dur="500" fill="hold"/>
                                        <p:tgtEl>
                                          <p:spTgt spid="58"/>
                                        </p:tgtEl>
                                        <p:attrNameLst>
                                          <p:attrName>ppt_w</p:attrName>
                                        </p:attrNameLst>
                                      </p:cBhvr>
                                      <p:tavLst>
                                        <p:tav tm="0">
                                          <p:val>
                                            <p:fltVal val="0"/>
                                          </p:val>
                                        </p:tav>
                                        <p:tav tm="100000">
                                          <p:val>
                                            <p:strVal val="#ppt_w"/>
                                          </p:val>
                                        </p:tav>
                                      </p:tavLst>
                                    </p:anim>
                                    <p:anim calcmode="lin" valueType="num">
                                      <p:cBhvr>
                                        <p:cTn id="24" dur="500" fill="hold"/>
                                        <p:tgtEl>
                                          <p:spTgt spid="58"/>
                                        </p:tgtEl>
                                        <p:attrNameLst>
                                          <p:attrName>ppt_h</p:attrName>
                                        </p:attrNameLst>
                                      </p:cBhvr>
                                      <p:tavLst>
                                        <p:tav tm="0">
                                          <p:val>
                                            <p:fltVal val="0"/>
                                          </p:val>
                                        </p:tav>
                                        <p:tav tm="100000">
                                          <p:val>
                                            <p:strVal val="#ppt_h"/>
                                          </p:val>
                                        </p:tav>
                                      </p:tavLst>
                                    </p:anim>
                                    <p:animEffect transition="in" filter="fade">
                                      <p:cBhvr>
                                        <p:cTn id="25" dur="500"/>
                                        <p:tgtEl>
                                          <p:spTgt spid="58"/>
                                        </p:tgtEl>
                                      </p:cBhvr>
                                    </p:animEffect>
                                  </p:childTnLst>
                                </p:cTn>
                              </p:par>
                              <p:par>
                                <p:cTn id="26" presetID="53" presetClass="entr" presetSubtype="16" fill="hold" grpId="0" nodeType="withEffect">
                                  <p:stCondLst>
                                    <p:cond delay="0"/>
                                  </p:stCondLst>
                                  <p:childTnLst>
                                    <p:set>
                                      <p:cBhvr>
                                        <p:cTn id="27" dur="1" fill="hold">
                                          <p:stCondLst>
                                            <p:cond delay="0"/>
                                          </p:stCondLst>
                                        </p:cTn>
                                        <p:tgtEl>
                                          <p:spTgt spid="59"/>
                                        </p:tgtEl>
                                        <p:attrNameLst>
                                          <p:attrName>style.visibility</p:attrName>
                                        </p:attrNameLst>
                                      </p:cBhvr>
                                      <p:to>
                                        <p:strVal val="visible"/>
                                      </p:to>
                                    </p:set>
                                    <p:anim calcmode="lin" valueType="num">
                                      <p:cBhvr>
                                        <p:cTn id="28" dur="500" fill="hold"/>
                                        <p:tgtEl>
                                          <p:spTgt spid="59"/>
                                        </p:tgtEl>
                                        <p:attrNameLst>
                                          <p:attrName>ppt_w</p:attrName>
                                        </p:attrNameLst>
                                      </p:cBhvr>
                                      <p:tavLst>
                                        <p:tav tm="0">
                                          <p:val>
                                            <p:fltVal val="0"/>
                                          </p:val>
                                        </p:tav>
                                        <p:tav tm="100000">
                                          <p:val>
                                            <p:strVal val="#ppt_w"/>
                                          </p:val>
                                        </p:tav>
                                      </p:tavLst>
                                    </p:anim>
                                    <p:anim calcmode="lin" valueType="num">
                                      <p:cBhvr>
                                        <p:cTn id="29" dur="500" fill="hold"/>
                                        <p:tgtEl>
                                          <p:spTgt spid="59"/>
                                        </p:tgtEl>
                                        <p:attrNameLst>
                                          <p:attrName>ppt_h</p:attrName>
                                        </p:attrNameLst>
                                      </p:cBhvr>
                                      <p:tavLst>
                                        <p:tav tm="0">
                                          <p:val>
                                            <p:fltVal val="0"/>
                                          </p:val>
                                        </p:tav>
                                        <p:tav tm="100000">
                                          <p:val>
                                            <p:strVal val="#ppt_h"/>
                                          </p:val>
                                        </p:tav>
                                      </p:tavLst>
                                    </p:anim>
                                    <p:animEffect transition="in" filter="fade">
                                      <p:cBhvr>
                                        <p:cTn id="30" dur="500"/>
                                        <p:tgtEl>
                                          <p:spTgt spid="59"/>
                                        </p:tgtEl>
                                      </p:cBhvr>
                                    </p:animEffect>
                                  </p:childTnLst>
                                </p:cTn>
                              </p:par>
                              <p:par>
                                <p:cTn id="31" presetID="53" presetClass="entr" presetSubtype="16" fill="hold" grpId="0" nodeType="withEffect">
                                  <p:stCondLst>
                                    <p:cond delay="0"/>
                                  </p:stCondLst>
                                  <p:childTnLst>
                                    <p:set>
                                      <p:cBhvr>
                                        <p:cTn id="32" dur="1" fill="hold">
                                          <p:stCondLst>
                                            <p:cond delay="0"/>
                                          </p:stCondLst>
                                        </p:cTn>
                                        <p:tgtEl>
                                          <p:spTgt spid="60"/>
                                        </p:tgtEl>
                                        <p:attrNameLst>
                                          <p:attrName>style.visibility</p:attrName>
                                        </p:attrNameLst>
                                      </p:cBhvr>
                                      <p:to>
                                        <p:strVal val="visible"/>
                                      </p:to>
                                    </p:set>
                                    <p:anim calcmode="lin" valueType="num">
                                      <p:cBhvr>
                                        <p:cTn id="33" dur="500" fill="hold"/>
                                        <p:tgtEl>
                                          <p:spTgt spid="60"/>
                                        </p:tgtEl>
                                        <p:attrNameLst>
                                          <p:attrName>ppt_w</p:attrName>
                                        </p:attrNameLst>
                                      </p:cBhvr>
                                      <p:tavLst>
                                        <p:tav tm="0">
                                          <p:val>
                                            <p:fltVal val="0"/>
                                          </p:val>
                                        </p:tav>
                                        <p:tav tm="100000">
                                          <p:val>
                                            <p:strVal val="#ppt_w"/>
                                          </p:val>
                                        </p:tav>
                                      </p:tavLst>
                                    </p:anim>
                                    <p:anim calcmode="lin" valueType="num">
                                      <p:cBhvr>
                                        <p:cTn id="34" dur="500" fill="hold"/>
                                        <p:tgtEl>
                                          <p:spTgt spid="60"/>
                                        </p:tgtEl>
                                        <p:attrNameLst>
                                          <p:attrName>ppt_h</p:attrName>
                                        </p:attrNameLst>
                                      </p:cBhvr>
                                      <p:tavLst>
                                        <p:tav tm="0">
                                          <p:val>
                                            <p:fltVal val="0"/>
                                          </p:val>
                                        </p:tav>
                                        <p:tav tm="100000">
                                          <p:val>
                                            <p:strVal val="#ppt_h"/>
                                          </p:val>
                                        </p:tav>
                                      </p:tavLst>
                                    </p:anim>
                                    <p:animEffect transition="in" filter="fade">
                                      <p:cBhvr>
                                        <p:cTn id="35" dur="500"/>
                                        <p:tgtEl>
                                          <p:spTgt spid="60"/>
                                        </p:tgtEl>
                                      </p:cBhvr>
                                    </p:animEffect>
                                  </p:childTnLst>
                                </p:cTn>
                              </p:par>
                              <p:par>
                                <p:cTn id="36" presetID="53" presetClass="entr" presetSubtype="16" fill="hold" grpId="0" nodeType="withEffect">
                                  <p:stCondLst>
                                    <p:cond delay="0"/>
                                  </p:stCondLst>
                                  <p:childTnLst>
                                    <p:set>
                                      <p:cBhvr>
                                        <p:cTn id="37" dur="1" fill="hold">
                                          <p:stCondLst>
                                            <p:cond delay="0"/>
                                          </p:stCondLst>
                                        </p:cTn>
                                        <p:tgtEl>
                                          <p:spTgt spid="61"/>
                                        </p:tgtEl>
                                        <p:attrNameLst>
                                          <p:attrName>style.visibility</p:attrName>
                                        </p:attrNameLst>
                                      </p:cBhvr>
                                      <p:to>
                                        <p:strVal val="visible"/>
                                      </p:to>
                                    </p:set>
                                    <p:anim calcmode="lin" valueType="num">
                                      <p:cBhvr>
                                        <p:cTn id="38" dur="500" fill="hold"/>
                                        <p:tgtEl>
                                          <p:spTgt spid="61"/>
                                        </p:tgtEl>
                                        <p:attrNameLst>
                                          <p:attrName>ppt_w</p:attrName>
                                        </p:attrNameLst>
                                      </p:cBhvr>
                                      <p:tavLst>
                                        <p:tav tm="0">
                                          <p:val>
                                            <p:fltVal val="0"/>
                                          </p:val>
                                        </p:tav>
                                        <p:tav tm="100000">
                                          <p:val>
                                            <p:strVal val="#ppt_w"/>
                                          </p:val>
                                        </p:tav>
                                      </p:tavLst>
                                    </p:anim>
                                    <p:anim calcmode="lin" valueType="num">
                                      <p:cBhvr>
                                        <p:cTn id="39" dur="500" fill="hold"/>
                                        <p:tgtEl>
                                          <p:spTgt spid="61"/>
                                        </p:tgtEl>
                                        <p:attrNameLst>
                                          <p:attrName>ppt_h</p:attrName>
                                        </p:attrNameLst>
                                      </p:cBhvr>
                                      <p:tavLst>
                                        <p:tav tm="0">
                                          <p:val>
                                            <p:fltVal val="0"/>
                                          </p:val>
                                        </p:tav>
                                        <p:tav tm="100000">
                                          <p:val>
                                            <p:strVal val="#ppt_h"/>
                                          </p:val>
                                        </p:tav>
                                      </p:tavLst>
                                    </p:anim>
                                    <p:animEffect transition="in" filter="fade">
                                      <p:cBhvr>
                                        <p:cTn id="40" dur="500"/>
                                        <p:tgtEl>
                                          <p:spTgt spid="61"/>
                                        </p:tgtEl>
                                      </p:cBhvr>
                                    </p:animEffect>
                                  </p:childTnLst>
                                </p:cTn>
                              </p:par>
                              <p:par>
                                <p:cTn id="41" presetID="53" presetClass="entr" presetSubtype="16" fill="hold" grpId="0" nodeType="withEffect">
                                  <p:stCondLst>
                                    <p:cond delay="0"/>
                                  </p:stCondLst>
                                  <p:childTnLst>
                                    <p:set>
                                      <p:cBhvr>
                                        <p:cTn id="42" dur="1" fill="hold">
                                          <p:stCondLst>
                                            <p:cond delay="0"/>
                                          </p:stCondLst>
                                        </p:cTn>
                                        <p:tgtEl>
                                          <p:spTgt spid="62"/>
                                        </p:tgtEl>
                                        <p:attrNameLst>
                                          <p:attrName>style.visibility</p:attrName>
                                        </p:attrNameLst>
                                      </p:cBhvr>
                                      <p:to>
                                        <p:strVal val="visible"/>
                                      </p:to>
                                    </p:set>
                                    <p:anim calcmode="lin" valueType="num">
                                      <p:cBhvr>
                                        <p:cTn id="43" dur="500" fill="hold"/>
                                        <p:tgtEl>
                                          <p:spTgt spid="62"/>
                                        </p:tgtEl>
                                        <p:attrNameLst>
                                          <p:attrName>ppt_w</p:attrName>
                                        </p:attrNameLst>
                                      </p:cBhvr>
                                      <p:tavLst>
                                        <p:tav tm="0">
                                          <p:val>
                                            <p:fltVal val="0"/>
                                          </p:val>
                                        </p:tav>
                                        <p:tav tm="100000">
                                          <p:val>
                                            <p:strVal val="#ppt_w"/>
                                          </p:val>
                                        </p:tav>
                                      </p:tavLst>
                                    </p:anim>
                                    <p:anim calcmode="lin" valueType="num">
                                      <p:cBhvr>
                                        <p:cTn id="44" dur="500" fill="hold"/>
                                        <p:tgtEl>
                                          <p:spTgt spid="62"/>
                                        </p:tgtEl>
                                        <p:attrNameLst>
                                          <p:attrName>ppt_h</p:attrName>
                                        </p:attrNameLst>
                                      </p:cBhvr>
                                      <p:tavLst>
                                        <p:tav tm="0">
                                          <p:val>
                                            <p:fltVal val="0"/>
                                          </p:val>
                                        </p:tav>
                                        <p:tav tm="100000">
                                          <p:val>
                                            <p:strVal val="#ppt_h"/>
                                          </p:val>
                                        </p:tav>
                                      </p:tavLst>
                                    </p:anim>
                                    <p:animEffect transition="in" filter="fade">
                                      <p:cBhvr>
                                        <p:cTn id="45" dur="500"/>
                                        <p:tgtEl>
                                          <p:spTgt spid="62"/>
                                        </p:tgtEl>
                                      </p:cBhvr>
                                    </p:animEffect>
                                  </p:childTnLst>
                                </p:cTn>
                              </p:par>
                              <p:par>
                                <p:cTn id="46" presetID="53" presetClass="entr" presetSubtype="16" fill="hold" grpId="0" nodeType="withEffect">
                                  <p:stCondLst>
                                    <p:cond delay="0"/>
                                  </p:stCondLst>
                                  <p:childTnLst>
                                    <p:set>
                                      <p:cBhvr>
                                        <p:cTn id="47" dur="1" fill="hold">
                                          <p:stCondLst>
                                            <p:cond delay="0"/>
                                          </p:stCondLst>
                                        </p:cTn>
                                        <p:tgtEl>
                                          <p:spTgt spid="63"/>
                                        </p:tgtEl>
                                        <p:attrNameLst>
                                          <p:attrName>style.visibility</p:attrName>
                                        </p:attrNameLst>
                                      </p:cBhvr>
                                      <p:to>
                                        <p:strVal val="visible"/>
                                      </p:to>
                                    </p:set>
                                    <p:anim calcmode="lin" valueType="num">
                                      <p:cBhvr>
                                        <p:cTn id="48" dur="500" fill="hold"/>
                                        <p:tgtEl>
                                          <p:spTgt spid="63"/>
                                        </p:tgtEl>
                                        <p:attrNameLst>
                                          <p:attrName>ppt_w</p:attrName>
                                        </p:attrNameLst>
                                      </p:cBhvr>
                                      <p:tavLst>
                                        <p:tav tm="0">
                                          <p:val>
                                            <p:fltVal val="0"/>
                                          </p:val>
                                        </p:tav>
                                        <p:tav tm="100000">
                                          <p:val>
                                            <p:strVal val="#ppt_w"/>
                                          </p:val>
                                        </p:tav>
                                      </p:tavLst>
                                    </p:anim>
                                    <p:anim calcmode="lin" valueType="num">
                                      <p:cBhvr>
                                        <p:cTn id="49" dur="500" fill="hold"/>
                                        <p:tgtEl>
                                          <p:spTgt spid="63"/>
                                        </p:tgtEl>
                                        <p:attrNameLst>
                                          <p:attrName>ppt_h</p:attrName>
                                        </p:attrNameLst>
                                      </p:cBhvr>
                                      <p:tavLst>
                                        <p:tav tm="0">
                                          <p:val>
                                            <p:fltVal val="0"/>
                                          </p:val>
                                        </p:tav>
                                        <p:tav tm="100000">
                                          <p:val>
                                            <p:strVal val="#ppt_h"/>
                                          </p:val>
                                        </p:tav>
                                      </p:tavLst>
                                    </p:anim>
                                    <p:animEffect transition="in" filter="fade">
                                      <p:cBhvr>
                                        <p:cTn id="50" dur="500"/>
                                        <p:tgtEl>
                                          <p:spTgt spid="63"/>
                                        </p:tgtEl>
                                      </p:cBhvr>
                                    </p:animEffect>
                                  </p:childTnLst>
                                </p:cTn>
                              </p:par>
                              <p:par>
                                <p:cTn id="51" presetID="53" presetClass="entr" presetSubtype="16" fill="hold" grpId="0" nodeType="withEffect">
                                  <p:stCondLst>
                                    <p:cond delay="0"/>
                                  </p:stCondLst>
                                  <p:childTnLst>
                                    <p:set>
                                      <p:cBhvr>
                                        <p:cTn id="52" dur="1" fill="hold">
                                          <p:stCondLst>
                                            <p:cond delay="0"/>
                                          </p:stCondLst>
                                        </p:cTn>
                                        <p:tgtEl>
                                          <p:spTgt spid="64"/>
                                        </p:tgtEl>
                                        <p:attrNameLst>
                                          <p:attrName>style.visibility</p:attrName>
                                        </p:attrNameLst>
                                      </p:cBhvr>
                                      <p:to>
                                        <p:strVal val="visible"/>
                                      </p:to>
                                    </p:set>
                                    <p:anim calcmode="lin" valueType="num">
                                      <p:cBhvr>
                                        <p:cTn id="53" dur="500" fill="hold"/>
                                        <p:tgtEl>
                                          <p:spTgt spid="64"/>
                                        </p:tgtEl>
                                        <p:attrNameLst>
                                          <p:attrName>ppt_w</p:attrName>
                                        </p:attrNameLst>
                                      </p:cBhvr>
                                      <p:tavLst>
                                        <p:tav tm="0">
                                          <p:val>
                                            <p:fltVal val="0"/>
                                          </p:val>
                                        </p:tav>
                                        <p:tav tm="100000">
                                          <p:val>
                                            <p:strVal val="#ppt_w"/>
                                          </p:val>
                                        </p:tav>
                                      </p:tavLst>
                                    </p:anim>
                                    <p:anim calcmode="lin" valueType="num">
                                      <p:cBhvr>
                                        <p:cTn id="54" dur="500" fill="hold"/>
                                        <p:tgtEl>
                                          <p:spTgt spid="64"/>
                                        </p:tgtEl>
                                        <p:attrNameLst>
                                          <p:attrName>ppt_h</p:attrName>
                                        </p:attrNameLst>
                                      </p:cBhvr>
                                      <p:tavLst>
                                        <p:tav tm="0">
                                          <p:val>
                                            <p:fltVal val="0"/>
                                          </p:val>
                                        </p:tav>
                                        <p:tav tm="100000">
                                          <p:val>
                                            <p:strVal val="#ppt_h"/>
                                          </p:val>
                                        </p:tav>
                                      </p:tavLst>
                                    </p:anim>
                                    <p:animEffect transition="in" filter="fade">
                                      <p:cBhvr>
                                        <p:cTn id="55" dur="500"/>
                                        <p:tgtEl>
                                          <p:spTgt spid="64"/>
                                        </p:tgtEl>
                                      </p:cBhvr>
                                    </p:animEffect>
                                  </p:childTnLst>
                                </p:cTn>
                              </p:par>
                              <p:par>
                                <p:cTn id="56" presetID="53" presetClass="entr" presetSubtype="16" fill="hold" grpId="0" nodeType="withEffect">
                                  <p:stCondLst>
                                    <p:cond delay="0"/>
                                  </p:stCondLst>
                                  <p:childTnLst>
                                    <p:set>
                                      <p:cBhvr>
                                        <p:cTn id="57" dur="1" fill="hold">
                                          <p:stCondLst>
                                            <p:cond delay="0"/>
                                          </p:stCondLst>
                                        </p:cTn>
                                        <p:tgtEl>
                                          <p:spTgt spid="65"/>
                                        </p:tgtEl>
                                        <p:attrNameLst>
                                          <p:attrName>style.visibility</p:attrName>
                                        </p:attrNameLst>
                                      </p:cBhvr>
                                      <p:to>
                                        <p:strVal val="visible"/>
                                      </p:to>
                                    </p:set>
                                    <p:anim calcmode="lin" valueType="num">
                                      <p:cBhvr>
                                        <p:cTn id="58" dur="500" fill="hold"/>
                                        <p:tgtEl>
                                          <p:spTgt spid="65"/>
                                        </p:tgtEl>
                                        <p:attrNameLst>
                                          <p:attrName>ppt_w</p:attrName>
                                        </p:attrNameLst>
                                      </p:cBhvr>
                                      <p:tavLst>
                                        <p:tav tm="0">
                                          <p:val>
                                            <p:fltVal val="0"/>
                                          </p:val>
                                        </p:tav>
                                        <p:tav tm="100000">
                                          <p:val>
                                            <p:strVal val="#ppt_w"/>
                                          </p:val>
                                        </p:tav>
                                      </p:tavLst>
                                    </p:anim>
                                    <p:anim calcmode="lin" valueType="num">
                                      <p:cBhvr>
                                        <p:cTn id="59" dur="500" fill="hold"/>
                                        <p:tgtEl>
                                          <p:spTgt spid="65"/>
                                        </p:tgtEl>
                                        <p:attrNameLst>
                                          <p:attrName>ppt_h</p:attrName>
                                        </p:attrNameLst>
                                      </p:cBhvr>
                                      <p:tavLst>
                                        <p:tav tm="0">
                                          <p:val>
                                            <p:fltVal val="0"/>
                                          </p:val>
                                        </p:tav>
                                        <p:tav tm="100000">
                                          <p:val>
                                            <p:strVal val="#ppt_h"/>
                                          </p:val>
                                        </p:tav>
                                      </p:tavLst>
                                    </p:anim>
                                    <p:animEffect transition="in" filter="fade">
                                      <p:cBhvr>
                                        <p:cTn id="60" dur="500"/>
                                        <p:tgtEl>
                                          <p:spTgt spid="65"/>
                                        </p:tgtEl>
                                      </p:cBhvr>
                                    </p:animEffect>
                                  </p:childTnLst>
                                </p:cTn>
                              </p:par>
                              <p:par>
                                <p:cTn id="61" presetID="53" presetClass="entr" presetSubtype="16" fill="hold" grpId="0" nodeType="withEffect">
                                  <p:stCondLst>
                                    <p:cond delay="0"/>
                                  </p:stCondLst>
                                  <p:childTnLst>
                                    <p:set>
                                      <p:cBhvr>
                                        <p:cTn id="62" dur="1" fill="hold">
                                          <p:stCondLst>
                                            <p:cond delay="0"/>
                                          </p:stCondLst>
                                        </p:cTn>
                                        <p:tgtEl>
                                          <p:spTgt spid="66"/>
                                        </p:tgtEl>
                                        <p:attrNameLst>
                                          <p:attrName>style.visibility</p:attrName>
                                        </p:attrNameLst>
                                      </p:cBhvr>
                                      <p:to>
                                        <p:strVal val="visible"/>
                                      </p:to>
                                    </p:set>
                                    <p:anim calcmode="lin" valueType="num">
                                      <p:cBhvr>
                                        <p:cTn id="63" dur="500" fill="hold"/>
                                        <p:tgtEl>
                                          <p:spTgt spid="66"/>
                                        </p:tgtEl>
                                        <p:attrNameLst>
                                          <p:attrName>ppt_w</p:attrName>
                                        </p:attrNameLst>
                                      </p:cBhvr>
                                      <p:tavLst>
                                        <p:tav tm="0">
                                          <p:val>
                                            <p:fltVal val="0"/>
                                          </p:val>
                                        </p:tav>
                                        <p:tav tm="100000">
                                          <p:val>
                                            <p:strVal val="#ppt_w"/>
                                          </p:val>
                                        </p:tav>
                                      </p:tavLst>
                                    </p:anim>
                                    <p:anim calcmode="lin" valueType="num">
                                      <p:cBhvr>
                                        <p:cTn id="64" dur="500" fill="hold"/>
                                        <p:tgtEl>
                                          <p:spTgt spid="66"/>
                                        </p:tgtEl>
                                        <p:attrNameLst>
                                          <p:attrName>ppt_h</p:attrName>
                                        </p:attrNameLst>
                                      </p:cBhvr>
                                      <p:tavLst>
                                        <p:tav tm="0">
                                          <p:val>
                                            <p:fltVal val="0"/>
                                          </p:val>
                                        </p:tav>
                                        <p:tav tm="100000">
                                          <p:val>
                                            <p:strVal val="#ppt_h"/>
                                          </p:val>
                                        </p:tav>
                                      </p:tavLst>
                                    </p:anim>
                                    <p:animEffect transition="in" filter="fade">
                                      <p:cBhvr>
                                        <p:cTn id="65" dur="500"/>
                                        <p:tgtEl>
                                          <p:spTgt spid="66"/>
                                        </p:tgtEl>
                                      </p:cBhvr>
                                    </p:animEffect>
                                  </p:childTnLst>
                                </p:cTn>
                              </p:par>
                              <p:par>
                                <p:cTn id="66" presetID="53" presetClass="entr" presetSubtype="16" fill="hold" grpId="0" nodeType="withEffect">
                                  <p:stCondLst>
                                    <p:cond delay="0"/>
                                  </p:stCondLst>
                                  <p:childTnLst>
                                    <p:set>
                                      <p:cBhvr>
                                        <p:cTn id="67" dur="1" fill="hold">
                                          <p:stCondLst>
                                            <p:cond delay="0"/>
                                          </p:stCondLst>
                                        </p:cTn>
                                        <p:tgtEl>
                                          <p:spTgt spid="67"/>
                                        </p:tgtEl>
                                        <p:attrNameLst>
                                          <p:attrName>style.visibility</p:attrName>
                                        </p:attrNameLst>
                                      </p:cBhvr>
                                      <p:to>
                                        <p:strVal val="visible"/>
                                      </p:to>
                                    </p:set>
                                    <p:anim calcmode="lin" valueType="num">
                                      <p:cBhvr>
                                        <p:cTn id="68" dur="500" fill="hold"/>
                                        <p:tgtEl>
                                          <p:spTgt spid="67"/>
                                        </p:tgtEl>
                                        <p:attrNameLst>
                                          <p:attrName>ppt_w</p:attrName>
                                        </p:attrNameLst>
                                      </p:cBhvr>
                                      <p:tavLst>
                                        <p:tav tm="0">
                                          <p:val>
                                            <p:fltVal val="0"/>
                                          </p:val>
                                        </p:tav>
                                        <p:tav tm="100000">
                                          <p:val>
                                            <p:strVal val="#ppt_w"/>
                                          </p:val>
                                        </p:tav>
                                      </p:tavLst>
                                    </p:anim>
                                    <p:anim calcmode="lin" valueType="num">
                                      <p:cBhvr>
                                        <p:cTn id="69" dur="500" fill="hold"/>
                                        <p:tgtEl>
                                          <p:spTgt spid="67"/>
                                        </p:tgtEl>
                                        <p:attrNameLst>
                                          <p:attrName>ppt_h</p:attrName>
                                        </p:attrNameLst>
                                      </p:cBhvr>
                                      <p:tavLst>
                                        <p:tav tm="0">
                                          <p:val>
                                            <p:fltVal val="0"/>
                                          </p:val>
                                        </p:tav>
                                        <p:tav tm="100000">
                                          <p:val>
                                            <p:strVal val="#ppt_h"/>
                                          </p:val>
                                        </p:tav>
                                      </p:tavLst>
                                    </p:anim>
                                    <p:animEffect transition="in" filter="fade">
                                      <p:cBhvr>
                                        <p:cTn id="70" dur="500"/>
                                        <p:tgtEl>
                                          <p:spTgt spid="67"/>
                                        </p:tgtEl>
                                      </p:cBhvr>
                                    </p:animEffect>
                                  </p:childTnLst>
                                </p:cTn>
                              </p:par>
                              <p:par>
                                <p:cTn id="71" presetID="53" presetClass="entr" presetSubtype="16" fill="hold" grpId="0" nodeType="withEffect">
                                  <p:stCondLst>
                                    <p:cond delay="0"/>
                                  </p:stCondLst>
                                  <p:childTnLst>
                                    <p:set>
                                      <p:cBhvr>
                                        <p:cTn id="72" dur="1" fill="hold">
                                          <p:stCondLst>
                                            <p:cond delay="0"/>
                                          </p:stCondLst>
                                        </p:cTn>
                                        <p:tgtEl>
                                          <p:spTgt spid="68"/>
                                        </p:tgtEl>
                                        <p:attrNameLst>
                                          <p:attrName>style.visibility</p:attrName>
                                        </p:attrNameLst>
                                      </p:cBhvr>
                                      <p:to>
                                        <p:strVal val="visible"/>
                                      </p:to>
                                    </p:set>
                                    <p:anim calcmode="lin" valueType="num">
                                      <p:cBhvr>
                                        <p:cTn id="73" dur="500" fill="hold"/>
                                        <p:tgtEl>
                                          <p:spTgt spid="68"/>
                                        </p:tgtEl>
                                        <p:attrNameLst>
                                          <p:attrName>ppt_w</p:attrName>
                                        </p:attrNameLst>
                                      </p:cBhvr>
                                      <p:tavLst>
                                        <p:tav tm="0">
                                          <p:val>
                                            <p:fltVal val="0"/>
                                          </p:val>
                                        </p:tav>
                                        <p:tav tm="100000">
                                          <p:val>
                                            <p:strVal val="#ppt_w"/>
                                          </p:val>
                                        </p:tav>
                                      </p:tavLst>
                                    </p:anim>
                                    <p:anim calcmode="lin" valueType="num">
                                      <p:cBhvr>
                                        <p:cTn id="74" dur="500" fill="hold"/>
                                        <p:tgtEl>
                                          <p:spTgt spid="68"/>
                                        </p:tgtEl>
                                        <p:attrNameLst>
                                          <p:attrName>ppt_h</p:attrName>
                                        </p:attrNameLst>
                                      </p:cBhvr>
                                      <p:tavLst>
                                        <p:tav tm="0">
                                          <p:val>
                                            <p:fltVal val="0"/>
                                          </p:val>
                                        </p:tav>
                                        <p:tav tm="100000">
                                          <p:val>
                                            <p:strVal val="#ppt_h"/>
                                          </p:val>
                                        </p:tav>
                                      </p:tavLst>
                                    </p:anim>
                                    <p:animEffect transition="in" filter="fade">
                                      <p:cBhvr>
                                        <p:cTn id="75" dur="500"/>
                                        <p:tgtEl>
                                          <p:spTgt spid="68"/>
                                        </p:tgtEl>
                                      </p:cBhvr>
                                    </p:animEffect>
                                  </p:childTnLst>
                                </p:cTn>
                              </p:par>
                              <p:par>
                                <p:cTn id="76" presetID="53" presetClass="entr" presetSubtype="16" fill="hold" nodeType="withEffect">
                                  <p:stCondLst>
                                    <p:cond delay="0"/>
                                  </p:stCondLst>
                                  <p:childTnLst>
                                    <p:set>
                                      <p:cBhvr>
                                        <p:cTn id="77" dur="1" fill="hold">
                                          <p:stCondLst>
                                            <p:cond delay="0"/>
                                          </p:stCondLst>
                                        </p:cTn>
                                        <p:tgtEl>
                                          <p:spTgt spid="69"/>
                                        </p:tgtEl>
                                        <p:attrNameLst>
                                          <p:attrName>style.visibility</p:attrName>
                                        </p:attrNameLst>
                                      </p:cBhvr>
                                      <p:to>
                                        <p:strVal val="visible"/>
                                      </p:to>
                                    </p:set>
                                    <p:anim calcmode="lin" valueType="num">
                                      <p:cBhvr>
                                        <p:cTn id="78" dur="500" fill="hold"/>
                                        <p:tgtEl>
                                          <p:spTgt spid="69"/>
                                        </p:tgtEl>
                                        <p:attrNameLst>
                                          <p:attrName>ppt_w</p:attrName>
                                        </p:attrNameLst>
                                      </p:cBhvr>
                                      <p:tavLst>
                                        <p:tav tm="0">
                                          <p:val>
                                            <p:fltVal val="0"/>
                                          </p:val>
                                        </p:tav>
                                        <p:tav tm="100000">
                                          <p:val>
                                            <p:strVal val="#ppt_w"/>
                                          </p:val>
                                        </p:tav>
                                      </p:tavLst>
                                    </p:anim>
                                    <p:anim calcmode="lin" valueType="num">
                                      <p:cBhvr>
                                        <p:cTn id="79" dur="500" fill="hold"/>
                                        <p:tgtEl>
                                          <p:spTgt spid="69"/>
                                        </p:tgtEl>
                                        <p:attrNameLst>
                                          <p:attrName>ppt_h</p:attrName>
                                        </p:attrNameLst>
                                      </p:cBhvr>
                                      <p:tavLst>
                                        <p:tav tm="0">
                                          <p:val>
                                            <p:fltVal val="0"/>
                                          </p:val>
                                        </p:tav>
                                        <p:tav tm="100000">
                                          <p:val>
                                            <p:strVal val="#ppt_h"/>
                                          </p:val>
                                        </p:tav>
                                      </p:tavLst>
                                    </p:anim>
                                    <p:animEffect transition="in" filter="fade">
                                      <p:cBhvr>
                                        <p:cTn id="80" dur="500"/>
                                        <p:tgtEl>
                                          <p:spTgt spid="69"/>
                                        </p:tgtEl>
                                      </p:cBhvr>
                                    </p:animEffect>
                                  </p:childTnLst>
                                </p:cTn>
                              </p:par>
                              <p:par>
                                <p:cTn id="81" presetID="53" presetClass="entr" presetSubtype="16" fill="hold" grpId="0" nodeType="withEffect">
                                  <p:stCondLst>
                                    <p:cond delay="0"/>
                                  </p:stCondLst>
                                  <p:childTnLst>
                                    <p:set>
                                      <p:cBhvr>
                                        <p:cTn id="82" dur="1" fill="hold">
                                          <p:stCondLst>
                                            <p:cond delay="0"/>
                                          </p:stCondLst>
                                        </p:cTn>
                                        <p:tgtEl>
                                          <p:spTgt spid="72"/>
                                        </p:tgtEl>
                                        <p:attrNameLst>
                                          <p:attrName>style.visibility</p:attrName>
                                        </p:attrNameLst>
                                      </p:cBhvr>
                                      <p:to>
                                        <p:strVal val="visible"/>
                                      </p:to>
                                    </p:set>
                                    <p:anim calcmode="lin" valueType="num">
                                      <p:cBhvr>
                                        <p:cTn id="83" dur="500" fill="hold"/>
                                        <p:tgtEl>
                                          <p:spTgt spid="72"/>
                                        </p:tgtEl>
                                        <p:attrNameLst>
                                          <p:attrName>ppt_w</p:attrName>
                                        </p:attrNameLst>
                                      </p:cBhvr>
                                      <p:tavLst>
                                        <p:tav tm="0">
                                          <p:val>
                                            <p:fltVal val="0"/>
                                          </p:val>
                                        </p:tav>
                                        <p:tav tm="100000">
                                          <p:val>
                                            <p:strVal val="#ppt_w"/>
                                          </p:val>
                                        </p:tav>
                                      </p:tavLst>
                                    </p:anim>
                                    <p:anim calcmode="lin" valueType="num">
                                      <p:cBhvr>
                                        <p:cTn id="84" dur="500" fill="hold"/>
                                        <p:tgtEl>
                                          <p:spTgt spid="72"/>
                                        </p:tgtEl>
                                        <p:attrNameLst>
                                          <p:attrName>ppt_h</p:attrName>
                                        </p:attrNameLst>
                                      </p:cBhvr>
                                      <p:tavLst>
                                        <p:tav tm="0">
                                          <p:val>
                                            <p:fltVal val="0"/>
                                          </p:val>
                                        </p:tav>
                                        <p:tav tm="100000">
                                          <p:val>
                                            <p:strVal val="#ppt_h"/>
                                          </p:val>
                                        </p:tav>
                                      </p:tavLst>
                                    </p:anim>
                                    <p:animEffect transition="in" filter="fade">
                                      <p:cBhvr>
                                        <p:cTn id="85" dur="500"/>
                                        <p:tgtEl>
                                          <p:spTgt spid="72"/>
                                        </p:tgtEl>
                                      </p:cBhvr>
                                    </p:animEffect>
                                  </p:childTnLst>
                                </p:cTn>
                              </p:par>
                              <p:par>
                                <p:cTn id="86" presetID="53" presetClass="entr" presetSubtype="16" fill="hold" nodeType="withEffect">
                                  <p:stCondLst>
                                    <p:cond delay="0"/>
                                  </p:stCondLst>
                                  <p:childTnLst>
                                    <p:set>
                                      <p:cBhvr>
                                        <p:cTn id="87" dur="1" fill="hold">
                                          <p:stCondLst>
                                            <p:cond delay="0"/>
                                          </p:stCondLst>
                                        </p:cTn>
                                        <p:tgtEl>
                                          <p:spTgt spid="73"/>
                                        </p:tgtEl>
                                        <p:attrNameLst>
                                          <p:attrName>style.visibility</p:attrName>
                                        </p:attrNameLst>
                                      </p:cBhvr>
                                      <p:to>
                                        <p:strVal val="visible"/>
                                      </p:to>
                                    </p:set>
                                    <p:anim calcmode="lin" valueType="num">
                                      <p:cBhvr>
                                        <p:cTn id="88" dur="500" fill="hold"/>
                                        <p:tgtEl>
                                          <p:spTgt spid="73"/>
                                        </p:tgtEl>
                                        <p:attrNameLst>
                                          <p:attrName>ppt_w</p:attrName>
                                        </p:attrNameLst>
                                      </p:cBhvr>
                                      <p:tavLst>
                                        <p:tav tm="0">
                                          <p:val>
                                            <p:fltVal val="0"/>
                                          </p:val>
                                        </p:tav>
                                        <p:tav tm="100000">
                                          <p:val>
                                            <p:strVal val="#ppt_w"/>
                                          </p:val>
                                        </p:tav>
                                      </p:tavLst>
                                    </p:anim>
                                    <p:anim calcmode="lin" valueType="num">
                                      <p:cBhvr>
                                        <p:cTn id="89" dur="500" fill="hold"/>
                                        <p:tgtEl>
                                          <p:spTgt spid="73"/>
                                        </p:tgtEl>
                                        <p:attrNameLst>
                                          <p:attrName>ppt_h</p:attrName>
                                        </p:attrNameLst>
                                      </p:cBhvr>
                                      <p:tavLst>
                                        <p:tav tm="0">
                                          <p:val>
                                            <p:fltVal val="0"/>
                                          </p:val>
                                        </p:tav>
                                        <p:tav tm="100000">
                                          <p:val>
                                            <p:strVal val="#ppt_h"/>
                                          </p:val>
                                        </p:tav>
                                      </p:tavLst>
                                    </p:anim>
                                    <p:animEffect transition="in" filter="fade">
                                      <p:cBhvr>
                                        <p:cTn id="90" dur="500"/>
                                        <p:tgtEl>
                                          <p:spTgt spid="7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6" grpId="0" animBg="1"/>
      <p:bldP spid="56" grpId="1" animBg="1"/>
      <p:bldP spid="57" grpId="0" animBg="1"/>
      <p:bldP spid="57" grpId="1" animBg="1"/>
      <p:bldP spid="58" grpId="0" animBg="1"/>
      <p:bldP spid="58" grpId="1" animBg="1"/>
      <p:bldP spid="59" grpId="0" animBg="1"/>
      <p:bldP spid="59" grpId="1" animBg="1"/>
      <p:bldP spid="60" grpId="0"/>
      <p:bldP spid="60" grpId="1"/>
      <p:bldP spid="61" grpId="0"/>
      <p:bldP spid="61" grpId="1"/>
      <p:bldP spid="62" grpId="0"/>
      <p:bldP spid="62" grpId="1"/>
      <p:bldP spid="63" grpId="0"/>
      <p:bldP spid="63" grpId="1"/>
      <p:bldP spid="64" grpId="0"/>
      <p:bldP spid="64" grpId="1"/>
      <p:bldP spid="65" grpId="0"/>
      <p:bldP spid="65" grpId="1"/>
      <p:bldP spid="66" grpId="0"/>
      <p:bldP spid="66" grpId="1"/>
      <p:bldP spid="67" grpId="0"/>
      <p:bldP spid="67" grpId="1"/>
      <p:bldP spid="68" grpId="0" animBg="1"/>
      <p:bldP spid="68" grpId="1" animBg="1"/>
      <p:bldP spid="72" grpId="0" animBg="1"/>
      <p:bldP spid="72" grpId="1"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1" name="PA_直接连接符 29"/>
          <p:cNvCxnSpPr/>
          <p:nvPr>
            <p:custDataLst>
              <p:tags r:id="rId1"/>
            </p:custDataLst>
          </p:nvPr>
        </p:nvCxnSpPr>
        <p:spPr>
          <a:xfrm>
            <a:off x="567190" y="623733"/>
            <a:ext cx="10854156"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nvGrpSpPr>
          <p:cNvPr id="52" name="PA_组合 30"/>
          <p:cNvGrpSpPr/>
          <p:nvPr>
            <p:custDataLst>
              <p:tags r:id="rId2"/>
            </p:custDataLst>
          </p:nvPr>
        </p:nvGrpSpPr>
        <p:grpSpPr>
          <a:xfrm rot="14400000">
            <a:off x="522221" y="96364"/>
            <a:ext cx="458526" cy="375435"/>
            <a:chOff x="3059816" y="700304"/>
            <a:chExt cx="615694" cy="504120"/>
          </a:xfrm>
          <a:solidFill>
            <a:schemeClr val="accent1"/>
          </a:solidFill>
        </p:grpSpPr>
        <p:sp>
          <p:nvSpPr>
            <p:cNvPr id="53" name="PA_椭圆 31"/>
            <p:cNvSpPr/>
            <p:nvPr>
              <p:custDataLst>
                <p:tags r:id="rId4"/>
              </p:custDataLst>
            </p:nvPr>
          </p:nvSpPr>
          <p:spPr>
            <a:xfrm>
              <a:off x="3531462" y="844352"/>
              <a:ext cx="144048" cy="144048"/>
            </a:xfrm>
            <a:prstGeom prst="ellipse">
              <a:avLst/>
            </a:prstGeom>
            <a:grp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530">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60" name="PA_椭圆 32"/>
            <p:cNvSpPr/>
            <p:nvPr>
              <p:custDataLst>
                <p:tags r:id="rId5"/>
              </p:custDataLst>
            </p:nvPr>
          </p:nvSpPr>
          <p:spPr>
            <a:xfrm>
              <a:off x="3059816" y="700304"/>
              <a:ext cx="144048" cy="144048"/>
            </a:xfrm>
            <a:prstGeom prst="ellipse">
              <a:avLst/>
            </a:prstGeom>
            <a:grp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530">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61" name="PA_椭圆 33"/>
            <p:cNvSpPr/>
            <p:nvPr>
              <p:custDataLst>
                <p:tags r:id="rId6"/>
              </p:custDataLst>
            </p:nvPr>
          </p:nvSpPr>
          <p:spPr>
            <a:xfrm>
              <a:off x="3059816" y="1060376"/>
              <a:ext cx="144048" cy="144048"/>
            </a:xfrm>
            <a:prstGeom prst="ellipse">
              <a:avLst/>
            </a:prstGeom>
            <a:grp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530">
                <a:latin typeface="思源黑体" panose="020B0500000000000000" pitchFamily="34" charset="-122"/>
                <a:ea typeface="思源黑体" panose="020B0500000000000000" pitchFamily="34" charset="-122"/>
                <a:sym typeface="思源黑体" panose="020B0500000000000000" pitchFamily="34" charset="-122"/>
              </a:endParaRPr>
            </a:p>
          </p:txBody>
        </p:sp>
        <p:cxnSp>
          <p:nvCxnSpPr>
            <p:cNvPr id="62" name="PA_直接连接符 34"/>
            <p:cNvCxnSpPr>
              <a:stCxn id="53" idx="7"/>
              <a:endCxn id="61" idx="3"/>
            </p:cNvCxnSpPr>
            <p:nvPr>
              <p:custDataLst>
                <p:tags r:id="rId7"/>
              </p:custDataLst>
            </p:nvPr>
          </p:nvCxnSpPr>
          <p:spPr>
            <a:xfrm flipH="1">
              <a:off x="3080911" y="865447"/>
              <a:ext cx="573504" cy="317882"/>
            </a:xfrm>
            <a:prstGeom prst="line">
              <a:avLst/>
            </a:prstGeom>
            <a:grpFill/>
            <a:ln w="9525" cap="flat" cmpd="sng" algn="ctr">
              <a:solidFill>
                <a:schemeClr val="accent1"/>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63" name="PA_直接连接符 35"/>
            <p:cNvCxnSpPr>
              <a:stCxn id="60" idx="0"/>
            </p:cNvCxnSpPr>
            <p:nvPr>
              <p:custDataLst>
                <p:tags r:id="rId8"/>
              </p:custDataLst>
            </p:nvPr>
          </p:nvCxnSpPr>
          <p:spPr>
            <a:xfrm>
              <a:off x="3131840" y="700304"/>
              <a:ext cx="0" cy="447037"/>
            </a:xfrm>
            <a:prstGeom prst="line">
              <a:avLst/>
            </a:prstGeom>
            <a:grpFill/>
            <a:ln w="9525" cap="flat" cmpd="sng" algn="ctr">
              <a:solidFill>
                <a:schemeClr val="accent1"/>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grpSp>
      <p:sp>
        <p:nvSpPr>
          <p:cNvPr id="64" name="PA_矩形 22"/>
          <p:cNvSpPr>
            <a:spLocks noChangeArrowheads="1"/>
          </p:cNvSpPr>
          <p:nvPr>
            <p:custDataLst>
              <p:tags r:id="rId3"/>
            </p:custDataLst>
          </p:nvPr>
        </p:nvSpPr>
        <p:spPr bwMode="auto">
          <a:xfrm>
            <a:off x="1030673" y="12217"/>
            <a:ext cx="2744003" cy="6526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square">
            <a:spAutoFit/>
          </a:bodyPr>
          <a:lstStyle/>
          <a:p>
            <a:pPr algn="l" eaLnBrk="1" fontAlgn="base" hangingPunct="1">
              <a:lnSpc>
                <a:spcPct val="120000"/>
              </a:lnSpc>
            </a:pPr>
            <a:r>
              <a:rPr lang="zh-CN" altLang="en-US" sz="3034" dirty="0">
                <a:solidFill>
                  <a:schemeClr val="accent1"/>
                </a:solidFill>
                <a:latin typeface="思源黑体" panose="020B0500000000000000" pitchFamily="34" charset="-122"/>
                <a:ea typeface="思源黑体" panose="020B0500000000000000" pitchFamily="34" charset="-122"/>
                <a:sym typeface="思源黑体" panose="020B0500000000000000" pitchFamily="34" charset="-122"/>
              </a:rPr>
              <a:t>添加标题文字</a:t>
            </a:r>
          </a:p>
        </p:txBody>
      </p:sp>
      <p:pic>
        <p:nvPicPr>
          <p:cNvPr id="54" name="图片 53">
            <a:extLst>
              <a:ext uri="{FF2B5EF4-FFF2-40B4-BE49-F238E27FC236}">
                <a16:creationId xmlns="" xmlns:a16="http://schemas.microsoft.com/office/drawing/2014/main" id="{360D2435-0537-4100-92DC-B07B76009B91}"/>
              </a:ext>
            </a:extLst>
          </p:cNvPr>
          <p:cNvPicPr>
            <a:picLocks noChangeAspect="1"/>
          </p:cNvPicPr>
          <p:nvPr/>
        </p:nvPicPr>
        <p:blipFill>
          <a:blip r:embed="rId11" cstate="print">
            <a:extLst>
              <a:ext uri="{28A0092B-C50C-407E-A947-70E740481C1C}">
                <a14:useLocalDpi xmlns:a14="http://schemas.microsoft.com/office/drawing/2010/main" val="0"/>
              </a:ext>
            </a:extLst>
          </a:blip>
          <a:srcRect/>
          <a:stretch/>
        </p:blipFill>
        <p:spPr>
          <a:xfrm>
            <a:off x="9655761" y="109934"/>
            <a:ext cx="1736139" cy="408038"/>
          </a:xfrm>
          <a:prstGeom prst="rect">
            <a:avLst/>
          </a:prstGeom>
        </p:spPr>
      </p:pic>
      <p:sp>
        <p:nvSpPr>
          <p:cNvPr id="55" name="iŝlïḍé">
            <a:extLst>
              <a:ext uri="{FF2B5EF4-FFF2-40B4-BE49-F238E27FC236}">
                <a16:creationId xmlns="" xmlns:a16="http://schemas.microsoft.com/office/drawing/2014/main" id="{C2538C0C-D314-4F52-89A1-51B21CFB4256}"/>
              </a:ext>
            </a:extLst>
          </p:cNvPr>
          <p:cNvSpPr/>
          <p:nvPr/>
        </p:nvSpPr>
        <p:spPr>
          <a:xfrm>
            <a:off x="-1" y="1178165"/>
            <a:ext cx="12188945" cy="2550771"/>
          </a:xfrm>
          <a:custGeom>
            <a:avLst/>
            <a:gdLst>
              <a:gd name="connsiteX0" fmla="*/ 0 w 12188945"/>
              <a:gd name="connsiteY0" fmla="*/ 0 h 2550771"/>
              <a:gd name="connsiteX1" fmla="*/ 12188945 w 12188945"/>
              <a:gd name="connsiteY1" fmla="*/ 0 h 2550771"/>
              <a:gd name="connsiteX2" fmla="*/ 12188945 w 12188945"/>
              <a:gd name="connsiteY2" fmla="*/ 1317140 h 2550771"/>
              <a:gd name="connsiteX3" fmla="*/ 6463532 w 12188945"/>
              <a:gd name="connsiteY3" fmla="*/ 2244361 h 2550771"/>
              <a:gd name="connsiteX4" fmla="*/ 3760419 w 12188945"/>
              <a:gd name="connsiteY4" fmla="*/ 2550771 h 2550771"/>
              <a:gd name="connsiteX5" fmla="*/ 0 w 12188945"/>
              <a:gd name="connsiteY5" fmla="*/ 2148442 h 25507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188945" h="2550771">
                <a:moveTo>
                  <a:pt x="0" y="0"/>
                </a:moveTo>
                <a:lnTo>
                  <a:pt x="12188945" y="0"/>
                </a:lnTo>
                <a:lnTo>
                  <a:pt x="12188945" y="1317140"/>
                </a:lnTo>
                <a:cubicBezTo>
                  <a:pt x="9854891" y="1317140"/>
                  <a:pt x="9376111" y="1482335"/>
                  <a:pt x="6463532" y="2244361"/>
                </a:cubicBezTo>
                <a:cubicBezTo>
                  <a:pt x="5595743" y="2470838"/>
                  <a:pt x="4653144" y="2550771"/>
                  <a:pt x="3760419" y="2550771"/>
                </a:cubicBezTo>
                <a:cubicBezTo>
                  <a:pt x="1750540" y="2550771"/>
                  <a:pt x="0" y="2148442"/>
                  <a:pt x="0" y="2148442"/>
                </a:cubicBezTo>
                <a:close/>
              </a:path>
            </a:pathLst>
          </a:custGeom>
          <a:blipFill dpi="0" rotWithShape="1">
            <a:blip r:embed="rId12"/>
            <a:srcRect/>
            <a:tile tx="0" ty="0" sx="100000" sy="100000" flip="none" algn="tl"/>
          </a:blipFill>
          <a:ln w="38100" cap="flat" cmpd="sng" algn="ctr">
            <a:noFill/>
            <a:prstDash val="solid"/>
            <a:miter lim="800000"/>
          </a:ln>
          <a:effectLst/>
        </p:spPr>
        <p:txBody>
          <a:bodyPr wrap="square" lIns="91440" tIns="45720" rIns="91440" bIns="45720" anchor="ctr">
            <a:norm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rgbClr val="FFFFFF"/>
              </a:solidFill>
              <a:effectLst/>
              <a:uLnTx/>
              <a:uFillTx/>
              <a:latin typeface="Calibri"/>
              <a:ea typeface="+mn-ea"/>
              <a:cs typeface="+mn-cs"/>
            </a:endParaRPr>
          </a:p>
        </p:txBody>
      </p:sp>
      <p:cxnSp>
        <p:nvCxnSpPr>
          <p:cNvPr id="56" name="直接连接符 55">
            <a:extLst>
              <a:ext uri="{FF2B5EF4-FFF2-40B4-BE49-F238E27FC236}">
                <a16:creationId xmlns="" xmlns:a16="http://schemas.microsoft.com/office/drawing/2014/main" id="{00AEB54A-5795-41BA-A40D-6473CA094312}"/>
              </a:ext>
            </a:extLst>
          </p:cNvPr>
          <p:cNvCxnSpPr/>
          <p:nvPr/>
        </p:nvCxnSpPr>
        <p:spPr>
          <a:xfrm>
            <a:off x="2999656" y="4279147"/>
            <a:ext cx="0" cy="970279"/>
          </a:xfrm>
          <a:prstGeom prst="line">
            <a:avLst/>
          </a:prstGeom>
          <a:noFill/>
          <a:ln w="3175" cap="rnd" cmpd="sng" algn="ctr">
            <a:solidFill>
              <a:srgbClr val="FFFFFF">
                <a:lumMod val="85000"/>
              </a:srgbClr>
            </a:solidFill>
            <a:prstDash val="solid"/>
            <a:round/>
            <a:headEnd type="none"/>
            <a:tailEnd type="none" w="med" len="med"/>
          </a:ln>
          <a:effectLst/>
        </p:spPr>
      </p:cxnSp>
      <p:sp>
        <p:nvSpPr>
          <p:cNvPr id="57" name="îŝḻiḑè">
            <a:extLst>
              <a:ext uri="{FF2B5EF4-FFF2-40B4-BE49-F238E27FC236}">
                <a16:creationId xmlns="" xmlns:a16="http://schemas.microsoft.com/office/drawing/2014/main" id="{73A99DF3-6878-4322-AB60-D49729917524}"/>
              </a:ext>
            </a:extLst>
          </p:cNvPr>
          <p:cNvSpPr/>
          <p:nvPr/>
        </p:nvSpPr>
        <p:spPr>
          <a:xfrm>
            <a:off x="2418862" y="5895115"/>
            <a:ext cx="1188127" cy="457362"/>
          </a:xfrm>
          <a:prstGeom prst="roundRect">
            <a:avLst>
              <a:gd name="adj" fmla="val 50000"/>
            </a:avLst>
          </a:prstGeom>
          <a:solidFill>
            <a:schemeClr val="accent1"/>
          </a:solidFill>
          <a:ln w="25400" cap="flat" cmpd="sng" algn="ctr">
            <a:noFill/>
            <a:prstDash val="solid"/>
          </a:ln>
          <a:effectLst/>
        </p:spPr>
        <p:txBody>
          <a:bodyPr wrap="none" anchor="ctr">
            <a:normAutofit fontScale="85000" lnSpcReduction="20000"/>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000" b="1" i="0" u="none" strike="noStrike" kern="0" cap="none" spc="0" normalizeH="0" baseline="0" noProof="0" dirty="0">
                <a:ln>
                  <a:noFill/>
                </a:ln>
                <a:solidFill>
                  <a:srgbClr val="FFFFFF"/>
                </a:solidFill>
                <a:effectLst/>
                <a:uLnTx/>
                <a:uFillTx/>
                <a:latin typeface="Calibri"/>
                <a:ea typeface="宋体" panose="02010600030101010101" pitchFamily="2" charset="-122"/>
                <a:cs typeface="+mn-cs"/>
              </a:rPr>
              <a:t>T</a:t>
            </a:r>
            <a:r>
              <a:rPr kumimoji="0" lang="en-US" altLang="zh-CN" sz="100" b="1" i="0" u="none" strike="noStrike" kern="0" cap="none" spc="0" normalizeH="0" baseline="0" noProof="0" dirty="0">
                <a:ln>
                  <a:noFill/>
                </a:ln>
                <a:solidFill>
                  <a:srgbClr val="FFFFFF"/>
                </a:solidFill>
                <a:effectLst/>
                <a:uLnTx/>
                <a:uFillTx/>
                <a:latin typeface="Calibri"/>
                <a:ea typeface="宋体" panose="02010600030101010101" pitchFamily="2" charset="-122"/>
                <a:cs typeface="+mn-cs"/>
              </a:rPr>
              <a:t> </a:t>
            </a:r>
            <a:r>
              <a:rPr kumimoji="0" lang="en-US" altLang="zh-CN" sz="2000" b="1" i="0" u="none" strike="noStrike" kern="0" cap="none" spc="0" normalizeH="0" baseline="0" noProof="0" dirty="0" err="1">
                <a:ln>
                  <a:noFill/>
                </a:ln>
                <a:solidFill>
                  <a:srgbClr val="FFFFFF"/>
                </a:solidFill>
                <a:effectLst/>
                <a:uLnTx/>
                <a:uFillTx/>
                <a:latin typeface="Calibri"/>
                <a:ea typeface="宋体" panose="02010600030101010101" pitchFamily="2" charset="-122"/>
                <a:cs typeface="+mn-cs"/>
              </a:rPr>
              <a:t>ext</a:t>
            </a:r>
            <a:endParaRPr kumimoji="0" lang="zh-CN" altLang="en-US" sz="2000" b="1" i="0" u="none" strike="noStrike" kern="0" cap="none" spc="0" normalizeH="0" baseline="0" noProof="0" dirty="0">
              <a:ln>
                <a:noFill/>
              </a:ln>
              <a:solidFill>
                <a:srgbClr val="FFFFFF"/>
              </a:solidFill>
              <a:effectLst/>
              <a:uLnTx/>
              <a:uFillTx/>
              <a:latin typeface="Calibri"/>
              <a:ea typeface="宋体" panose="02010600030101010101" pitchFamily="2" charset="-122"/>
              <a:cs typeface="+mn-cs"/>
            </a:endParaRPr>
          </a:p>
        </p:txBody>
      </p:sp>
      <p:sp>
        <p:nvSpPr>
          <p:cNvPr id="58" name="îśḷíḓê">
            <a:extLst>
              <a:ext uri="{FF2B5EF4-FFF2-40B4-BE49-F238E27FC236}">
                <a16:creationId xmlns="" xmlns:a16="http://schemas.microsoft.com/office/drawing/2014/main" id="{D7A566C6-D232-4AF4-96A1-6BF41C7B81ED}"/>
              </a:ext>
            </a:extLst>
          </p:cNvPr>
          <p:cNvSpPr/>
          <p:nvPr/>
        </p:nvSpPr>
        <p:spPr>
          <a:xfrm>
            <a:off x="8399710" y="5454161"/>
            <a:ext cx="1188127" cy="451352"/>
          </a:xfrm>
          <a:prstGeom prst="roundRect">
            <a:avLst>
              <a:gd name="adj" fmla="val 50000"/>
            </a:avLst>
          </a:prstGeom>
          <a:solidFill>
            <a:schemeClr val="accent2"/>
          </a:solidFill>
          <a:ln w="25400" cap="flat" cmpd="sng" algn="ctr">
            <a:noFill/>
            <a:prstDash val="solid"/>
          </a:ln>
          <a:effectLst/>
        </p:spPr>
        <p:txBody>
          <a:bodyPr wrap="none" anchor="ctr">
            <a:normAutofit fontScale="85000" lnSpcReduction="20000"/>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000" b="1" i="0" u="none" strike="noStrike" kern="0" cap="none" spc="0" normalizeH="0" baseline="0" noProof="0">
                <a:ln>
                  <a:noFill/>
                </a:ln>
                <a:solidFill>
                  <a:srgbClr val="FFFFFF"/>
                </a:solidFill>
                <a:effectLst/>
                <a:uLnTx/>
                <a:uFillTx/>
                <a:latin typeface="Calibri"/>
                <a:ea typeface="宋体" panose="02010600030101010101" pitchFamily="2" charset="-122"/>
                <a:cs typeface="+mn-cs"/>
              </a:rPr>
              <a:t>T</a:t>
            </a:r>
            <a:r>
              <a:rPr kumimoji="0" lang="en-US" altLang="zh-CN" sz="100" b="1" i="0" u="none" strike="noStrike" kern="0" cap="none" spc="0" normalizeH="0" baseline="0" noProof="0">
                <a:ln>
                  <a:noFill/>
                </a:ln>
                <a:solidFill>
                  <a:srgbClr val="FFFFFF"/>
                </a:solidFill>
                <a:effectLst/>
                <a:uLnTx/>
                <a:uFillTx/>
                <a:latin typeface="Calibri"/>
                <a:ea typeface="宋体" panose="02010600030101010101" pitchFamily="2" charset="-122"/>
                <a:cs typeface="+mn-cs"/>
              </a:rPr>
              <a:t> </a:t>
            </a:r>
            <a:r>
              <a:rPr kumimoji="0" lang="en-US" altLang="zh-CN" sz="2000" b="1" i="0" u="none" strike="noStrike" kern="0" cap="none" spc="0" normalizeH="0" baseline="0" noProof="0">
                <a:ln>
                  <a:noFill/>
                </a:ln>
                <a:solidFill>
                  <a:srgbClr val="FFFFFF"/>
                </a:solidFill>
                <a:effectLst/>
                <a:uLnTx/>
                <a:uFillTx/>
                <a:latin typeface="Calibri"/>
                <a:ea typeface="宋体" panose="02010600030101010101" pitchFamily="2" charset="-122"/>
                <a:cs typeface="+mn-cs"/>
              </a:rPr>
              <a:t>ext</a:t>
            </a:r>
            <a:endParaRPr kumimoji="0" lang="zh-CN" altLang="en-US" sz="2000" b="1" i="0" u="none" strike="noStrike" kern="0" cap="none" spc="0" normalizeH="0" baseline="0" noProof="0" dirty="0">
              <a:ln>
                <a:noFill/>
              </a:ln>
              <a:solidFill>
                <a:srgbClr val="FFFFFF"/>
              </a:solidFill>
              <a:effectLst/>
              <a:uLnTx/>
              <a:uFillTx/>
              <a:latin typeface="Calibri"/>
              <a:ea typeface="宋体" panose="02010600030101010101" pitchFamily="2" charset="-122"/>
              <a:cs typeface="+mn-cs"/>
            </a:endParaRPr>
          </a:p>
        </p:txBody>
      </p:sp>
      <p:grpSp>
        <p:nvGrpSpPr>
          <p:cNvPr id="59" name="组合 58">
            <a:extLst>
              <a:ext uri="{FF2B5EF4-FFF2-40B4-BE49-F238E27FC236}">
                <a16:creationId xmlns="" xmlns:a16="http://schemas.microsoft.com/office/drawing/2014/main" id="{E06AEC70-33C4-4D31-A0F8-AF04766F02BE}"/>
              </a:ext>
            </a:extLst>
          </p:cNvPr>
          <p:cNvGrpSpPr/>
          <p:nvPr/>
        </p:nvGrpSpPr>
        <p:grpSpPr>
          <a:xfrm>
            <a:off x="765583" y="3208612"/>
            <a:ext cx="2121460" cy="2378805"/>
            <a:chOff x="765583" y="3208612"/>
            <a:chExt cx="2121460" cy="2378805"/>
          </a:xfrm>
        </p:grpSpPr>
        <p:grpSp>
          <p:nvGrpSpPr>
            <p:cNvPr id="66" name="îṧḻiḍê" title="MJ8JxobmQhO5YsZmEcy6DZVp0AZTfE39zvT5PAyas4bMl">
              <a:extLst>
                <a:ext uri="{FF2B5EF4-FFF2-40B4-BE49-F238E27FC236}">
                  <a16:creationId xmlns="" xmlns:a16="http://schemas.microsoft.com/office/drawing/2014/main" id="{78894849-422A-4DA1-8217-8B6FEA70107F}"/>
                </a:ext>
              </a:extLst>
            </p:cNvPr>
            <p:cNvGrpSpPr/>
            <p:nvPr/>
          </p:nvGrpSpPr>
          <p:grpSpPr>
            <a:xfrm>
              <a:off x="1343471" y="3208612"/>
              <a:ext cx="792088" cy="792085"/>
              <a:chOff x="2406923" y="2845390"/>
              <a:chExt cx="571222" cy="571221"/>
            </a:xfrm>
          </p:grpSpPr>
          <p:sp>
            <p:nvSpPr>
              <p:cNvPr id="69" name="íşḷíďe">
                <a:extLst>
                  <a:ext uri="{FF2B5EF4-FFF2-40B4-BE49-F238E27FC236}">
                    <a16:creationId xmlns="" xmlns:a16="http://schemas.microsoft.com/office/drawing/2014/main" id="{829DDEC4-C450-4466-9D10-D3E4F8136332}"/>
                  </a:ext>
                </a:extLst>
              </p:cNvPr>
              <p:cNvSpPr/>
              <p:nvPr/>
            </p:nvSpPr>
            <p:spPr>
              <a:xfrm>
                <a:off x="2406923" y="2845390"/>
                <a:ext cx="571222" cy="571221"/>
              </a:xfrm>
              <a:prstGeom prst="ellipse">
                <a:avLst/>
              </a:prstGeom>
              <a:solidFill>
                <a:schemeClr val="accent1"/>
              </a:solidFill>
              <a:ln w="38100" cap="flat" cmpd="sng" algn="ctr">
                <a:solidFill>
                  <a:srgbClr val="FFFFFF"/>
                </a:solidFill>
                <a:prstDash val="solid"/>
              </a:ln>
              <a:effectLst/>
            </p:spPr>
            <p:txBody>
              <a:bodyPr wrap="square" lIns="91440" tIns="45720" rIns="91440" bIns="45720" anchor="ctr">
                <a:norm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dirty="0">
                  <a:ln>
                    <a:noFill/>
                  </a:ln>
                  <a:solidFill>
                    <a:srgbClr val="000000"/>
                  </a:solidFill>
                  <a:effectLst/>
                  <a:uLnTx/>
                  <a:uFillTx/>
                  <a:latin typeface="Calibri"/>
                  <a:ea typeface="+mn-ea"/>
                  <a:cs typeface="+mn-cs"/>
                </a:endParaRPr>
              </a:p>
            </p:txBody>
          </p:sp>
          <p:sp>
            <p:nvSpPr>
              <p:cNvPr id="70" name="ïṡlíḍe" title="ry6MHxwOH8WsTKLSa514qPVJnvhhWFnRDjZGIbRZNsFBp">
                <a:extLst>
                  <a:ext uri="{FF2B5EF4-FFF2-40B4-BE49-F238E27FC236}">
                    <a16:creationId xmlns="" xmlns:a16="http://schemas.microsoft.com/office/drawing/2014/main" id="{D46C6AFC-A655-4E08-98CB-DD3C6C8C3EA7}"/>
                  </a:ext>
                </a:extLst>
              </p:cNvPr>
              <p:cNvSpPr/>
              <p:nvPr/>
            </p:nvSpPr>
            <p:spPr bwMode="auto">
              <a:xfrm>
                <a:off x="2540113" y="3026988"/>
                <a:ext cx="304842" cy="208019"/>
              </a:xfrm>
              <a:custGeom>
                <a:avLst/>
                <a:gdLst>
                  <a:gd name="connsiteX0" fmla="*/ 20293 w 607639"/>
                  <a:gd name="connsiteY0" fmla="*/ 364067 h 414642"/>
                  <a:gd name="connsiteX1" fmla="*/ 20293 w 607639"/>
                  <a:gd name="connsiteY1" fmla="*/ 384244 h 414642"/>
                  <a:gd name="connsiteX2" fmla="*/ 30351 w 607639"/>
                  <a:gd name="connsiteY2" fmla="*/ 394377 h 414642"/>
                  <a:gd name="connsiteX3" fmla="*/ 577199 w 607639"/>
                  <a:gd name="connsiteY3" fmla="*/ 394377 h 414642"/>
                  <a:gd name="connsiteX4" fmla="*/ 587346 w 607639"/>
                  <a:gd name="connsiteY4" fmla="*/ 384244 h 414642"/>
                  <a:gd name="connsiteX5" fmla="*/ 587346 w 607639"/>
                  <a:gd name="connsiteY5" fmla="*/ 364067 h 414642"/>
                  <a:gd name="connsiteX6" fmla="*/ 556995 w 607639"/>
                  <a:gd name="connsiteY6" fmla="*/ 364067 h 414642"/>
                  <a:gd name="connsiteX7" fmla="*/ 394916 w 607639"/>
                  <a:gd name="connsiteY7" fmla="*/ 364067 h 414642"/>
                  <a:gd name="connsiteX8" fmla="*/ 394916 w 607639"/>
                  <a:gd name="connsiteY8" fmla="*/ 374200 h 414642"/>
                  <a:gd name="connsiteX9" fmla="*/ 384859 w 607639"/>
                  <a:gd name="connsiteY9" fmla="*/ 384244 h 414642"/>
                  <a:gd name="connsiteX10" fmla="*/ 222780 w 607639"/>
                  <a:gd name="connsiteY10" fmla="*/ 384244 h 414642"/>
                  <a:gd name="connsiteX11" fmla="*/ 212634 w 607639"/>
                  <a:gd name="connsiteY11" fmla="*/ 374200 h 414642"/>
                  <a:gd name="connsiteX12" fmla="*/ 212634 w 607639"/>
                  <a:gd name="connsiteY12" fmla="*/ 364067 h 414642"/>
                  <a:gd name="connsiteX13" fmla="*/ 50644 w 607639"/>
                  <a:gd name="connsiteY13" fmla="*/ 364067 h 414642"/>
                  <a:gd name="connsiteX14" fmla="*/ 182270 w 607639"/>
                  <a:gd name="connsiteY14" fmla="*/ 262926 h 414642"/>
                  <a:gd name="connsiteX15" fmla="*/ 192432 w 607639"/>
                  <a:gd name="connsiteY15" fmla="*/ 262926 h 414642"/>
                  <a:gd name="connsiteX16" fmla="*/ 202593 w 607639"/>
                  <a:gd name="connsiteY16" fmla="*/ 273052 h 414642"/>
                  <a:gd name="connsiteX17" fmla="*/ 192432 w 607639"/>
                  <a:gd name="connsiteY17" fmla="*/ 283178 h 414642"/>
                  <a:gd name="connsiteX18" fmla="*/ 182270 w 607639"/>
                  <a:gd name="connsiteY18" fmla="*/ 283178 h 414642"/>
                  <a:gd name="connsiteX19" fmla="*/ 172109 w 607639"/>
                  <a:gd name="connsiteY19" fmla="*/ 273052 h 414642"/>
                  <a:gd name="connsiteX20" fmla="*/ 182270 w 607639"/>
                  <a:gd name="connsiteY20" fmla="*/ 262926 h 414642"/>
                  <a:gd name="connsiteX21" fmla="*/ 91153 w 607639"/>
                  <a:gd name="connsiteY21" fmla="*/ 262926 h 414642"/>
                  <a:gd name="connsiteX22" fmla="*/ 141783 w 607639"/>
                  <a:gd name="connsiteY22" fmla="*/ 262926 h 414642"/>
                  <a:gd name="connsiteX23" fmla="*/ 151927 w 607639"/>
                  <a:gd name="connsiteY23" fmla="*/ 273052 h 414642"/>
                  <a:gd name="connsiteX24" fmla="*/ 141783 w 607639"/>
                  <a:gd name="connsiteY24" fmla="*/ 283178 h 414642"/>
                  <a:gd name="connsiteX25" fmla="*/ 91153 w 607639"/>
                  <a:gd name="connsiteY25" fmla="*/ 283178 h 414642"/>
                  <a:gd name="connsiteX26" fmla="*/ 81009 w 607639"/>
                  <a:gd name="connsiteY26" fmla="*/ 273052 h 414642"/>
                  <a:gd name="connsiteX27" fmla="*/ 91153 w 607639"/>
                  <a:gd name="connsiteY27" fmla="*/ 262926 h 414642"/>
                  <a:gd name="connsiteX28" fmla="*/ 161988 w 607639"/>
                  <a:gd name="connsiteY28" fmla="*/ 222493 h 414642"/>
                  <a:gd name="connsiteX29" fmla="*/ 232948 w 607639"/>
                  <a:gd name="connsiteY29" fmla="*/ 222493 h 414642"/>
                  <a:gd name="connsiteX30" fmla="*/ 243098 w 607639"/>
                  <a:gd name="connsiteY30" fmla="*/ 232619 h 414642"/>
                  <a:gd name="connsiteX31" fmla="*/ 232948 w 607639"/>
                  <a:gd name="connsiteY31" fmla="*/ 242745 h 414642"/>
                  <a:gd name="connsiteX32" fmla="*/ 161988 w 607639"/>
                  <a:gd name="connsiteY32" fmla="*/ 242745 h 414642"/>
                  <a:gd name="connsiteX33" fmla="*/ 151927 w 607639"/>
                  <a:gd name="connsiteY33" fmla="*/ 232619 h 414642"/>
                  <a:gd name="connsiteX34" fmla="*/ 161988 w 607639"/>
                  <a:gd name="connsiteY34" fmla="*/ 222493 h 414642"/>
                  <a:gd name="connsiteX35" fmla="*/ 91146 w 607639"/>
                  <a:gd name="connsiteY35" fmla="*/ 222493 h 414642"/>
                  <a:gd name="connsiteX36" fmla="*/ 121467 w 607639"/>
                  <a:gd name="connsiteY36" fmla="*/ 222493 h 414642"/>
                  <a:gd name="connsiteX37" fmla="*/ 131604 w 607639"/>
                  <a:gd name="connsiteY37" fmla="*/ 232619 h 414642"/>
                  <a:gd name="connsiteX38" fmla="*/ 121467 w 607639"/>
                  <a:gd name="connsiteY38" fmla="*/ 242745 h 414642"/>
                  <a:gd name="connsiteX39" fmla="*/ 91146 w 607639"/>
                  <a:gd name="connsiteY39" fmla="*/ 242745 h 414642"/>
                  <a:gd name="connsiteX40" fmla="*/ 81009 w 607639"/>
                  <a:gd name="connsiteY40" fmla="*/ 232619 h 414642"/>
                  <a:gd name="connsiteX41" fmla="*/ 91146 w 607639"/>
                  <a:gd name="connsiteY41" fmla="*/ 222493 h 414642"/>
                  <a:gd name="connsiteX42" fmla="*/ 182270 w 607639"/>
                  <a:gd name="connsiteY42" fmla="*/ 182059 h 414642"/>
                  <a:gd name="connsiteX43" fmla="*/ 192432 w 607639"/>
                  <a:gd name="connsiteY43" fmla="*/ 182059 h 414642"/>
                  <a:gd name="connsiteX44" fmla="*/ 202593 w 607639"/>
                  <a:gd name="connsiteY44" fmla="*/ 192195 h 414642"/>
                  <a:gd name="connsiteX45" fmla="*/ 192432 w 607639"/>
                  <a:gd name="connsiteY45" fmla="*/ 202241 h 414642"/>
                  <a:gd name="connsiteX46" fmla="*/ 182270 w 607639"/>
                  <a:gd name="connsiteY46" fmla="*/ 202241 h 414642"/>
                  <a:gd name="connsiteX47" fmla="*/ 172109 w 607639"/>
                  <a:gd name="connsiteY47" fmla="*/ 192195 h 414642"/>
                  <a:gd name="connsiteX48" fmla="*/ 182270 w 607639"/>
                  <a:gd name="connsiteY48" fmla="*/ 182059 h 414642"/>
                  <a:gd name="connsiteX49" fmla="*/ 91153 w 607639"/>
                  <a:gd name="connsiteY49" fmla="*/ 182059 h 414642"/>
                  <a:gd name="connsiteX50" fmla="*/ 141783 w 607639"/>
                  <a:gd name="connsiteY50" fmla="*/ 182059 h 414642"/>
                  <a:gd name="connsiteX51" fmla="*/ 151927 w 607639"/>
                  <a:gd name="connsiteY51" fmla="*/ 192195 h 414642"/>
                  <a:gd name="connsiteX52" fmla="*/ 141783 w 607639"/>
                  <a:gd name="connsiteY52" fmla="*/ 202241 h 414642"/>
                  <a:gd name="connsiteX53" fmla="*/ 91153 w 607639"/>
                  <a:gd name="connsiteY53" fmla="*/ 202241 h 414642"/>
                  <a:gd name="connsiteX54" fmla="*/ 81009 w 607639"/>
                  <a:gd name="connsiteY54" fmla="*/ 192195 h 414642"/>
                  <a:gd name="connsiteX55" fmla="*/ 91153 w 607639"/>
                  <a:gd name="connsiteY55" fmla="*/ 182059 h 414642"/>
                  <a:gd name="connsiteX56" fmla="*/ 161988 w 607639"/>
                  <a:gd name="connsiteY56" fmla="*/ 141625 h 414642"/>
                  <a:gd name="connsiteX57" fmla="*/ 232948 w 607639"/>
                  <a:gd name="connsiteY57" fmla="*/ 141625 h 414642"/>
                  <a:gd name="connsiteX58" fmla="*/ 243098 w 607639"/>
                  <a:gd name="connsiteY58" fmla="*/ 151761 h 414642"/>
                  <a:gd name="connsiteX59" fmla="*/ 232948 w 607639"/>
                  <a:gd name="connsiteY59" fmla="*/ 161807 h 414642"/>
                  <a:gd name="connsiteX60" fmla="*/ 161988 w 607639"/>
                  <a:gd name="connsiteY60" fmla="*/ 161807 h 414642"/>
                  <a:gd name="connsiteX61" fmla="*/ 151927 w 607639"/>
                  <a:gd name="connsiteY61" fmla="*/ 151761 h 414642"/>
                  <a:gd name="connsiteX62" fmla="*/ 161988 w 607639"/>
                  <a:gd name="connsiteY62" fmla="*/ 141625 h 414642"/>
                  <a:gd name="connsiteX63" fmla="*/ 91146 w 607639"/>
                  <a:gd name="connsiteY63" fmla="*/ 141625 h 414642"/>
                  <a:gd name="connsiteX64" fmla="*/ 121467 w 607639"/>
                  <a:gd name="connsiteY64" fmla="*/ 141625 h 414642"/>
                  <a:gd name="connsiteX65" fmla="*/ 131604 w 607639"/>
                  <a:gd name="connsiteY65" fmla="*/ 151761 h 414642"/>
                  <a:gd name="connsiteX66" fmla="*/ 121467 w 607639"/>
                  <a:gd name="connsiteY66" fmla="*/ 161807 h 414642"/>
                  <a:gd name="connsiteX67" fmla="*/ 91146 w 607639"/>
                  <a:gd name="connsiteY67" fmla="*/ 161807 h 414642"/>
                  <a:gd name="connsiteX68" fmla="*/ 81009 w 607639"/>
                  <a:gd name="connsiteY68" fmla="*/ 151761 h 414642"/>
                  <a:gd name="connsiteX69" fmla="*/ 91146 w 607639"/>
                  <a:gd name="connsiteY69" fmla="*/ 141625 h 414642"/>
                  <a:gd name="connsiteX70" fmla="*/ 364566 w 607639"/>
                  <a:gd name="connsiteY70" fmla="*/ 102176 h 414642"/>
                  <a:gd name="connsiteX71" fmla="*/ 283573 w 607639"/>
                  <a:gd name="connsiteY71" fmla="*/ 192194 h 414642"/>
                  <a:gd name="connsiteX72" fmla="*/ 374712 w 607639"/>
                  <a:gd name="connsiteY72" fmla="*/ 283188 h 414642"/>
                  <a:gd name="connsiteX73" fmla="*/ 464783 w 607639"/>
                  <a:gd name="connsiteY73" fmla="*/ 202235 h 414642"/>
                  <a:gd name="connsiteX74" fmla="*/ 374712 w 607639"/>
                  <a:gd name="connsiteY74" fmla="*/ 202235 h 414642"/>
                  <a:gd name="connsiteX75" fmla="*/ 364566 w 607639"/>
                  <a:gd name="connsiteY75" fmla="*/ 192194 h 414642"/>
                  <a:gd name="connsiteX76" fmla="*/ 182270 w 607639"/>
                  <a:gd name="connsiteY76" fmla="*/ 101191 h 414642"/>
                  <a:gd name="connsiteX77" fmla="*/ 192432 w 607639"/>
                  <a:gd name="connsiteY77" fmla="*/ 101191 h 414642"/>
                  <a:gd name="connsiteX78" fmla="*/ 202593 w 607639"/>
                  <a:gd name="connsiteY78" fmla="*/ 111238 h 414642"/>
                  <a:gd name="connsiteX79" fmla="*/ 192432 w 607639"/>
                  <a:gd name="connsiteY79" fmla="*/ 121373 h 414642"/>
                  <a:gd name="connsiteX80" fmla="*/ 182270 w 607639"/>
                  <a:gd name="connsiteY80" fmla="*/ 121373 h 414642"/>
                  <a:gd name="connsiteX81" fmla="*/ 172109 w 607639"/>
                  <a:gd name="connsiteY81" fmla="*/ 111238 h 414642"/>
                  <a:gd name="connsiteX82" fmla="*/ 182270 w 607639"/>
                  <a:gd name="connsiteY82" fmla="*/ 101191 h 414642"/>
                  <a:gd name="connsiteX83" fmla="*/ 91153 w 607639"/>
                  <a:gd name="connsiteY83" fmla="*/ 101191 h 414642"/>
                  <a:gd name="connsiteX84" fmla="*/ 141783 w 607639"/>
                  <a:gd name="connsiteY84" fmla="*/ 101191 h 414642"/>
                  <a:gd name="connsiteX85" fmla="*/ 151927 w 607639"/>
                  <a:gd name="connsiteY85" fmla="*/ 111238 h 414642"/>
                  <a:gd name="connsiteX86" fmla="*/ 141783 w 607639"/>
                  <a:gd name="connsiteY86" fmla="*/ 121373 h 414642"/>
                  <a:gd name="connsiteX87" fmla="*/ 91153 w 607639"/>
                  <a:gd name="connsiteY87" fmla="*/ 121373 h 414642"/>
                  <a:gd name="connsiteX88" fmla="*/ 81009 w 607639"/>
                  <a:gd name="connsiteY88" fmla="*/ 111238 h 414642"/>
                  <a:gd name="connsiteX89" fmla="*/ 91153 w 607639"/>
                  <a:gd name="connsiteY89" fmla="*/ 101191 h 414642"/>
                  <a:gd name="connsiteX90" fmla="*/ 374712 w 607639"/>
                  <a:gd name="connsiteY90" fmla="*/ 80938 h 414642"/>
                  <a:gd name="connsiteX91" fmla="*/ 384858 w 607639"/>
                  <a:gd name="connsiteY91" fmla="*/ 91068 h 414642"/>
                  <a:gd name="connsiteX92" fmla="*/ 384858 w 607639"/>
                  <a:gd name="connsiteY92" fmla="*/ 182063 h 414642"/>
                  <a:gd name="connsiteX93" fmla="*/ 475998 w 607639"/>
                  <a:gd name="connsiteY93" fmla="*/ 182063 h 414642"/>
                  <a:gd name="connsiteX94" fmla="*/ 486055 w 607639"/>
                  <a:gd name="connsiteY94" fmla="*/ 192194 h 414642"/>
                  <a:gd name="connsiteX95" fmla="*/ 374712 w 607639"/>
                  <a:gd name="connsiteY95" fmla="*/ 303360 h 414642"/>
                  <a:gd name="connsiteX96" fmla="*/ 263280 w 607639"/>
                  <a:gd name="connsiteY96" fmla="*/ 192194 h 414642"/>
                  <a:gd name="connsiteX97" fmla="*/ 374712 w 607639"/>
                  <a:gd name="connsiteY97" fmla="*/ 80938 h 414642"/>
                  <a:gd name="connsiteX98" fmla="*/ 425343 w 607639"/>
                  <a:gd name="connsiteY98" fmla="*/ 61744 h 414642"/>
                  <a:gd name="connsiteX99" fmla="*/ 425343 w 607639"/>
                  <a:gd name="connsiteY99" fmla="*/ 141635 h 414642"/>
                  <a:gd name="connsiteX100" fmla="*/ 505373 w 607639"/>
                  <a:gd name="connsiteY100" fmla="*/ 141635 h 414642"/>
                  <a:gd name="connsiteX101" fmla="*/ 425343 w 607639"/>
                  <a:gd name="connsiteY101" fmla="*/ 61744 h 414642"/>
                  <a:gd name="connsiteX102" fmla="*/ 161988 w 607639"/>
                  <a:gd name="connsiteY102" fmla="*/ 60757 h 414642"/>
                  <a:gd name="connsiteX103" fmla="*/ 232948 w 607639"/>
                  <a:gd name="connsiteY103" fmla="*/ 60757 h 414642"/>
                  <a:gd name="connsiteX104" fmla="*/ 243098 w 607639"/>
                  <a:gd name="connsiteY104" fmla="*/ 70804 h 414642"/>
                  <a:gd name="connsiteX105" fmla="*/ 232948 w 607639"/>
                  <a:gd name="connsiteY105" fmla="*/ 80939 h 414642"/>
                  <a:gd name="connsiteX106" fmla="*/ 161988 w 607639"/>
                  <a:gd name="connsiteY106" fmla="*/ 80939 h 414642"/>
                  <a:gd name="connsiteX107" fmla="*/ 151927 w 607639"/>
                  <a:gd name="connsiteY107" fmla="*/ 70804 h 414642"/>
                  <a:gd name="connsiteX108" fmla="*/ 161988 w 607639"/>
                  <a:gd name="connsiteY108" fmla="*/ 60757 h 414642"/>
                  <a:gd name="connsiteX109" fmla="*/ 91146 w 607639"/>
                  <a:gd name="connsiteY109" fmla="*/ 60757 h 414642"/>
                  <a:gd name="connsiteX110" fmla="*/ 121467 w 607639"/>
                  <a:gd name="connsiteY110" fmla="*/ 60757 h 414642"/>
                  <a:gd name="connsiteX111" fmla="*/ 131604 w 607639"/>
                  <a:gd name="connsiteY111" fmla="*/ 70804 h 414642"/>
                  <a:gd name="connsiteX112" fmla="*/ 121467 w 607639"/>
                  <a:gd name="connsiteY112" fmla="*/ 80939 h 414642"/>
                  <a:gd name="connsiteX113" fmla="*/ 91146 w 607639"/>
                  <a:gd name="connsiteY113" fmla="*/ 80939 h 414642"/>
                  <a:gd name="connsiteX114" fmla="*/ 81009 w 607639"/>
                  <a:gd name="connsiteY114" fmla="*/ 70804 h 414642"/>
                  <a:gd name="connsiteX115" fmla="*/ 91146 w 607639"/>
                  <a:gd name="connsiteY115" fmla="*/ 60757 h 414642"/>
                  <a:gd name="connsiteX116" fmla="*/ 415194 w 607639"/>
                  <a:gd name="connsiteY116" fmla="*/ 40505 h 414642"/>
                  <a:gd name="connsiteX117" fmla="*/ 526560 w 607639"/>
                  <a:gd name="connsiteY117" fmla="*/ 151765 h 414642"/>
                  <a:gd name="connsiteX118" fmla="*/ 516501 w 607639"/>
                  <a:gd name="connsiteY118" fmla="*/ 161807 h 414642"/>
                  <a:gd name="connsiteX119" fmla="*/ 415194 w 607639"/>
                  <a:gd name="connsiteY119" fmla="*/ 161807 h 414642"/>
                  <a:gd name="connsiteX120" fmla="*/ 405046 w 607639"/>
                  <a:gd name="connsiteY120" fmla="*/ 151765 h 414642"/>
                  <a:gd name="connsiteX121" fmla="*/ 405046 w 607639"/>
                  <a:gd name="connsiteY121" fmla="*/ 50636 h 414642"/>
                  <a:gd name="connsiteX122" fmla="*/ 415194 w 607639"/>
                  <a:gd name="connsiteY122" fmla="*/ 40505 h 414642"/>
                  <a:gd name="connsiteX123" fmla="*/ 70848 w 607639"/>
                  <a:gd name="connsiteY123" fmla="*/ 20177 h 414642"/>
                  <a:gd name="connsiteX124" fmla="*/ 60791 w 607639"/>
                  <a:gd name="connsiteY124" fmla="*/ 30309 h 414642"/>
                  <a:gd name="connsiteX125" fmla="*/ 60791 w 607639"/>
                  <a:gd name="connsiteY125" fmla="*/ 343802 h 414642"/>
                  <a:gd name="connsiteX126" fmla="*/ 222780 w 607639"/>
                  <a:gd name="connsiteY126" fmla="*/ 343802 h 414642"/>
                  <a:gd name="connsiteX127" fmla="*/ 232927 w 607639"/>
                  <a:gd name="connsiteY127" fmla="*/ 353935 h 414642"/>
                  <a:gd name="connsiteX128" fmla="*/ 232927 w 607639"/>
                  <a:gd name="connsiteY128" fmla="*/ 364067 h 414642"/>
                  <a:gd name="connsiteX129" fmla="*/ 374712 w 607639"/>
                  <a:gd name="connsiteY129" fmla="*/ 364067 h 414642"/>
                  <a:gd name="connsiteX130" fmla="*/ 374712 w 607639"/>
                  <a:gd name="connsiteY130" fmla="*/ 353935 h 414642"/>
                  <a:gd name="connsiteX131" fmla="*/ 384859 w 607639"/>
                  <a:gd name="connsiteY131" fmla="*/ 343802 h 414642"/>
                  <a:gd name="connsiteX132" fmla="*/ 546848 w 607639"/>
                  <a:gd name="connsiteY132" fmla="*/ 343802 h 414642"/>
                  <a:gd name="connsiteX133" fmla="*/ 546848 w 607639"/>
                  <a:gd name="connsiteY133" fmla="*/ 30309 h 414642"/>
                  <a:gd name="connsiteX134" fmla="*/ 536702 w 607639"/>
                  <a:gd name="connsiteY134" fmla="*/ 20177 h 414642"/>
                  <a:gd name="connsiteX135" fmla="*/ 70848 w 607639"/>
                  <a:gd name="connsiteY135" fmla="*/ 0 h 414642"/>
                  <a:gd name="connsiteX136" fmla="*/ 536702 w 607639"/>
                  <a:gd name="connsiteY136" fmla="*/ 0 h 414642"/>
                  <a:gd name="connsiteX137" fmla="*/ 567142 w 607639"/>
                  <a:gd name="connsiteY137" fmla="*/ 30309 h 414642"/>
                  <a:gd name="connsiteX138" fmla="*/ 567142 w 607639"/>
                  <a:gd name="connsiteY138" fmla="*/ 343802 h 414642"/>
                  <a:gd name="connsiteX139" fmla="*/ 597492 w 607639"/>
                  <a:gd name="connsiteY139" fmla="*/ 343802 h 414642"/>
                  <a:gd name="connsiteX140" fmla="*/ 607639 w 607639"/>
                  <a:gd name="connsiteY140" fmla="*/ 353935 h 414642"/>
                  <a:gd name="connsiteX141" fmla="*/ 607639 w 607639"/>
                  <a:gd name="connsiteY141" fmla="*/ 384244 h 414642"/>
                  <a:gd name="connsiteX142" fmla="*/ 577199 w 607639"/>
                  <a:gd name="connsiteY142" fmla="*/ 414642 h 414642"/>
                  <a:gd name="connsiteX143" fmla="*/ 30351 w 607639"/>
                  <a:gd name="connsiteY143" fmla="*/ 414642 h 414642"/>
                  <a:gd name="connsiteX144" fmla="*/ 0 w 607639"/>
                  <a:gd name="connsiteY144" fmla="*/ 384244 h 414642"/>
                  <a:gd name="connsiteX145" fmla="*/ 0 w 607639"/>
                  <a:gd name="connsiteY145" fmla="*/ 353935 h 414642"/>
                  <a:gd name="connsiteX146" fmla="*/ 10147 w 607639"/>
                  <a:gd name="connsiteY146" fmla="*/ 343802 h 414642"/>
                  <a:gd name="connsiteX147" fmla="*/ 40497 w 607639"/>
                  <a:gd name="connsiteY147" fmla="*/ 343802 h 414642"/>
                  <a:gd name="connsiteX148" fmla="*/ 40497 w 607639"/>
                  <a:gd name="connsiteY148" fmla="*/ 30309 h 414642"/>
                  <a:gd name="connsiteX149" fmla="*/ 70848 w 607639"/>
                  <a:gd name="connsiteY149" fmla="*/ 0 h 4146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Lst>
                <a:rect l="l" t="t" r="r" b="b"/>
                <a:pathLst>
                  <a:path w="607639" h="414642">
                    <a:moveTo>
                      <a:pt x="20293" y="364067"/>
                    </a:moveTo>
                    <a:lnTo>
                      <a:pt x="20293" y="384244"/>
                    </a:lnTo>
                    <a:cubicBezTo>
                      <a:pt x="20293" y="390377"/>
                      <a:pt x="24299" y="394377"/>
                      <a:pt x="30351" y="394377"/>
                    </a:cubicBezTo>
                    <a:lnTo>
                      <a:pt x="577199" y="394377"/>
                    </a:lnTo>
                    <a:cubicBezTo>
                      <a:pt x="583341" y="394377"/>
                      <a:pt x="587346" y="390377"/>
                      <a:pt x="587346" y="384244"/>
                    </a:cubicBezTo>
                    <a:lnTo>
                      <a:pt x="587346" y="364067"/>
                    </a:lnTo>
                    <a:lnTo>
                      <a:pt x="556995" y="364067"/>
                    </a:lnTo>
                    <a:lnTo>
                      <a:pt x="394916" y="364067"/>
                    </a:lnTo>
                    <a:lnTo>
                      <a:pt x="394916" y="374200"/>
                    </a:lnTo>
                    <a:cubicBezTo>
                      <a:pt x="394916" y="380244"/>
                      <a:pt x="390911" y="384244"/>
                      <a:pt x="384859" y="384244"/>
                    </a:cubicBezTo>
                    <a:lnTo>
                      <a:pt x="222780" y="384244"/>
                    </a:lnTo>
                    <a:cubicBezTo>
                      <a:pt x="216728" y="384244"/>
                      <a:pt x="212634" y="380244"/>
                      <a:pt x="212634" y="374200"/>
                    </a:cubicBezTo>
                    <a:lnTo>
                      <a:pt x="212634" y="364067"/>
                    </a:lnTo>
                    <a:lnTo>
                      <a:pt x="50644" y="364067"/>
                    </a:lnTo>
                    <a:close/>
                    <a:moveTo>
                      <a:pt x="182270" y="262926"/>
                    </a:moveTo>
                    <a:lnTo>
                      <a:pt x="192432" y="262926"/>
                    </a:lnTo>
                    <a:cubicBezTo>
                      <a:pt x="198493" y="262926"/>
                      <a:pt x="202593" y="267012"/>
                      <a:pt x="202593" y="273052"/>
                    </a:cubicBezTo>
                    <a:cubicBezTo>
                      <a:pt x="202593" y="279092"/>
                      <a:pt x="198493" y="283178"/>
                      <a:pt x="192432" y="283178"/>
                    </a:cubicBezTo>
                    <a:lnTo>
                      <a:pt x="182270" y="283178"/>
                    </a:lnTo>
                    <a:cubicBezTo>
                      <a:pt x="176209" y="283178"/>
                      <a:pt x="172109" y="279092"/>
                      <a:pt x="172109" y="273052"/>
                    </a:cubicBezTo>
                    <a:cubicBezTo>
                      <a:pt x="172109" y="267012"/>
                      <a:pt x="176209" y="262926"/>
                      <a:pt x="182270" y="262926"/>
                    </a:cubicBezTo>
                    <a:close/>
                    <a:moveTo>
                      <a:pt x="91153" y="262926"/>
                    </a:moveTo>
                    <a:lnTo>
                      <a:pt x="141783" y="262926"/>
                    </a:lnTo>
                    <a:cubicBezTo>
                      <a:pt x="147834" y="262926"/>
                      <a:pt x="151927" y="267012"/>
                      <a:pt x="151927" y="273052"/>
                    </a:cubicBezTo>
                    <a:cubicBezTo>
                      <a:pt x="151927" y="279092"/>
                      <a:pt x="147834" y="283178"/>
                      <a:pt x="141783" y="283178"/>
                    </a:cubicBezTo>
                    <a:lnTo>
                      <a:pt x="91153" y="283178"/>
                    </a:lnTo>
                    <a:cubicBezTo>
                      <a:pt x="85102" y="283178"/>
                      <a:pt x="81009" y="279092"/>
                      <a:pt x="81009" y="273052"/>
                    </a:cubicBezTo>
                    <a:cubicBezTo>
                      <a:pt x="81009" y="267012"/>
                      <a:pt x="85102" y="262926"/>
                      <a:pt x="91153" y="262926"/>
                    </a:cubicBezTo>
                    <a:close/>
                    <a:moveTo>
                      <a:pt x="161988" y="222493"/>
                    </a:moveTo>
                    <a:lnTo>
                      <a:pt x="232948" y="222493"/>
                    </a:lnTo>
                    <a:cubicBezTo>
                      <a:pt x="239002" y="222493"/>
                      <a:pt x="243098" y="226579"/>
                      <a:pt x="243098" y="232619"/>
                    </a:cubicBezTo>
                    <a:cubicBezTo>
                      <a:pt x="243098" y="238659"/>
                      <a:pt x="239002" y="242745"/>
                      <a:pt x="232948" y="242745"/>
                    </a:cubicBezTo>
                    <a:lnTo>
                      <a:pt x="161988" y="242745"/>
                    </a:lnTo>
                    <a:cubicBezTo>
                      <a:pt x="155934" y="242745"/>
                      <a:pt x="151927" y="238659"/>
                      <a:pt x="151927" y="232619"/>
                    </a:cubicBezTo>
                    <a:cubicBezTo>
                      <a:pt x="151927" y="226579"/>
                      <a:pt x="155934" y="222493"/>
                      <a:pt x="161988" y="222493"/>
                    </a:cubicBezTo>
                    <a:close/>
                    <a:moveTo>
                      <a:pt x="91146" y="222493"/>
                    </a:moveTo>
                    <a:lnTo>
                      <a:pt x="121467" y="222493"/>
                    </a:lnTo>
                    <a:cubicBezTo>
                      <a:pt x="127603" y="222493"/>
                      <a:pt x="131604" y="226579"/>
                      <a:pt x="131604" y="232619"/>
                    </a:cubicBezTo>
                    <a:cubicBezTo>
                      <a:pt x="131604" y="238659"/>
                      <a:pt x="127603" y="242745"/>
                      <a:pt x="121467" y="242745"/>
                    </a:cubicBezTo>
                    <a:lnTo>
                      <a:pt x="91146" y="242745"/>
                    </a:lnTo>
                    <a:cubicBezTo>
                      <a:pt x="85099" y="242745"/>
                      <a:pt x="81009" y="238659"/>
                      <a:pt x="81009" y="232619"/>
                    </a:cubicBezTo>
                    <a:cubicBezTo>
                      <a:pt x="81009" y="226579"/>
                      <a:pt x="85099" y="222493"/>
                      <a:pt x="91146" y="222493"/>
                    </a:cubicBezTo>
                    <a:close/>
                    <a:moveTo>
                      <a:pt x="182270" y="182059"/>
                    </a:moveTo>
                    <a:lnTo>
                      <a:pt x="192432" y="182059"/>
                    </a:lnTo>
                    <a:cubicBezTo>
                      <a:pt x="198493" y="182059"/>
                      <a:pt x="202593" y="186060"/>
                      <a:pt x="202593" y="192195"/>
                    </a:cubicBezTo>
                    <a:cubicBezTo>
                      <a:pt x="202593" y="198240"/>
                      <a:pt x="198493" y="202241"/>
                      <a:pt x="192432" y="202241"/>
                    </a:cubicBezTo>
                    <a:lnTo>
                      <a:pt x="182270" y="202241"/>
                    </a:lnTo>
                    <a:cubicBezTo>
                      <a:pt x="176209" y="202241"/>
                      <a:pt x="172109" y="198240"/>
                      <a:pt x="172109" y="192195"/>
                    </a:cubicBezTo>
                    <a:cubicBezTo>
                      <a:pt x="172109" y="186060"/>
                      <a:pt x="176209" y="182059"/>
                      <a:pt x="182270" y="182059"/>
                    </a:cubicBezTo>
                    <a:close/>
                    <a:moveTo>
                      <a:pt x="91153" y="182059"/>
                    </a:moveTo>
                    <a:lnTo>
                      <a:pt x="141783" y="182059"/>
                    </a:lnTo>
                    <a:cubicBezTo>
                      <a:pt x="147834" y="182059"/>
                      <a:pt x="151927" y="186060"/>
                      <a:pt x="151927" y="192195"/>
                    </a:cubicBezTo>
                    <a:cubicBezTo>
                      <a:pt x="151927" y="198240"/>
                      <a:pt x="147834" y="202241"/>
                      <a:pt x="141783" y="202241"/>
                    </a:cubicBezTo>
                    <a:lnTo>
                      <a:pt x="91153" y="202241"/>
                    </a:lnTo>
                    <a:cubicBezTo>
                      <a:pt x="85102" y="202241"/>
                      <a:pt x="81009" y="198240"/>
                      <a:pt x="81009" y="192195"/>
                    </a:cubicBezTo>
                    <a:cubicBezTo>
                      <a:pt x="81009" y="186060"/>
                      <a:pt x="85102" y="182059"/>
                      <a:pt x="91153" y="182059"/>
                    </a:cubicBezTo>
                    <a:close/>
                    <a:moveTo>
                      <a:pt x="161988" y="141625"/>
                    </a:moveTo>
                    <a:lnTo>
                      <a:pt x="232948" y="141625"/>
                    </a:lnTo>
                    <a:cubicBezTo>
                      <a:pt x="239002" y="141625"/>
                      <a:pt x="243098" y="145626"/>
                      <a:pt x="243098" y="151761"/>
                    </a:cubicBezTo>
                    <a:cubicBezTo>
                      <a:pt x="243098" y="157806"/>
                      <a:pt x="239002" y="161807"/>
                      <a:pt x="232948" y="161807"/>
                    </a:cubicBezTo>
                    <a:lnTo>
                      <a:pt x="161988" y="161807"/>
                    </a:lnTo>
                    <a:cubicBezTo>
                      <a:pt x="155934" y="161807"/>
                      <a:pt x="151927" y="157806"/>
                      <a:pt x="151927" y="151761"/>
                    </a:cubicBezTo>
                    <a:cubicBezTo>
                      <a:pt x="151927" y="145626"/>
                      <a:pt x="155934" y="141625"/>
                      <a:pt x="161988" y="141625"/>
                    </a:cubicBezTo>
                    <a:close/>
                    <a:moveTo>
                      <a:pt x="91146" y="141625"/>
                    </a:moveTo>
                    <a:lnTo>
                      <a:pt x="121467" y="141625"/>
                    </a:lnTo>
                    <a:cubicBezTo>
                      <a:pt x="127603" y="141625"/>
                      <a:pt x="131604" y="145626"/>
                      <a:pt x="131604" y="151761"/>
                    </a:cubicBezTo>
                    <a:cubicBezTo>
                      <a:pt x="131604" y="157806"/>
                      <a:pt x="127603" y="161807"/>
                      <a:pt x="121467" y="161807"/>
                    </a:cubicBezTo>
                    <a:lnTo>
                      <a:pt x="91146" y="161807"/>
                    </a:lnTo>
                    <a:cubicBezTo>
                      <a:pt x="85099" y="161807"/>
                      <a:pt x="81009" y="157806"/>
                      <a:pt x="81009" y="151761"/>
                    </a:cubicBezTo>
                    <a:cubicBezTo>
                      <a:pt x="81009" y="145626"/>
                      <a:pt x="85099" y="141625"/>
                      <a:pt x="91146" y="141625"/>
                    </a:cubicBezTo>
                    <a:close/>
                    <a:moveTo>
                      <a:pt x="364566" y="102176"/>
                    </a:moveTo>
                    <a:cubicBezTo>
                      <a:pt x="318996" y="107241"/>
                      <a:pt x="283573" y="145630"/>
                      <a:pt x="283573" y="192194"/>
                    </a:cubicBezTo>
                    <a:cubicBezTo>
                      <a:pt x="283573" y="242756"/>
                      <a:pt x="324069" y="283188"/>
                      <a:pt x="374712" y="283188"/>
                    </a:cubicBezTo>
                    <a:cubicBezTo>
                      <a:pt x="421261" y="283188"/>
                      <a:pt x="459799" y="247732"/>
                      <a:pt x="464783" y="202235"/>
                    </a:cubicBezTo>
                    <a:lnTo>
                      <a:pt x="374712" y="202235"/>
                    </a:lnTo>
                    <a:cubicBezTo>
                      <a:pt x="368660" y="202235"/>
                      <a:pt x="364566" y="198236"/>
                      <a:pt x="364566" y="192194"/>
                    </a:cubicBezTo>
                    <a:close/>
                    <a:moveTo>
                      <a:pt x="182270" y="101191"/>
                    </a:moveTo>
                    <a:lnTo>
                      <a:pt x="192432" y="101191"/>
                    </a:lnTo>
                    <a:cubicBezTo>
                      <a:pt x="198493" y="101191"/>
                      <a:pt x="202593" y="105192"/>
                      <a:pt x="202593" y="111238"/>
                    </a:cubicBezTo>
                    <a:cubicBezTo>
                      <a:pt x="202593" y="117372"/>
                      <a:pt x="198493" y="121373"/>
                      <a:pt x="192432" y="121373"/>
                    </a:cubicBezTo>
                    <a:lnTo>
                      <a:pt x="182270" y="121373"/>
                    </a:lnTo>
                    <a:cubicBezTo>
                      <a:pt x="176209" y="121373"/>
                      <a:pt x="172109" y="117372"/>
                      <a:pt x="172109" y="111238"/>
                    </a:cubicBezTo>
                    <a:cubicBezTo>
                      <a:pt x="172109" y="105192"/>
                      <a:pt x="176209" y="101191"/>
                      <a:pt x="182270" y="101191"/>
                    </a:cubicBezTo>
                    <a:close/>
                    <a:moveTo>
                      <a:pt x="91153" y="101191"/>
                    </a:moveTo>
                    <a:lnTo>
                      <a:pt x="141783" y="101191"/>
                    </a:lnTo>
                    <a:cubicBezTo>
                      <a:pt x="147834" y="101191"/>
                      <a:pt x="151927" y="105192"/>
                      <a:pt x="151927" y="111238"/>
                    </a:cubicBezTo>
                    <a:cubicBezTo>
                      <a:pt x="151927" y="117372"/>
                      <a:pt x="147834" y="121373"/>
                      <a:pt x="141783" y="121373"/>
                    </a:cubicBezTo>
                    <a:lnTo>
                      <a:pt x="91153" y="121373"/>
                    </a:lnTo>
                    <a:cubicBezTo>
                      <a:pt x="85102" y="121373"/>
                      <a:pt x="81009" y="117372"/>
                      <a:pt x="81009" y="111238"/>
                    </a:cubicBezTo>
                    <a:cubicBezTo>
                      <a:pt x="81009" y="105192"/>
                      <a:pt x="85102" y="101191"/>
                      <a:pt x="91153" y="101191"/>
                    </a:cubicBezTo>
                    <a:close/>
                    <a:moveTo>
                      <a:pt x="374712" y="80938"/>
                    </a:moveTo>
                    <a:cubicBezTo>
                      <a:pt x="380764" y="80938"/>
                      <a:pt x="384858" y="85026"/>
                      <a:pt x="384858" y="91068"/>
                    </a:cubicBezTo>
                    <a:lnTo>
                      <a:pt x="384858" y="182063"/>
                    </a:lnTo>
                    <a:lnTo>
                      <a:pt x="475998" y="182063"/>
                    </a:lnTo>
                    <a:cubicBezTo>
                      <a:pt x="482050" y="182063"/>
                      <a:pt x="486055" y="186062"/>
                      <a:pt x="486055" y="192194"/>
                    </a:cubicBezTo>
                    <a:cubicBezTo>
                      <a:pt x="486055" y="253864"/>
                      <a:pt x="436480" y="303360"/>
                      <a:pt x="374712" y="303360"/>
                    </a:cubicBezTo>
                    <a:cubicBezTo>
                      <a:pt x="312944" y="303360"/>
                      <a:pt x="263280" y="253864"/>
                      <a:pt x="263280" y="192194"/>
                    </a:cubicBezTo>
                    <a:cubicBezTo>
                      <a:pt x="263280" y="130523"/>
                      <a:pt x="312944" y="80938"/>
                      <a:pt x="374712" y="80938"/>
                    </a:cubicBezTo>
                    <a:close/>
                    <a:moveTo>
                      <a:pt x="425343" y="61744"/>
                    </a:moveTo>
                    <a:lnTo>
                      <a:pt x="425343" y="141635"/>
                    </a:lnTo>
                    <a:lnTo>
                      <a:pt x="505373" y="141635"/>
                    </a:lnTo>
                    <a:cubicBezTo>
                      <a:pt x="500299" y="99157"/>
                      <a:pt x="466827" y="65743"/>
                      <a:pt x="425343" y="61744"/>
                    </a:cubicBezTo>
                    <a:close/>
                    <a:moveTo>
                      <a:pt x="161988" y="60757"/>
                    </a:moveTo>
                    <a:lnTo>
                      <a:pt x="232948" y="60757"/>
                    </a:lnTo>
                    <a:cubicBezTo>
                      <a:pt x="239002" y="60757"/>
                      <a:pt x="243098" y="64758"/>
                      <a:pt x="243098" y="70804"/>
                    </a:cubicBezTo>
                    <a:cubicBezTo>
                      <a:pt x="243098" y="76938"/>
                      <a:pt x="239002" y="80939"/>
                      <a:pt x="232948" y="80939"/>
                    </a:cubicBezTo>
                    <a:lnTo>
                      <a:pt x="161988" y="80939"/>
                    </a:lnTo>
                    <a:cubicBezTo>
                      <a:pt x="155934" y="80939"/>
                      <a:pt x="151927" y="76938"/>
                      <a:pt x="151927" y="70804"/>
                    </a:cubicBezTo>
                    <a:cubicBezTo>
                      <a:pt x="151927" y="64758"/>
                      <a:pt x="155934" y="60757"/>
                      <a:pt x="161988" y="60757"/>
                    </a:cubicBezTo>
                    <a:close/>
                    <a:moveTo>
                      <a:pt x="91146" y="60757"/>
                    </a:moveTo>
                    <a:lnTo>
                      <a:pt x="121467" y="60757"/>
                    </a:lnTo>
                    <a:cubicBezTo>
                      <a:pt x="127603" y="60757"/>
                      <a:pt x="131604" y="64758"/>
                      <a:pt x="131604" y="70804"/>
                    </a:cubicBezTo>
                    <a:cubicBezTo>
                      <a:pt x="131604" y="76938"/>
                      <a:pt x="127603" y="80939"/>
                      <a:pt x="121467" y="80939"/>
                    </a:cubicBezTo>
                    <a:lnTo>
                      <a:pt x="91146" y="80939"/>
                    </a:lnTo>
                    <a:cubicBezTo>
                      <a:pt x="85099" y="80939"/>
                      <a:pt x="81009" y="76938"/>
                      <a:pt x="81009" y="70804"/>
                    </a:cubicBezTo>
                    <a:cubicBezTo>
                      <a:pt x="81009" y="64758"/>
                      <a:pt x="85099" y="60757"/>
                      <a:pt x="91146" y="60757"/>
                    </a:cubicBezTo>
                    <a:close/>
                    <a:moveTo>
                      <a:pt x="415194" y="40505"/>
                    </a:moveTo>
                    <a:cubicBezTo>
                      <a:pt x="476975" y="40505"/>
                      <a:pt x="526560" y="90092"/>
                      <a:pt x="526560" y="151765"/>
                    </a:cubicBezTo>
                    <a:cubicBezTo>
                      <a:pt x="526560" y="157808"/>
                      <a:pt x="522554" y="161807"/>
                      <a:pt x="516501" y="161807"/>
                    </a:cubicBezTo>
                    <a:lnTo>
                      <a:pt x="415194" y="161807"/>
                    </a:lnTo>
                    <a:cubicBezTo>
                      <a:pt x="409141" y="161807"/>
                      <a:pt x="405046" y="157808"/>
                      <a:pt x="405046" y="151765"/>
                    </a:cubicBezTo>
                    <a:lnTo>
                      <a:pt x="405046" y="50636"/>
                    </a:lnTo>
                    <a:cubicBezTo>
                      <a:pt x="405046" y="44593"/>
                      <a:pt x="409141" y="40505"/>
                      <a:pt x="415194" y="40505"/>
                    </a:cubicBezTo>
                    <a:close/>
                    <a:moveTo>
                      <a:pt x="70848" y="20177"/>
                    </a:moveTo>
                    <a:cubicBezTo>
                      <a:pt x="64796" y="20177"/>
                      <a:pt x="60791" y="24265"/>
                      <a:pt x="60791" y="30309"/>
                    </a:cubicBezTo>
                    <a:lnTo>
                      <a:pt x="60791" y="343802"/>
                    </a:lnTo>
                    <a:lnTo>
                      <a:pt x="222780" y="343802"/>
                    </a:lnTo>
                    <a:cubicBezTo>
                      <a:pt x="228833" y="343802"/>
                      <a:pt x="232927" y="347891"/>
                      <a:pt x="232927" y="353935"/>
                    </a:cubicBezTo>
                    <a:lnTo>
                      <a:pt x="232927" y="364067"/>
                    </a:lnTo>
                    <a:lnTo>
                      <a:pt x="374712" y="364067"/>
                    </a:lnTo>
                    <a:lnTo>
                      <a:pt x="374712" y="353935"/>
                    </a:lnTo>
                    <a:cubicBezTo>
                      <a:pt x="374712" y="347891"/>
                      <a:pt x="378718" y="343802"/>
                      <a:pt x="384859" y="343802"/>
                    </a:cubicBezTo>
                    <a:lnTo>
                      <a:pt x="546848" y="343802"/>
                    </a:lnTo>
                    <a:lnTo>
                      <a:pt x="546848" y="30309"/>
                    </a:lnTo>
                    <a:cubicBezTo>
                      <a:pt x="546848" y="24265"/>
                      <a:pt x="542754" y="20177"/>
                      <a:pt x="536702" y="20177"/>
                    </a:cubicBezTo>
                    <a:close/>
                    <a:moveTo>
                      <a:pt x="70848" y="0"/>
                    </a:moveTo>
                    <a:lnTo>
                      <a:pt x="536702" y="0"/>
                    </a:lnTo>
                    <a:cubicBezTo>
                      <a:pt x="553969" y="0"/>
                      <a:pt x="567142" y="13155"/>
                      <a:pt x="567142" y="30309"/>
                    </a:cubicBezTo>
                    <a:lnTo>
                      <a:pt x="567142" y="343802"/>
                    </a:lnTo>
                    <a:lnTo>
                      <a:pt x="597492" y="343802"/>
                    </a:lnTo>
                    <a:cubicBezTo>
                      <a:pt x="603545" y="343802"/>
                      <a:pt x="607639" y="347891"/>
                      <a:pt x="607639" y="353935"/>
                    </a:cubicBezTo>
                    <a:lnTo>
                      <a:pt x="607639" y="384244"/>
                    </a:lnTo>
                    <a:cubicBezTo>
                      <a:pt x="607639" y="401487"/>
                      <a:pt x="594466" y="414642"/>
                      <a:pt x="577199" y="414642"/>
                    </a:cubicBezTo>
                    <a:lnTo>
                      <a:pt x="30351" y="414642"/>
                    </a:lnTo>
                    <a:cubicBezTo>
                      <a:pt x="13173" y="414642"/>
                      <a:pt x="0" y="401487"/>
                      <a:pt x="0" y="384244"/>
                    </a:cubicBezTo>
                    <a:lnTo>
                      <a:pt x="0" y="353935"/>
                    </a:lnTo>
                    <a:cubicBezTo>
                      <a:pt x="0" y="347891"/>
                      <a:pt x="4094" y="343802"/>
                      <a:pt x="10147" y="343802"/>
                    </a:cubicBezTo>
                    <a:lnTo>
                      <a:pt x="40497" y="343802"/>
                    </a:lnTo>
                    <a:lnTo>
                      <a:pt x="40497" y="30309"/>
                    </a:lnTo>
                    <a:cubicBezTo>
                      <a:pt x="40497" y="13155"/>
                      <a:pt x="53670" y="0"/>
                      <a:pt x="70848" y="0"/>
                    </a:cubicBezTo>
                    <a:close/>
                  </a:path>
                </a:pathLst>
              </a:custGeom>
              <a:solidFill>
                <a:srgbClr val="FFFFFF"/>
              </a:solidFill>
              <a:ln>
                <a:noFill/>
              </a:ln>
            </p:spPr>
            <p:txBody>
              <a:bodyPr wrap="square" lIns="91440" tIns="45720" rIns="91440" bIns="45720" anchor="ctr">
                <a:normAutofit fontScale="85000" lnSpcReduction="20000"/>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rgbClr val="000000"/>
                  </a:solidFill>
                  <a:effectLst/>
                  <a:uLnTx/>
                  <a:uFillTx/>
                  <a:latin typeface="Calibri"/>
                </a:endParaRPr>
              </a:p>
            </p:txBody>
          </p:sp>
        </p:grpSp>
        <p:sp>
          <p:nvSpPr>
            <p:cNvPr id="67" name="文本框 66">
              <a:extLst>
                <a:ext uri="{FF2B5EF4-FFF2-40B4-BE49-F238E27FC236}">
                  <a16:creationId xmlns="" xmlns:a16="http://schemas.microsoft.com/office/drawing/2014/main" id="{3D34178C-1441-4977-97F5-CDE154B14912}"/>
                </a:ext>
              </a:extLst>
            </p:cNvPr>
            <p:cNvSpPr txBox="1"/>
            <p:nvPr/>
          </p:nvSpPr>
          <p:spPr>
            <a:xfrm>
              <a:off x="765583" y="4664087"/>
              <a:ext cx="2121460" cy="923330"/>
            </a:xfrm>
            <a:prstGeom prst="rect">
              <a:avLst/>
            </a:prstGeom>
            <a:noFill/>
          </p:spPr>
          <p:txBody>
            <a:bodyPr wrap="square" rtlCol="0">
              <a:spAutoFit/>
            </a:bodyPr>
            <a:lstStyle/>
            <a:p>
              <a:pPr marL="0" marR="0" lvl="0" indent="0" algn="ctr" defTabSz="457200" eaLnBrk="1" fontAlgn="auto" latinLnBrk="0" hangingPunct="1">
                <a:lnSpc>
                  <a:spcPct val="150000"/>
                </a:lnSpc>
                <a:spcBef>
                  <a:spcPts val="0"/>
                </a:spcBef>
                <a:spcAft>
                  <a:spcPts val="0"/>
                </a:spcAft>
                <a:buClrTx/>
                <a:buSzTx/>
                <a:buFontTx/>
                <a:buNone/>
                <a:tabLst/>
                <a:defRPr/>
              </a:pPr>
              <a:r>
                <a:rPr lang="zh-CN" altLang="en-US" sz="1200" dirty="0">
                  <a:solidFill>
                    <a:schemeClr val="bg1">
                      <a:lumMod val="50000"/>
                    </a:schemeClr>
                  </a:solidFill>
                  <a:latin typeface="思源黑体 Light" panose="020B0300000000000000" pitchFamily="34" charset="-122"/>
                  <a:ea typeface="思源黑体 Light" panose="020B0300000000000000" pitchFamily="34" charset="-122"/>
                </a:rPr>
                <a:t>在这里添加你的详细小段落文本内容，与标题相关并符合整体语言风格内容请简洁。</a:t>
              </a:r>
            </a:p>
          </p:txBody>
        </p:sp>
        <p:sp>
          <p:nvSpPr>
            <p:cNvPr id="68" name="文本框 67">
              <a:extLst>
                <a:ext uri="{FF2B5EF4-FFF2-40B4-BE49-F238E27FC236}">
                  <a16:creationId xmlns="" xmlns:a16="http://schemas.microsoft.com/office/drawing/2014/main" id="{48603B35-50EA-4032-9BBD-B24A0894A7D7}"/>
                </a:ext>
              </a:extLst>
            </p:cNvPr>
            <p:cNvSpPr txBox="1"/>
            <p:nvPr/>
          </p:nvSpPr>
          <p:spPr>
            <a:xfrm>
              <a:off x="1014699" y="4252510"/>
              <a:ext cx="1872344" cy="369332"/>
            </a:xfrm>
            <a:prstGeom prst="rect">
              <a:avLst/>
            </a:prstGeom>
            <a:noFill/>
          </p:spPr>
          <p:txBody>
            <a:bodyPr wrap="square" rtlCol="0">
              <a:spAutoFit/>
            </a:bodyPr>
            <a:lstStyle/>
            <a:p>
              <a:pPr marL="0" marR="0" lvl="0" indent="0" defTabSz="121917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a:ln>
                    <a:noFill/>
                  </a:ln>
                  <a:solidFill>
                    <a:srgbClr val="F0F0F0">
                      <a:lumMod val="25000"/>
                    </a:srgbClr>
                  </a:solidFill>
                  <a:effectLst/>
                  <a:uLnTx/>
                  <a:uFillTx/>
                  <a:latin typeface="思源黑体 Normal" panose="020B0400000000000000" pitchFamily="34" charset="-122"/>
                  <a:ea typeface="思源黑体 Normal" panose="020B0400000000000000" pitchFamily="34" charset="-122"/>
                </a:rPr>
                <a:t>添加标题文字</a:t>
              </a:r>
            </a:p>
          </p:txBody>
        </p:sp>
      </p:grpSp>
      <p:grpSp>
        <p:nvGrpSpPr>
          <p:cNvPr id="71" name="组合 70">
            <a:extLst>
              <a:ext uri="{FF2B5EF4-FFF2-40B4-BE49-F238E27FC236}">
                <a16:creationId xmlns="" xmlns:a16="http://schemas.microsoft.com/office/drawing/2014/main" id="{AFFC04E0-E107-4811-B535-59281B9915B5}"/>
              </a:ext>
            </a:extLst>
          </p:cNvPr>
          <p:cNvGrpSpPr/>
          <p:nvPr/>
        </p:nvGrpSpPr>
        <p:grpSpPr>
          <a:xfrm>
            <a:off x="3357873" y="3332892"/>
            <a:ext cx="2121460" cy="2254526"/>
            <a:chOff x="3357872" y="3332891"/>
            <a:chExt cx="2121460" cy="2254526"/>
          </a:xfrm>
        </p:grpSpPr>
        <p:grpSp>
          <p:nvGrpSpPr>
            <p:cNvPr id="72" name="íśḻîdè" title="MJ8JxobmQhO5YsZmEcy6DZVp0AZTfE39zvT5PAyas4bMl">
              <a:extLst>
                <a:ext uri="{FF2B5EF4-FFF2-40B4-BE49-F238E27FC236}">
                  <a16:creationId xmlns="" xmlns:a16="http://schemas.microsoft.com/office/drawing/2014/main" id="{2ED18B5F-9166-45FC-9A47-EDF5B19E1D36}"/>
                </a:ext>
              </a:extLst>
            </p:cNvPr>
            <p:cNvGrpSpPr/>
            <p:nvPr/>
          </p:nvGrpSpPr>
          <p:grpSpPr>
            <a:xfrm>
              <a:off x="3935760" y="3332891"/>
              <a:ext cx="792088" cy="792085"/>
              <a:chOff x="2406923" y="2845390"/>
              <a:chExt cx="571222" cy="571221"/>
            </a:xfrm>
          </p:grpSpPr>
          <p:sp>
            <p:nvSpPr>
              <p:cNvPr id="75" name="íşḻiďe">
                <a:extLst>
                  <a:ext uri="{FF2B5EF4-FFF2-40B4-BE49-F238E27FC236}">
                    <a16:creationId xmlns="" xmlns:a16="http://schemas.microsoft.com/office/drawing/2014/main" id="{DADE9929-1870-490F-B67D-C49BDB7EF104}"/>
                  </a:ext>
                </a:extLst>
              </p:cNvPr>
              <p:cNvSpPr/>
              <p:nvPr/>
            </p:nvSpPr>
            <p:spPr>
              <a:xfrm>
                <a:off x="2406923" y="2845390"/>
                <a:ext cx="571222" cy="571221"/>
              </a:xfrm>
              <a:prstGeom prst="ellipse">
                <a:avLst/>
              </a:prstGeom>
              <a:solidFill>
                <a:schemeClr val="accent2"/>
              </a:solidFill>
              <a:ln w="38100" cap="flat" cmpd="sng" algn="ctr">
                <a:solidFill>
                  <a:srgbClr val="FFFFFF"/>
                </a:solidFill>
                <a:prstDash val="solid"/>
              </a:ln>
              <a:effectLst/>
            </p:spPr>
            <p:txBody>
              <a:bodyPr wrap="square" lIns="91440" tIns="45720" rIns="91440" bIns="45720" anchor="ctr">
                <a:norm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dirty="0">
                  <a:ln>
                    <a:noFill/>
                  </a:ln>
                  <a:solidFill>
                    <a:srgbClr val="000000"/>
                  </a:solidFill>
                  <a:effectLst/>
                  <a:uLnTx/>
                  <a:uFillTx/>
                  <a:latin typeface="Calibri"/>
                  <a:ea typeface="+mn-ea"/>
                  <a:cs typeface="+mn-cs"/>
                </a:endParaRPr>
              </a:p>
            </p:txBody>
          </p:sp>
          <p:sp>
            <p:nvSpPr>
              <p:cNvPr id="76" name="iṣľîḓè" title="ry6MHxwOH8WsTKLSa514qPVJnvhhWFnRDjZGIbRZNsFBp">
                <a:extLst>
                  <a:ext uri="{FF2B5EF4-FFF2-40B4-BE49-F238E27FC236}">
                    <a16:creationId xmlns="" xmlns:a16="http://schemas.microsoft.com/office/drawing/2014/main" id="{6557326C-11E0-48BA-96CE-8F0F61D2C218}"/>
                  </a:ext>
                </a:extLst>
              </p:cNvPr>
              <p:cNvSpPr/>
              <p:nvPr/>
            </p:nvSpPr>
            <p:spPr bwMode="auto">
              <a:xfrm>
                <a:off x="2540113" y="3026988"/>
                <a:ext cx="304842" cy="208018"/>
              </a:xfrm>
              <a:custGeom>
                <a:avLst/>
                <a:gdLst>
                  <a:gd name="connsiteX0" fmla="*/ 20293 w 607639"/>
                  <a:gd name="connsiteY0" fmla="*/ 364062 h 414642"/>
                  <a:gd name="connsiteX1" fmla="*/ 20293 w 607639"/>
                  <a:gd name="connsiteY1" fmla="*/ 384241 h 414642"/>
                  <a:gd name="connsiteX2" fmla="*/ 30351 w 607639"/>
                  <a:gd name="connsiteY2" fmla="*/ 394374 h 414642"/>
                  <a:gd name="connsiteX3" fmla="*/ 577199 w 607639"/>
                  <a:gd name="connsiteY3" fmla="*/ 394374 h 414642"/>
                  <a:gd name="connsiteX4" fmla="*/ 587346 w 607639"/>
                  <a:gd name="connsiteY4" fmla="*/ 384241 h 414642"/>
                  <a:gd name="connsiteX5" fmla="*/ 587346 w 607639"/>
                  <a:gd name="connsiteY5" fmla="*/ 364062 h 414642"/>
                  <a:gd name="connsiteX6" fmla="*/ 394917 w 607639"/>
                  <a:gd name="connsiteY6" fmla="*/ 364062 h 414642"/>
                  <a:gd name="connsiteX7" fmla="*/ 394917 w 607639"/>
                  <a:gd name="connsiteY7" fmla="*/ 374196 h 414642"/>
                  <a:gd name="connsiteX8" fmla="*/ 384859 w 607639"/>
                  <a:gd name="connsiteY8" fmla="*/ 384241 h 414642"/>
                  <a:gd name="connsiteX9" fmla="*/ 222780 w 607639"/>
                  <a:gd name="connsiteY9" fmla="*/ 384241 h 414642"/>
                  <a:gd name="connsiteX10" fmla="*/ 212634 w 607639"/>
                  <a:gd name="connsiteY10" fmla="*/ 374196 h 414642"/>
                  <a:gd name="connsiteX11" fmla="*/ 212634 w 607639"/>
                  <a:gd name="connsiteY11" fmla="*/ 364062 h 414642"/>
                  <a:gd name="connsiteX12" fmla="*/ 10146 w 607639"/>
                  <a:gd name="connsiteY12" fmla="*/ 343794 h 414642"/>
                  <a:gd name="connsiteX13" fmla="*/ 40505 w 607639"/>
                  <a:gd name="connsiteY13" fmla="*/ 343794 h 414642"/>
                  <a:gd name="connsiteX14" fmla="*/ 40505 w 607639"/>
                  <a:gd name="connsiteY14" fmla="*/ 353920 h 414642"/>
                  <a:gd name="connsiteX15" fmla="*/ 50652 w 607639"/>
                  <a:gd name="connsiteY15" fmla="*/ 364052 h 414642"/>
                  <a:gd name="connsiteX16" fmla="*/ 212637 w 607639"/>
                  <a:gd name="connsiteY16" fmla="*/ 364052 h 414642"/>
                  <a:gd name="connsiteX17" fmla="*/ 212637 w 607639"/>
                  <a:gd name="connsiteY17" fmla="*/ 374185 h 414642"/>
                  <a:gd name="connsiteX18" fmla="*/ 222783 w 607639"/>
                  <a:gd name="connsiteY18" fmla="*/ 384228 h 414642"/>
                  <a:gd name="connsiteX19" fmla="*/ 384857 w 607639"/>
                  <a:gd name="connsiteY19" fmla="*/ 384228 h 414642"/>
                  <a:gd name="connsiteX20" fmla="*/ 394915 w 607639"/>
                  <a:gd name="connsiteY20" fmla="*/ 374185 h 414642"/>
                  <a:gd name="connsiteX21" fmla="*/ 394915 w 607639"/>
                  <a:gd name="connsiteY21" fmla="*/ 364052 h 414642"/>
                  <a:gd name="connsiteX22" fmla="*/ 556989 w 607639"/>
                  <a:gd name="connsiteY22" fmla="*/ 364052 h 414642"/>
                  <a:gd name="connsiteX23" fmla="*/ 567135 w 607639"/>
                  <a:gd name="connsiteY23" fmla="*/ 353920 h 414642"/>
                  <a:gd name="connsiteX24" fmla="*/ 567135 w 607639"/>
                  <a:gd name="connsiteY24" fmla="*/ 343794 h 414642"/>
                  <a:gd name="connsiteX25" fmla="*/ 597493 w 607639"/>
                  <a:gd name="connsiteY25" fmla="*/ 343794 h 414642"/>
                  <a:gd name="connsiteX26" fmla="*/ 607639 w 607639"/>
                  <a:gd name="connsiteY26" fmla="*/ 353928 h 414642"/>
                  <a:gd name="connsiteX27" fmla="*/ 607639 w 607639"/>
                  <a:gd name="connsiteY27" fmla="*/ 384241 h 414642"/>
                  <a:gd name="connsiteX28" fmla="*/ 577199 w 607639"/>
                  <a:gd name="connsiteY28" fmla="*/ 414642 h 414642"/>
                  <a:gd name="connsiteX29" fmla="*/ 30351 w 607639"/>
                  <a:gd name="connsiteY29" fmla="*/ 414642 h 414642"/>
                  <a:gd name="connsiteX30" fmla="*/ 0 w 607639"/>
                  <a:gd name="connsiteY30" fmla="*/ 384241 h 414642"/>
                  <a:gd name="connsiteX31" fmla="*/ 0 w 607639"/>
                  <a:gd name="connsiteY31" fmla="*/ 353928 h 414642"/>
                  <a:gd name="connsiteX32" fmla="*/ 10146 w 607639"/>
                  <a:gd name="connsiteY32" fmla="*/ 343794 h 414642"/>
                  <a:gd name="connsiteX33" fmla="*/ 354415 w 607639"/>
                  <a:gd name="connsiteY33" fmla="*/ 262926 h 414642"/>
                  <a:gd name="connsiteX34" fmla="*/ 364541 w 607639"/>
                  <a:gd name="connsiteY34" fmla="*/ 273063 h 414642"/>
                  <a:gd name="connsiteX35" fmla="*/ 364541 w 607639"/>
                  <a:gd name="connsiteY35" fmla="*/ 303384 h 414642"/>
                  <a:gd name="connsiteX36" fmla="*/ 354415 w 607639"/>
                  <a:gd name="connsiteY36" fmla="*/ 313521 h 414642"/>
                  <a:gd name="connsiteX37" fmla="*/ 344289 w 607639"/>
                  <a:gd name="connsiteY37" fmla="*/ 303384 h 414642"/>
                  <a:gd name="connsiteX38" fmla="*/ 344289 w 607639"/>
                  <a:gd name="connsiteY38" fmla="*/ 273063 h 414642"/>
                  <a:gd name="connsiteX39" fmla="*/ 354415 w 607639"/>
                  <a:gd name="connsiteY39" fmla="*/ 262926 h 414642"/>
                  <a:gd name="connsiteX40" fmla="*/ 274426 w 607639"/>
                  <a:gd name="connsiteY40" fmla="*/ 252429 h 414642"/>
                  <a:gd name="connsiteX41" fmla="*/ 274426 w 607639"/>
                  <a:gd name="connsiteY41" fmla="*/ 253836 h 414642"/>
                  <a:gd name="connsiteX42" fmla="*/ 268732 w 607639"/>
                  <a:gd name="connsiteY42" fmla="*/ 256281 h 414642"/>
                  <a:gd name="connsiteX43" fmla="*/ 435415 w 607639"/>
                  <a:gd name="connsiteY43" fmla="*/ 242745 h 414642"/>
                  <a:gd name="connsiteX44" fmla="*/ 445550 w 607639"/>
                  <a:gd name="connsiteY44" fmla="*/ 252793 h 414642"/>
                  <a:gd name="connsiteX45" fmla="*/ 445550 w 607639"/>
                  <a:gd name="connsiteY45" fmla="*/ 303386 h 414642"/>
                  <a:gd name="connsiteX46" fmla="*/ 435415 w 607639"/>
                  <a:gd name="connsiteY46" fmla="*/ 313522 h 414642"/>
                  <a:gd name="connsiteX47" fmla="*/ 425368 w 607639"/>
                  <a:gd name="connsiteY47" fmla="*/ 303386 h 414642"/>
                  <a:gd name="connsiteX48" fmla="*/ 425368 w 607639"/>
                  <a:gd name="connsiteY48" fmla="*/ 252793 h 414642"/>
                  <a:gd name="connsiteX49" fmla="*/ 435415 w 607639"/>
                  <a:gd name="connsiteY49" fmla="*/ 242745 h 414642"/>
                  <a:gd name="connsiteX50" fmla="*/ 394911 w 607639"/>
                  <a:gd name="connsiteY50" fmla="*/ 222493 h 414642"/>
                  <a:gd name="connsiteX51" fmla="*/ 405046 w 607639"/>
                  <a:gd name="connsiteY51" fmla="*/ 232627 h 414642"/>
                  <a:gd name="connsiteX52" fmla="*/ 405046 w 607639"/>
                  <a:gd name="connsiteY52" fmla="*/ 303388 h 414642"/>
                  <a:gd name="connsiteX53" fmla="*/ 394911 w 607639"/>
                  <a:gd name="connsiteY53" fmla="*/ 313522 h 414642"/>
                  <a:gd name="connsiteX54" fmla="*/ 384864 w 607639"/>
                  <a:gd name="connsiteY54" fmla="*/ 303388 h 414642"/>
                  <a:gd name="connsiteX55" fmla="*/ 384864 w 607639"/>
                  <a:gd name="connsiteY55" fmla="*/ 232627 h 414642"/>
                  <a:gd name="connsiteX56" fmla="*/ 394911 w 607639"/>
                  <a:gd name="connsiteY56" fmla="*/ 222493 h 414642"/>
                  <a:gd name="connsiteX57" fmla="*/ 516514 w 607639"/>
                  <a:gd name="connsiteY57" fmla="*/ 212331 h 414642"/>
                  <a:gd name="connsiteX58" fmla="*/ 526560 w 607639"/>
                  <a:gd name="connsiteY58" fmla="*/ 222468 h 414642"/>
                  <a:gd name="connsiteX59" fmla="*/ 526560 w 607639"/>
                  <a:gd name="connsiteY59" fmla="*/ 303385 h 414642"/>
                  <a:gd name="connsiteX60" fmla="*/ 516514 w 607639"/>
                  <a:gd name="connsiteY60" fmla="*/ 313522 h 414642"/>
                  <a:gd name="connsiteX61" fmla="*/ 506378 w 607639"/>
                  <a:gd name="connsiteY61" fmla="*/ 303385 h 414642"/>
                  <a:gd name="connsiteX62" fmla="*/ 506378 w 607639"/>
                  <a:gd name="connsiteY62" fmla="*/ 222468 h 414642"/>
                  <a:gd name="connsiteX63" fmla="*/ 516514 w 607639"/>
                  <a:gd name="connsiteY63" fmla="*/ 212331 h 414642"/>
                  <a:gd name="connsiteX64" fmla="*/ 311213 w 607639"/>
                  <a:gd name="connsiteY64" fmla="*/ 180188 h 414642"/>
                  <a:gd name="connsiteX65" fmla="*/ 304717 w 607639"/>
                  <a:gd name="connsiteY65" fmla="*/ 211903 h 414642"/>
                  <a:gd name="connsiteX66" fmla="*/ 279633 w 607639"/>
                  <a:gd name="connsiteY66" fmla="*/ 248906 h 414642"/>
                  <a:gd name="connsiteX67" fmla="*/ 274426 w 607639"/>
                  <a:gd name="connsiteY67" fmla="*/ 252429 h 414642"/>
                  <a:gd name="connsiteX68" fmla="*/ 274426 w 607639"/>
                  <a:gd name="connsiteY68" fmla="*/ 239622 h 414642"/>
                  <a:gd name="connsiteX69" fmla="*/ 266991 w 607639"/>
                  <a:gd name="connsiteY69" fmla="*/ 232204 h 414642"/>
                  <a:gd name="connsiteX70" fmla="*/ 286105 w 607639"/>
                  <a:gd name="connsiteY70" fmla="*/ 204050 h 414642"/>
                  <a:gd name="connsiteX71" fmla="*/ 290618 w 607639"/>
                  <a:gd name="connsiteY71" fmla="*/ 182059 h 414642"/>
                  <a:gd name="connsiteX72" fmla="*/ 303796 w 607639"/>
                  <a:gd name="connsiteY72" fmla="*/ 182059 h 414642"/>
                  <a:gd name="connsiteX73" fmla="*/ 185290 w 607639"/>
                  <a:gd name="connsiteY73" fmla="*/ 178985 h 414642"/>
                  <a:gd name="connsiteX74" fmla="*/ 192421 w 607639"/>
                  <a:gd name="connsiteY74" fmla="*/ 182059 h 414642"/>
                  <a:gd name="connsiteX75" fmla="*/ 216731 w 607639"/>
                  <a:gd name="connsiteY75" fmla="*/ 182059 h 414642"/>
                  <a:gd name="connsiteX76" fmla="*/ 266991 w 607639"/>
                  <a:gd name="connsiteY76" fmla="*/ 232204 h 414642"/>
                  <a:gd name="connsiteX77" fmla="*/ 265358 w 607639"/>
                  <a:gd name="connsiteY77" fmla="*/ 234609 h 414642"/>
                  <a:gd name="connsiteX78" fmla="*/ 250836 w 607639"/>
                  <a:gd name="connsiteY78" fmla="*/ 244426 h 414642"/>
                  <a:gd name="connsiteX79" fmla="*/ 185290 w 607639"/>
                  <a:gd name="connsiteY79" fmla="*/ 179031 h 414642"/>
                  <a:gd name="connsiteX80" fmla="*/ 476009 w 607639"/>
                  <a:gd name="connsiteY80" fmla="*/ 171897 h 414642"/>
                  <a:gd name="connsiteX81" fmla="*/ 486055 w 607639"/>
                  <a:gd name="connsiteY81" fmla="*/ 182032 h 414642"/>
                  <a:gd name="connsiteX82" fmla="*/ 486055 w 607639"/>
                  <a:gd name="connsiteY82" fmla="*/ 303387 h 414642"/>
                  <a:gd name="connsiteX83" fmla="*/ 476009 w 607639"/>
                  <a:gd name="connsiteY83" fmla="*/ 313522 h 414642"/>
                  <a:gd name="connsiteX84" fmla="*/ 465873 w 607639"/>
                  <a:gd name="connsiteY84" fmla="*/ 303387 h 414642"/>
                  <a:gd name="connsiteX85" fmla="*/ 465873 w 607639"/>
                  <a:gd name="connsiteY85" fmla="*/ 182032 h 414642"/>
                  <a:gd name="connsiteX86" fmla="*/ 476009 w 607639"/>
                  <a:gd name="connsiteY86" fmla="*/ 171897 h 414642"/>
                  <a:gd name="connsiteX87" fmla="*/ 313921 w 607639"/>
                  <a:gd name="connsiteY87" fmla="*/ 166965 h 414642"/>
                  <a:gd name="connsiteX88" fmla="*/ 314925 w 607639"/>
                  <a:gd name="connsiteY88" fmla="*/ 172904 h 414642"/>
                  <a:gd name="connsiteX89" fmla="*/ 311898 w 607639"/>
                  <a:gd name="connsiteY89" fmla="*/ 180015 h 414642"/>
                  <a:gd name="connsiteX90" fmla="*/ 311213 w 607639"/>
                  <a:gd name="connsiteY90" fmla="*/ 180188 h 414642"/>
                  <a:gd name="connsiteX91" fmla="*/ 313685 w 607639"/>
                  <a:gd name="connsiteY91" fmla="*/ 165567 h 414642"/>
                  <a:gd name="connsiteX92" fmla="*/ 313946 w 607639"/>
                  <a:gd name="connsiteY92" fmla="*/ 166842 h 414642"/>
                  <a:gd name="connsiteX93" fmla="*/ 313921 w 607639"/>
                  <a:gd name="connsiteY93" fmla="*/ 166965 h 414642"/>
                  <a:gd name="connsiteX94" fmla="*/ 286557 w 607639"/>
                  <a:gd name="connsiteY94" fmla="*/ 131875 h 414642"/>
                  <a:gd name="connsiteX95" fmla="*/ 293736 w 607639"/>
                  <a:gd name="connsiteY95" fmla="*/ 161794 h 414642"/>
                  <a:gd name="connsiteX96" fmla="*/ 292704 w 607639"/>
                  <a:gd name="connsiteY96" fmla="*/ 161794 h 414642"/>
                  <a:gd name="connsiteX97" fmla="*/ 285987 w 607639"/>
                  <a:gd name="connsiteY97" fmla="*/ 129499 h 414642"/>
                  <a:gd name="connsiteX98" fmla="*/ 286105 w 607639"/>
                  <a:gd name="connsiteY98" fmla="*/ 129672 h 414642"/>
                  <a:gd name="connsiteX99" fmla="*/ 286557 w 607639"/>
                  <a:gd name="connsiteY99" fmla="*/ 131875 h 414642"/>
                  <a:gd name="connsiteX100" fmla="*/ 304744 w 607639"/>
                  <a:gd name="connsiteY100" fmla="*/ 121927 h 414642"/>
                  <a:gd name="connsiteX101" fmla="*/ 306857 w 607639"/>
                  <a:gd name="connsiteY101" fmla="*/ 125153 h 414642"/>
                  <a:gd name="connsiteX102" fmla="*/ 313685 w 607639"/>
                  <a:gd name="connsiteY102" fmla="*/ 165567 h 414642"/>
                  <a:gd name="connsiteX103" fmla="*/ 303006 w 607639"/>
                  <a:gd name="connsiteY103" fmla="*/ 119273 h 414642"/>
                  <a:gd name="connsiteX104" fmla="*/ 304717 w 607639"/>
                  <a:gd name="connsiteY104" fmla="*/ 121796 h 414642"/>
                  <a:gd name="connsiteX105" fmla="*/ 304744 w 607639"/>
                  <a:gd name="connsiteY105" fmla="*/ 121927 h 414642"/>
                  <a:gd name="connsiteX106" fmla="*/ 266335 w 607639"/>
                  <a:gd name="connsiteY106" fmla="*/ 100547 h 414642"/>
                  <a:gd name="connsiteX107" fmla="*/ 285579 w 607639"/>
                  <a:gd name="connsiteY107" fmla="*/ 127797 h 414642"/>
                  <a:gd name="connsiteX108" fmla="*/ 285987 w 607639"/>
                  <a:gd name="connsiteY108" fmla="*/ 129499 h 414642"/>
                  <a:gd name="connsiteX109" fmla="*/ 263955 w 607639"/>
                  <a:gd name="connsiteY109" fmla="*/ 98160 h 414642"/>
                  <a:gd name="connsiteX110" fmla="*/ 265358 w 607639"/>
                  <a:gd name="connsiteY110" fmla="*/ 99109 h 414642"/>
                  <a:gd name="connsiteX111" fmla="*/ 266335 w 607639"/>
                  <a:gd name="connsiteY111" fmla="*/ 100547 h 414642"/>
                  <a:gd name="connsiteX112" fmla="*/ 265336 w 607639"/>
                  <a:gd name="connsiteY112" fmla="*/ 99133 h 414642"/>
                  <a:gd name="connsiteX113" fmla="*/ 518470 w 607639"/>
                  <a:gd name="connsiteY113" fmla="*/ 91029 h 414642"/>
                  <a:gd name="connsiteX114" fmla="*/ 520515 w 607639"/>
                  <a:gd name="connsiteY114" fmla="*/ 92007 h 414642"/>
                  <a:gd name="connsiteX115" fmla="*/ 522559 w 607639"/>
                  <a:gd name="connsiteY115" fmla="*/ 93074 h 414642"/>
                  <a:gd name="connsiteX116" fmla="*/ 524604 w 607639"/>
                  <a:gd name="connsiteY116" fmla="*/ 94052 h 414642"/>
                  <a:gd name="connsiteX117" fmla="*/ 526560 w 607639"/>
                  <a:gd name="connsiteY117" fmla="*/ 101165 h 414642"/>
                  <a:gd name="connsiteX118" fmla="*/ 523537 w 607639"/>
                  <a:gd name="connsiteY118" fmla="*/ 108188 h 414642"/>
                  <a:gd name="connsiteX119" fmla="*/ 521581 w 607639"/>
                  <a:gd name="connsiteY119" fmla="*/ 109255 h 414642"/>
                  <a:gd name="connsiteX120" fmla="*/ 519537 w 607639"/>
                  <a:gd name="connsiteY120" fmla="*/ 110233 h 414642"/>
                  <a:gd name="connsiteX121" fmla="*/ 517492 w 607639"/>
                  <a:gd name="connsiteY121" fmla="*/ 111211 h 414642"/>
                  <a:gd name="connsiteX122" fmla="*/ 516514 w 607639"/>
                  <a:gd name="connsiteY122" fmla="*/ 111211 h 414642"/>
                  <a:gd name="connsiteX123" fmla="*/ 509401 w 607639"/>
                  <a:gd name="connsiteY123" fmla="*/ 108188 h 414642"/>
                  <a:gd name="connsiteX124" fmla="*/ 507356 w 607639"/>
                  <a:gd name="connsiteY124" fmla="*/ 105165 h 414642"/>
                  <a:gd name="connsiteX125" fmla="*/ 506378 w 607639"/>
                  <a:gd name="connsiteY125" fmla="*/ 101165 h 414642"/>
                  <a:gd name="connsiteX126" fmla="*/ 509401 w 607639"/>
                  <a:gd name="connsiteY126" fmla="*/ 94052 h 414642"/>
                  <a:gd name="connsiteX127" fmla="*/ 518470 w 607639"/>
                  <a:gd name="connsiteY127" fmla="*/ 91029 h 414642"/>
                  <a:gd name="connsiteX128" fmla="*/ 384846 w 607639"/>
                  <a:gd name="connsiteY128" fmla="*/ 91029 h 414642"/>
                  <a:gd name="connsiteX129" fmla="*/ 465819 w 607639"/>
                  <a:gd name="connsiteY129" fmla="*/ 91029 h 414642"/>
                  <a:gd name="connsiteX130" fmla="*/ 475963 w 607639"/>
                  <a:gd name="connsiteY130" fmla="*/ 101165 h 414642"/>
                  <a:gd name="connsiteX131" fmla="*/ 465819 w 607639"/>
                  <a:gd name="connsiteY131" fmla="*/ 111211 h 414642"/>
                  <a:gd name="connsiteX132" fmla="*/ 384846 w 607639"/>
                  <a:gd name="connsiteY132" fmla="*/ 111211 h 414642"/>
                  <a:gd name="connsiteX133" fmla="*/ 374702 w 607639"/>
                  <a:gd name="connsiteY133" fmla="*/ 101165 h 414642"/>
                  <a:gd name="connsiteX134" fmla="*/ 384846 w 607639"/>
                  <a:gd name="connsiteY134" fmla="*/ 91029 h 414642"/>
                  <a:gd name="connsiteX135" fmla="*/ 234861 w 607639"/>
                  <a:gd name="connsiteY135" fmla="*/ 78470 h 414642"/>
                  <a:gd name="connsiteX136" fmla="*/ 236624 w 607639"/>
                  <a:gd name="connsiteY136" fmla="*/ 78890 h 414642"/>
                  <a:gd name="connsiteX137" fmla="*/ 263955 w 607639"/>
                  <a:gd name="connsiteY137" fmla="*/ 98160 h 414642"/>
                  <a:gd name="connsiteX138" fmla="*/ 233277 w 607639"/>
                  <a:gd name="connsiteY138" fmla="*/ 78093 h 414642"/>
                  <a:gd name="connsiteX139" fmla="*/ 234749 w 607639"/>
                  <a:gd name="connsiteY139" fmla="*/ 78395 h 414642"/>
                  <a:gd name="connsiteX140" fmla="*/ 234861 w 607639"/>
                  <a:gd name="connsiteY140" fmla="*/ 78470 h 414642"/>
                  <a:gd name="connsiteX141" fmla="*/ 264684 w 607639"/>
                  <a:gd name="connsiteY141" fmla="*/ 74721 h 414642"/>
                  <a:gd name="connsiteX142" fmla="*/ 280560 w 607639"/>
                  <a:gd name="connsiteY142" fmla="*/ 85001 h 414642"/>
                  <a:gd name="connsiteX143" fmla="*/ 303006 w 607639"/>
                  <a:gd name="connsiteY143" fmla="*/ 119273 h 414642"/>
                  <a:gd name="connsiteX144" fmla="*/ 279633 w 607639"/>
                  <a:gd name="connsiteY144" fmla="*/ 84823 h 414642"/>
                  <a:gd name="connsiteX145" fmla="*/ 202570 w 607639"/>
                  <a:gd name="connsiteY145" fmla="*/ 70780 h 414642"/>
                  <a:gd name="connsiteX146" fmla="*/ 233277 w 607639"/>
                  <a:gd name="connsiteY146" fmla="*/ 78093 h 414642"/>
                  <a:gd name="connsiteX147" fmla="*/ 202570 w 607639"/>
                  <a:gd name="connsiteY147" fmla="*/ 71804 h 414642"/>
                  <a:gd name="connsiteX148" fmla="*/ 197522 w 607639"/>
                  <a:gd name="connsiteY148" fmla="*/ 70770 h 414642"/>
                  <a:gd name="connsiteX149" fmla="*/ 202570 w 607639"/>
                  <a:gd name="connsiteY149" fmla="*/ 71804 h 414642"/>
                  <a:gd name="connsiteX150" fmla="*/ 202570 w 607639"/>
                  <a:gd name="connsiteY150" fmla="*/ 161794 h 414642"/>
                  <a:gd name="connsiteX151" fmla="*/ 292704 w 607639"/>
                  <a:gd name="connsiteY151" fmla="*/ 161794 h 414642"/>
                  <a:gd name="connsiteX152" fmla="*/ 293741 w 607639"/>
                  <a:gd name="connsiteY152" fmla="*/ 166842 h 414642"/>
                  <a:gd name="connsiteX153" fmla="*/ 290618 w 607639"/>
                  <a:gd name="connsiteY153" fmla="*/ 182059 h 414642"/>
                  <a:gd name="connsiteX154" fmla="*/ 216731 w 607639"/>
                  <a:gd name="connsiteY154" fmla="*/ 182059 h 414642"/>
                  <a:gd name="connsiteX155" fmla="*/ 199449 w 607639"/>
                  <a:gd name="connsiteY155" fmla="*/ 164816 h 414642"/>
                  <a:gd name="connsiteX156" fmla="*/ 185290 w 607639"/>
                  <a:gd name="connsiteY156" fmla="*/ 164816 h 414642"/>
                  <a:gd name="connsiteX157" fmla="*/ 185290 w 607639"/>
                  <a:gd name="connsiteY157" fmla="*/ 178985 h 414642"/>
                  <a:gd name="connsiteX158" fmla="*/ 185076 w 607639"/>
                  <a:gd name="connsiteY158" fmla="*/ 178893 h 414642"/>
                  <a:gd name="connsiteX159" fmla="*/ 182271 w 607639"/>
                  <a:gd name="connsiteY159" fmla="*/ 171927 h 414642"/>
                  <a:gd name="connsiteX160" fmla="*/ 182271 w 607639"/>
                  <a:gd name="connsiteY160" fmla="*/ 73890 h 414642"/>
                  <a:gd name="connsiteX161" fmla="*/ 241194 w 607639"/>
                  <a:gd name="connsiteY161" fmla="*/ 59511 h 414642"/>
                  <a:gd name="connsiteX162" fmla="*/ 242600 w 607639"/>
                  <a:gd name="connsiteY162" fmla="*/ 59798 h 414642"/>
                  <a:gd name="connsiteX163" fmla="*/ 264684 w 607639"/>
                  <a:gd name="connsiteY163" fmla="*/ 74721 h 414642"/>
                  <a:gd name="connsiteX164" fmla="*/ 223078 w 607639"/>
                  <a:gd name="connsiteY164" fmla="*/ 55812 h 414642"/>
                  <a:gd name="connsiteX165" fmla="*/ 239895 w 607639"/>
                  <a:gd name="connsiteY165" fmla="*/ 58670 h 414642"/>
                  <a:gd name="connsiteX166" fmla="*/ 241194 w 607639"/>
                  <a:gd name="connsiteY166" fmla="*/ 59511 h 414642"/>
                  <a:gd name="connsiteX167" fmla="*/ 187739 w 607639"/>
                  <a:gd name="connsiteY167" fmla="*/ 52590 h 414642"/>
                  <a:gd name="connsiteX168" fmla="*/ 185298 w 607639"/>
                  <a:gd name="connsiteY168" fmla="*/ 53626 h 414642"/>
                  <a:gd name="connsiteX169" fmla="*/ 182271 w 607639"/>
                  <a:gd name="connsiteY169" fmla="*/ 60736 h 414642"/>
                  <a:gd name="connsiteX170" fmla="*/ 182271 w 607639"/>
                  <a:gd name="connsiteY170" fmla="*/ 73890 h 414642"/>
                  <a:gd name="connsiteX171" fmla="*/ 160258 w 607639"/>
                  <a:gd name="connsiteY171" fmla="*/ 78395 h 414642"/>
                  <a:gd name="connsiteX172" fmla="*/ 101303 w 607639"/>
                  <a:gd name="connsiteY172" fmla="*/ 166842 h 414642"/>
                  <a:gd name="connsiteX173" fmla="*/ 197522 w 607639"/>
                  <a:gd name="connsiteY173" fmla="*/ 262915 h 414642"/>
                  <a:gd name="connsiteX174" fmla="*/ 234749 w 607639"/>
                  <a:gd name="connsiteY174" fmla="*/ 255302 h 414642"/>
                  <a:gd name="connsiteX175" fmla="*/ 250836 w 607639"/>
                  <a:gd name="connsiteY175" fmla="*/ 244426 h 414642"/>
                  <a:gd name="connsiteX176" fmla="*/ 260268 w 607639"/>
                  <a:gd name="connsiteY176" fmla="*/ 253836 h 414642"/>
                  <a:gd name="connsiteX177" fmla="*/ 267391 w 607639"/>
                  <a:gd name="connsiteY177" fmla="*/ 256857 h 414642"/>
                  <a:gd name="connsiteX178" fmla="*/ 268732 w 607639"/>
                  <a:gd name="connsiteY178" fmla="*/ 256281 h 414642"/>
                  <a:gd name="connsiteX179" fmla="*/ 242600 w 607639"/>
                  <a:gd name="connsiteY179" fmla="*/ 273962 h 414642"/>
                  <a:gd name="connsiteX180" fmla="*/ 197522 w 607639"/>
                  <a:gd name="connsiteY180" fmla="*/ 283178 h 414642"/>
                  <a:gd name="connsiteX181" fmla="*/ 81009 w 607639"/>
                  <a:gd name="connsiteY181" fmla="*/ 166842 h 414642"/>
                  <a:gd name="connsiteX182" fmla="*/ 152393 w 607639"/>
                  <a:gd name="connsiteY182" fmla="*/ 59798 h 414642"/>
                  <a:gd name="connsiteX183" fmla="*/ 192421 w 607639"/>
                  <a:gd name="connsiteY183" fmla="*/ 50604 h 414642"/>
                  <a:gd name="connsiteX184" fmla="*/ 195181 w 607639"/>
                  <a:gd name="connsiteY184" fmla="*/ 51073 h 414642"/>
                  <a:gd name="connsiteX185" fmla="*/ 187739 w 607639"/>
                  <a:gd name="connsiteY185" fmla="*/ 52590 h 414642"/>
                  <a:gd name="connsiteX186" fmla="*/ 197522 w 607639"/>
                  <a:gd name="connsiteY186" fmla="*/ 50595 h 414642"/>
                  <a:gd name="connsiteX187" fmla="*/ 223078 w 607639"/>
                  <a:gd name="connsiteY187" fmla="*/ 55812 h 414642"/>
                  <a:gd name="connsiteX188" fmla="*/ 195181 w 607639"/>
                  <a:gd name="connsiteY188" fmla="*/ 51073 h 414642"/>
                  <a:gd name="connsiteX189" fmla="*/ 449651 w 607639"/>
                  <a:gd name="connsiteY189" fmla="*/ 41472 h 414642"/>
                  <a:gd name="connsiteX190" fmla="*/ 452682 w 607639"/>
                  <a:gd name="connsiteY190" fmla="*/ 43516 h 414642"/>
                  <a:gd name="connsiteX191" fmla="*/ 455712 w 607639"/>
                  <a:gd name="connsiteY191" fmla="*/ 50626 h 414642"/>
                  <a:gd name="connsiteX192" fmla="*/ 452682 w 607639"/>
                  <a:gd name="connsiteY192" fmla="*/ 57647 h 414642"/>
                  <a:gd name="connsiteX193" fmla="*/ 445551 w 607639"/>
                  <a:gd name="connsiteY193" fmla="*/ 60757 h 414642"/>
                  <a:gd name="connsiteX194" fmla="*/ 438509 w 607639"/>
                  <a:gd name="connsiteY194" fmla="*/ 57647 h 414642"/>
                  <a:gd name="connsiteX195" fmla="*/ 435389 w 607639"/>
                  <a:gd name="connsiteY195" fmla="*/ 50626 h 414642"/>
                  <a:gd name="connsiteX196" fmla="*/ 438509 w 607639"/>
                  <a:gd name="connsiteY196" fmla="*/ 43516 h 414642"/>
                  <a:gd name="connsiteX197" fmla="*/ 449651 w 607639"/>
                  <a:gd name="connsiteY197" fmla="*/ 41472 h 414642"/>
                  <a:gd name="connsiteX198" fmla="*/ 486030 w 607639"/>
                  <a:gd name="connsiteY198" fmla="*/ 40505 h 414642"/>
                  <a:gd name="connsiteX199" fmla="*/ 516494 w 607639"/>
                  <a:gd name="connsiteY199" fmla="*/ 40505 h 414642"/>
                  <a:gd name="connsiteX200" fmla="*/ 526559 w 607639"/>
                  <a:gd name="connsiteY200" fmla="*/ 50631 h 414642"/>
                  <a:gd name="connsiteX201" fmla="*/ 516494 w 607639"/>
                  <a:gd name="connsiteY201" fmla="*/ 60757 h 414642"/>
                  <a:gd name="connsiteX202" fmla="*/ 486030 w 607639"/>
                  <a:gd name="connsiteY202" fmla="*/ 60757 h 414642"/>
                  <a:gd name="connsiteX203" fmla="*/ 475964 w 607639"/>
                  <a:gd name="connsiteY203" fmla="*/ 50631 h 414642"/>
                  <a:gd name="connsiteX204" fmla="*/ 486030 w 607639"/>
                  <a:gd name="connsiteY204" fmla="*/ 40505 h 414642"/>
                  <a:gd name="connsiteX205" fmla="*/ 384851 w 607639"/>
                  <a:gd name="connsiteY205" fmla="*/ 40505 h 414642"/>
                  <a:gd name="connsiteX206" fmla="*/ 405059 w 607639"/>
                  <a:gd name="connsiteY206" fmla="*/ 40505 h 414642"/>
                  <a:gd name="connsiteX207" fmla="*/ 415207 w 607639"/>
                  <a:gd name="connsiteY207" fmla="*/ 50631 h 414642"/>
                  <a:gd name="connsiteX208" fmla="*/ 405059 w 607639"/>
                  <a:gd name="connsiteY208" fmla="*/ 60757 h 414642"/>
                  <a:gd name="connsiteX209" fmla="*/ 384851 w 607639"/>
                  <a:gd name="connsiteY209" fmla="*/ 60757 h 414642"/>
                  <a:gd name="connsiteX210" fmla="*/ 374702 w 607639"/>
                  <a:gd name="connsiteY210" fmla="*/ 50631 h 414642"/>
                  <a:gd name="connsiteX211" fmla="*/ 384851 w 607639"/>
                  <a:gd name="connsiteY211" fmla="*/ 40505 h 414642"/>
                  <a:gd name="connsiteX212" fmla="*/ 70855 w 607639"/>
                  <a:gd name="connsiteY212" fmla="*/ 20176 h 414642"/>
                  <a:gd name="connsiteX213" fmla="*/ 60798 w 607639"/>
                  <a:gd name="connsiteY213" fmla="*/ 30308 h 414642"/>
                  <a:gd name="connsiteX214" fmla="*/ 60798 w 607639"/>
                  <a:gd name="connsiteY214" fmla="*/ 343788 h 414642"/>
                  <a:gd name="connsiteX215" fmla="*/ 222783 w 607639"/>
                  <a:gd name="connsiteY215" fmla="*/ 343788 h 414642"/>
                  <a:gd name="connsiteX216" fmla="*/ 232929 w 607639"/>
                  <a:gd name="connsiteY216" fmla="*/ 353920 h 414642"/>
                  <a:gd name="connsiteX217" fmla="*/ 232929 w 607639"/>
                  <a:gd name="connsiteY217" fmla="*/ 364052 h 414642"/>
                  <a:gd name="connsiteX218" fmla="*/ 374711 w 607639"/>
                  <a:gd name="connsiteY218" fmla="*/ 364052 h 414642"/>
                  <a:gd name="connsiteX219" fmla="*/ 374711 w 607639"/>
                  <a:gd name="connsiteY219" fmla="*/ 353920 h 414642"/>
                  <a:gd name="connsiteX220" fmla="*/ 384857 w 607639"/>
                  <a:gd name="connsiteY220" fmla="*/ 343788 h 414642"/>
                  <a:gd name="connsiteX221" fmla="*/ 546843 w 607639"/>
                  <a:gd name="connsiteY221" fmla="*/ 343788 h 414642"/>
                  <a:gd name="connsiteX222" fmla="*/ 546843 w 607639"/>
                  <a:gd name="connsiteY222" fmla="*/ 30308 h 414642"/>
                  <a:gd name="connsiteX223" fmla="*/ 536696 w 607639"/>
                  <a:gd name="connsiteY223" fmla="*/ 20176 h 414642"/>
                  <a:gd name="connsiteX224" fmla="*/ 70855 w 607639"/>
                  <a:gd name="connsiteY224" fmla="*/ 0 h 414642"/>
                  <a:gd name="connsiteX225" fmla="*/ 536696 w 607639"/>
                  <a:gd name="connsiteY225" fmla="*/ 0 h 414642"/>
                  <a:gd name="connsiteX226" fmla="*/ 567135 w 607639"/>
                  <a:gd name="connsiteY226" fmla="*/ 30308 h 414642"/>
                  <a:gd name="connsiteX227" fmla="*/ 567135 w 607639"/>
                  <a:gd name="connsiteY227" fmla="*/ 343794 h 414642"/>
                  <a:gd name="connsiteX228" fmla="*/ 384859 w 607639"/>
                  <a:gd name="connsiteY228" fmla="*/ 343794 h 414642"/>
                  <a:gd name="connsiteX229" fmla="*/ 374712 w 607639"/>
                  <a:gd name="connsiteY229" fmla="*/ 353928 h 414642"/>
                  <a:gd name="connsiteX230" fmla="*/ 374712 w 607639"/>
                  <a:gd name="connsiteY230" fmla="*/ 364062 h 414642"/>
                  <a:gd name="connsiteX231" fmla="*/ 232927 w 607639"/>
                  <a:gd name="connsiteY231" fmla="*/ 364062 h 414642"/>
                  <a:gd name="connsiteX232" fmla="*/ 232927 w 607639"/>
                  <a:gd name="connsiteY232" fmla="*/ 353928 h 414642"/>
                  <a:gd name="connsiteX233" fmla="*/ 222780 w 607639"/>
                  <a:gd name="connsiteY233" fmla="*/ 343794 h 414642"/>
                  <a:gd name="connsiteX234" fmla="*/ 40505 w 607639"/>
                  <a:gd name="connsiteY234" fmla="*/ 343794 h 414642"/>
                  <a:gd name="connsiteX235" fmla="*/ 40505 w 607639"/>
                  <a:gd name="connsiteY235" fmla="*/ 30308 h 414642"/>
                  <a:gd name="connsiteX236" fmla="*/ 70855 w 607639"/>
                  <a:gd name="connsiteY236" fmla="*/ 0 h 4146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Lst>
                <a:rect l="l" t="t" r="r" b="b"/>
                <a:pathLst>
                  <a:path w="607639" h="414642">
                    <a:moveTo>
                      <a:pt x="20293" y="364062"/>
                    </a:moveTo>
                    <a:lnTo>
                      <a:pt x="20293" y="384241"/>
                    </a:lnTo>
                    <a:cubicBezTo>
                      <a:pt x="20293" y="390374"/>
                      <a:pt x="24298" y="394374"/>
                      <a:pt x="30351" y="394374"/>
                    </a:cubicBezTo>
                    <a:lnTo>
                      <a:pt x="577199" y="394374"/>
                    </a:lnTo>
                    <a:cubicBezTo>
                      <a:pt x="583341" y="394374"/>
                      <a:pt x="587346" y="390374"/>
                      <a:pt x="587346" y="384241"/>
                    </a:cubicBezTo>
                    <a:lnTo>
                      <a:pt x="587346" y="364062"/>
                    </a:lnTo>
                    <a:lnTo>
                      <a:pt x="394917" y="364062"/>
                    </a:lnTo>
                    <a:lnTo>
                      <a:pt x="394917" y="374196"/>
                    </a:lnTo>
                    <a:cubicBezTo>
                      <a:pt x="394917" y="380240"/>
                      <a:pt x="390911" y="384241"/>
                      <a:pt x="384859" y="384241"/>
                    </a:cubicBezTo>
                    <a:lnTo>
                      <a:pt x="222780" y="384241"/>
                    </a:lnTo>
                    <a:cubicBezTo>
                      <a:pt x="216728" y="384241"/>
                      <a:pt x="212634" y="380240"/>
                      <a:pt x="212634" y="374196"/>
                    </a:cubicBezTo>
                    <a:lnTo>
                      <a:pt x="212634" y="364062"/>
                    </a:lnTo>
                    <a:close/>
                    <a:moveTo>
                      <a:pt x="10146" y="343794"/>
                    </a:moveTo>
                    <a:lnTo>
                      <a:pt x="40505" y="343794"/>
                    </a:lnTo>
                    <a:lnTo>
                      <a:pt x="40505" y="353920"/>
                    </a:lnTo>
                    <a:cubicBezTo>
                      <a:pt x="40505" y="359964"/>
                      <a:pt x="44599" y="364052"/>
                      <a:pt x="50652" y="364052"/>
                    </a:cubicBezTo>
                    <a:lnTo>
                      <a:pt x="212637" y="364052"/>
                    </a:lnTo>
                    <a:lnTo>
                      <a:pt x="212637" y="374185"/>
                    </a:lnTo>
                    <a:cubicBezTo>
                      <a:pt x="212637" y="380229"/>
                      <a:pt x="216731" y="384228"/>
                      <a:pt x="222783" y="384228"/>
                    </a:cubicBezTo>
                    <a:lnTo>
                      <a:pt x="384857" y="384228"/>
                    </a:lnTo>
                    <a:cubicBezTo>
                      <a:pt x="390910" y="384228"/>
                      <a:pt x="394915" y="380229"/>
                      <a:pt x="394915" y="374185"/>
                    </a:cubicBezTo>
                    <a:lnTo>
                      <a:pt x="394915" y="364052"/>
                    </a:lnTo>
                    <a:lnTo>
                      <a:pt x="556989" y="364052"/>
                    </a:lnTo>
                    <a:cubicBezTo>
                      <a:pt x="563041" y="364052"/>
                      <a:pt x="567135" y="359964"/>
                      <a:pt x="567135" y="353920"/>
                    </a:cubicBezTo>
                    <a:lnTo>
                      <a:pt x="567135" y="343794"/>
                    </a:lnTo>
                    <a:lnTo>
                      <a:pt x="597493" y="343794"/>
                    </a:lnTo>
                    <a:cubicBezTo>
                      <a:pt x="603545" y="343794"/>
                      <a:pt x="607639" y="347883"/>
                      <a:pt x="607639" y="353928"/>
                    </a:cubicBezTo>
                    <a:lnTo>
                      <a:pt x="607639" y="384241"/>
                    </a:lnTo>
                    <a:cubicBezTo>
                      <a:pt x="607639" y="401486"/>
                      <a:pt x="594466" y="414642"/>
                      <a:pt x="577199" y="414642"/>
                    </a:cubicBezTo>
                    <a:lnTo>
                      <a:pt x="30351" y="414642"/>
                    </a:lnTo>
                    <a:cubicBezTo>
                      <a:pt x="13173" y="414642"/>
                      <a:pt x="0" y="401486"/>
                      <a:pt x="0" y="384241"/>
                    </a:cubicBezTo>
                    <a:lnTo>
                      <a:pt x="0" y="353928"/>
                    </a:lnTo>
                    <a:cubicBezTo>
                      <a:pt x="0" y="347883"/>
                      <a:pt x="4094" y="343794"/>
                      <a:pt x="10146" y="343794"/>
                    </a:cubicBezTo>
                    <a:close/>
                    <a:moveTo>
                      <a:pt x="354415" y="262926"/>
                    </a:moveTo>
                    <a:cubicBezTo>
                      <a:pt x="360455" y="262926"/>
                      <a:pt x="364541" y="267016"/>
                      <a:pt x="364541" y="273063"/>
                    </a:cubicBezTo>
                    <a:lnTo>
                      <a:pt x="364541" y="303384"/>
                    </a:lnTo>
                    <a:cubicBezTo>
                      <a:pt x="364541" y="309431"/>
                      <a:pt x="360455" y="313521"/>
                      <a:pt x="354415" y="313521"/>
                    </a:cubicBezTo>
                    <a:cubicBezTo>
                      <a:pt x="348375" y="313521"/>
                      <a:pt x="344289" y="309431"/>
                      <a:pt x="344289" y="303384"/>
                    </a:cubicBezTo>
                    <a:lnTo>
                      <a:pt x="344289" y="273063"/>
                    </a:lnTo>
                    <a:cubicBezTo>
                      <a:pt x="344289" y="267016"/>
                      <a:pt x="348375" y="262926"/>
                      <a:pt x="354415" y="262926"/>
                    </a:cubicBezTo>
                    <a:close/>
                    <a:moveTo>
                      <a:pt x="274426" y="252429"/>
                    </a:moveTo>
                    <a:lnTo>
                      <a:pt x="274426" y="253836"/>
                    </a:lnTo>
                    <a:lnTo>
                      <a:pt x="268732" y="256281"/>
                    </a:lnTo>
                    <a:close/>
                    <a:moveTo>
                      <a:pt x="435415" y="242745"/>
                    </a:moveTo>
                    <a:cubicBezTo>
                      <a:pt x="441549" y="242745"/>
                      <a:pt x="445550" y="246746"/>
                      <a:pt x="445550" y="252793"/>
                    </a:cubicBezTo>
                    <a:lnTo>
                      <a:pt x="445550" y="303386"/>
                    </a:lnTo>
                    <a:cubicBezTo>
                      <a:pt x="445550" y="309432"/>
                      <a:pt x="441549" y="313522"/>
                      <a:pt x="435415" y="313522"/>
                    </a:cubicBezTo>
                    <a:cubicBezTo>
                      <a:pt x="429369" y="313522"/>
                      <a:pt x="425368" y="309432"/>
                      <a:pt x="425368" y="303386"/>
                    </a:cubicBezTo>
                    <a:lnTo>
                      <a:pt x="425368" y="252793"/>
                    </a:lnTo>
                    <a:cubicBezTo>
                      <a:pt x="425368" y="246746"/>
                      <a:pt x="429369" y="242745"/>
                      <a:pt x="435415" y="242745"/>
                    </a:cubicBezTo>
                    <a:close/>
                    <a:moveTo>
                      <a:pt x="394911" y="222493"/>
                    </a:moveTo>
                    <a:cubicBezTo>
                      <a:pt x="401045" y="222493"/>
                      <a:pt x="405046" y="226582"/>
                      <a:pt x="405046" y="232627"/>
                    </a:cubicBezTo>
                    <a:lnTo>
                      <a:pt x="405046" y="303388"/>
                    </a:lnTo>
                    <a:cubicBezTo>
                      <a:pt x="405046" y="309433"/>
                      <a:pt x="401045" y="313522"/>
                      <a:pt x="394911" y="313522"/>
                    </a:cubicBezTo>
                    <a:cubicBezTo>
                      <a:pt x="388865" y="313522"/>
                      <a:pt x="384864" y="309433"/>
                      <a:pt x="384864" y="303388"/>
                    </a:cubicBezTo>
                    <a:lnTo>
                      <a:pt x="384864" y="232627"/>
                    </a:lnTo>
                    <a:cubicBezTo>
                      <a:pt x="384864" y="226582"/>
                      <a:pt x="388865" y="222493"/>
                      <a:pt x="394911" y="222493"/>
                    </a:cubicBezTo>
                    <a:close/>
                    <a:moveTo>
                      <a:pt x="516514" y="212331"/>
                    </a:moveTo>
                    <a:cubicBezTo>
                      <a:pt x="522559" y="212331"/>
                      <a:pt x="526560" y="216421"/>
                      <a:pt x="526560" y="222468"/>
                    </a:cubicBezTo>
                    <a:lnTo>
                      <a:pt x="526560" y="303385"/>
                    </a:lnTo>
                    <a:cubicBezTo>
                      <a:pt x="526560" y="309432"/>
                      <a:pt x="522559" y="313522"/>
                      <a:pt x="516514" y="313522"/>
                    </a:cubicBezTo>
                    <a:cubicBezTo>
                      <a:pt x="510379" y="313522"/>
                      <a:pt x="506378" y="309432"/>
                      <a:pt x="506378" y="303385"/>
                    </a:cubicBezTo>
                    <a:lnTo>
                      <a:pt x="506378" y="222468"/>
                    </a:lnTo>
                    <a:cubicBezTo>
                      <a:pt x="506378" y="216421"/>
                      <a:pt x="510379" y="212331"/>
                      <a:pt x="516514" y="212331"/>
                    </a:cubicBezTo>
                    <a:close/>
                    <a:moveTo>
                      <a:pt x="311213" y="180188"/>
                    </a:moveTo>
                    <a:lnTo>
                      <a:pt x="304717" y="211903"/>
                    </a:lnTo>
                    <a:cubicBezTo>
                      <a:pt x="298781" y="225796"/>
                      <a:pt x="290203" y="238347"/>
                      <a:pt x="279633" y="248906"/>
                    </a:cubicBezTo>
                    <a:lnTo>
                      <a:pt x="274426" y="252429"/>
                    </a:lnTo>
                    <a:lnTo>
                      <a:pt x="274426" y="239622"/>
                    </a:lnTo>
                    <a:lnTo>
                      <a:pt x="266991" y="232204"/>
                    </a:lnTo>
                    <a:lnTo>
                      <a:pt x="286105" y="204050"/>
                    </a:lnTo>
                    <a:lnTo>
                      <a:pt x="290618" y="182059"/>
                    </a:lnTo>
                    <a:lnTo>
                      <a:pt x="303796" y="182059"/>
                    </a:lnTo>
                    <a:close/>
                    <a:moveTo>
                      <a:pt x="185290" y="178985"/>
                    </a:moveTo>
                    <a:lnTo>
                      <a:pt x="192421" y="182059"/>
                    </a:lnTo>
                    <a:lnTo>
                      <a:pt x="216731" y="182059"/>
                    </a:lnTo>
                    <a:lnTo>
                      <a:pt x="266991" y="232204"/>
                    </a:lnTo>
                    <a:lnTo>
                      <a:pt x="265358" y="234609"/>
                    </a:lnTo>
                    <a:lnTo>
                      <a:pt x="250836" y="244426"/>
                    </a:lnTo>
                    <a:lnTo>
                      <a:pt x="185290" y="179031"/>
                    </a:lnTo>
                    <a:close/>
                    <a:moveTo>
                      <a:pt x="476009" y="171897"/>
                    </a:moveTo>
                    <a:cubicBezTo>
                      <a:pt x="482054" y="171897"/>
                      <a:pt x="486055" y="175987"/>
                      <a:pt x="486055" y="182032"/>
                    </a:cubicBezTo>
                    <a:lnTo>
                      <a:pt x="486055" y="303387"/>
                    </a:lnTo>
                    <a:cubicBezTo>
                      <a:pt x="486055" y="309433"/>
                      <a:pt x="482054" y="313522"/>
                      <a:pt x="476009" y="313522"/>
                    </a:cubicBezTo>
                    <a:cubicBezTo>
                      <a:pt x="469874" y="313522"/>
                      <a:pt x="465873" y="309433"/>
                      <a:pt x="465873" y="303387"/>
                    </a:cubicBezTo>
                    <a:lnTo>
                      <a:pt x="465873" y="182032"/>
                    </a:lnTo>
                    <a:cubicBezTo>
                      <a:pt x="465873" y="175987"/>
                      <a:pt x="469874" y="171897"/>
                      <a:pt x="476009" y="171897"/>
                    </a:cubicBezTo>
                    <a:close/>
                    <a:moveTo>
                      <a:pt x="313921" y="166965"/>
                    </a:moveTo>
                    <a:lnTo>
                      <a:pt x="314925" y="172904"/>
                    </a:lnTo>
                    <a:cubicBezTo>
                      <a:pt x="314925" y="176015"/>
                      <a:pt x="313946" y="177971"/>
                      <a:pt x="311898" y="180015"/>
                    </a:cubicBezTo>
                    <a:lnTo>
                      <a:pt x="311213" y="180188"/>
                    </a:lnTo>
                    <a:close/>
                    <a:moveTo>
                      <a:pt x="313685" y="165567"/>
                    </a:moveTo>
                    <a:lnTo>
                      <a:pt x="313946" y="166842"/>
                    </a:lnTo>
                    <a:lnTo>
                      <a:pt x="313921" y="166965"/>
                    </a:lnTo>
                    <a:close/>
                    <a:moveTo>
                      <a:pt x="286557" y="131875"/>
                    </a:moveTo>
                    <a:lnTo>
                      <a:pt x="293736" y="161794"/>
                    </a:lnTo>
                    <a:lnTo>
                      <a:pt x="292704" y="161794"/>
                    </a:lnTo>
                    <a:close/>
                    <a:moveTo>
                      <a:pt x="285987" y="129499"/>
                    </a:moveTo>
                    <a:lnTo>
                      <a:pt x="286105" y="129672"/>
                    </a:lnTo>
                    <a:lnTo>
                      <a:pt x="286557" y="131875"/>
                    </a:lnTo>
                    <a:close/>
                    <a:moveTo>
                      <a:pt x="304744" y="121927"/>
                    </a:moveTo>
                    <a:lnTo>
                      <a:pt x="306857" y="125153"/>
                    </a:lnTo>
                    <a:lnTo>
                      <a:pt x="313685" y="165567"/>
                    </a:lnTo>
                    <a:close/>
                    <a:moveTo>
                      <a:pt x="303006" y="119273"/>
                    </a:moveTo>
                    <a:lnTo>
                      <a:pt x="304717" y="121796"/>
                    </a:lnTo>
                    <a:lnTo>
                      <a:pt x="304744" y="121927"/>
                    </a:lnTo>
                    <a:close/>
                    <a:moveTo>
                      <a:pt x="266335" y="100547"/>
                    </a:moveTo>
                    <a:lnTo>
                      <a:pt x="285579" y="127797"/>
                    </a:lnTo>
                    <a:lnTo>
                      <a:pt x="285987" y="129499"/>
                    </a:lnTo>
                    <a:close/>
                    <a:moveTo>
                      <a:pt x="263955" y="98160"/>
                    </a:moveTo>
                    <a:lnTo>
                      <a:pt x="265358" y="99109"/>
                    </a:lnTo>
                    <a:lnTo>
                      <a:pt x="266335" y="100547"/>
                    </a:lnTo>
                    <a:lnTo>
                      <a:pt x="265336" y="99133"/>
                    </a:lnTo>
                    <a:close/>
                    <a:moveTo>
                      <a:pt x="518470" y="91029"/>
                    </a:moveTo>
                    <a:cubicBezTo>
                      <a:pt x="519537" y="91029"/>
                      <a:pt x="519537" y="91029"/>
                      <a:pt x="520515" y="92007"/>
                    </a:cubicBezTo>
                    <a:cubicBezTo>
                      <a:pt x="521581" y="92007"/>
                      <a:pt x="521581" y="93074"/>
                      <a:pt x="522559" y="93074"/>
                    </a:cubicBezTo>
                    <a:cubicBezTo>
                      <a:pt x="523537" y="93074"/>
                      <a:pt x="523537" y="94052"/>
                      <a:pt x="524604" y="94052"/>
                    </a:cubicBezTo>
                    <a:cubicBezTo>
                      <a:pt x="525582" y="96097"/>
                      <a:pt x="526560" y="98142"/>
                      <a:pt x="526560" y="101165"/>
                    </a:cubicBezTo>
                    <a:cubicBezTo>
                      <a:pt x="526560" y="104187"/>
                      <a:pt x="525582" y="106232"/>
                      <a:pt x="523537" y="108188"/>
                    </a:cubicBezTo>
                    <a:cubicBezTo>
                      <a:pt x="523537" y="108188"/>
                      <a:pt x="522559" y="109255"/>
                      <a:pt x="521581" y="109255"/>
                    </a:cubicBezTo>
                    <a:cubicBezTo>
                      <a:pt x="521581" y="109255"/>
                      <a:pt x="520515" y="110233"/>
                      <a:pt x="519537" y="110233"/>
                    </a:cubicBezTo>
                    <a:cubicBezTo>
                      <a:pt x="518470" y="110233"/>
                      <a:pt x="518470" y="110233"/>
                      <a:pt x="517492" y="111211"/>
                    </a:cubicBezTo>
                    <a:lnTo>
                      <a:pt x="516514" y="111211"/>
                    </a:lnTo>
                    <a:cubicBezTo>
                      <a:pt x="513491" y="111211"/>
                      <a:pt x="511446" y="110233"/>
                      <a:pt x="509401" y="108188"/>
                    </a:cubicBezTo>
                    <a:cubicBezTo>
                      <a:pt x="508423" y="107210"/>
                      <a:pt x="507356" y="106232"/>
                      <a:pt x="507356" y="105165"/>
                    </a:cubicBezTo>
                    <a:cubicBezTo>
                      <a:pt x="507356" y="104187"/>
                      <a:pt x="506378" y="103121"/>
                      <a:pt x="506378" y="101165"/>
                    </a:cubicBezTo>
                    <a:cubicBezTo>
                      <a:pt x="506378" y="98142"/>
                      <a:pt x="507356" y="96097"/>
                      <a:pt x="509401" y="94052"/>
                    </a:cubicBezTo>
                    <a:cubicBezTo>
                      <a:pt x="511446" y="92007"/>
                      <a:pt x="515447" y="91029"/>
                      <a:pt x="518470" y="91029"/>
                    </a:cubicBezTo>
                    <a:close/>
                    <a:moveTo>
                      <a:pt x="384846" y="91029"/>
                    </a:moveTo>
                    <a:lnTo>
                      <a:pt x="465819" y="91029"/>
                    </a:lnTo>
                    <a:cubicBezTo>
                      <a:pt x="471870" y="91029"/>
                      <a:pt x="475963" y="95030"/>
                      <a:pt x="475963" y="101165"/>
                    </a:cubicBezTo>
                    <a:cubicBezTo>
                      <a:pt x="475963" y="107210"/>
                      <a:pt x="471870" y="111211"/>
                      <a:pt x="465819" y="111211"/>
                    </a:cubicBezTo>
                    <a:lnTo>
                      <a:pt x="384846" y="111211"/>
                    </a:lnTo>
                    <a:cubicBezTo>
                      <a:pt x="378706" y="111211"/>
                      <a:pt x="374702" y="107210"/>
                      <a:pt x="374702" y="101165"/>
                    </a:cubicBezTo>
                    <a:cubicBezTo>
                      <a:pt x="374702" y="95030"/>
                      <a:pt x="378706" y="91029"/>
                      <a:pt x="384846" y="91029"/>
                    </a:cubicBezTo>
                    <a:close/>
                    <a:moveTo>
                      <a:pt x="234861" y="78470"/>
                    </a:moveTo>
                    <a:lnTo>
                      <a:pt x="236624" y="78890"/>
                    </a:lnTo>
                    <a:lnTo>
                      <a:pt x="263955" y="98160"/>
                    </a:lnTo>
                    <a:close/>
                    <a:moveTo>
                      <a:pt x="233277" y="78093"/>
                    </a:moveTo>
                    <a:lnTo>
                      <a:pt x="234749" y="78395"/>
                    </a:lnTo>
                    <a:lnTo>
                      <a:pt x="234861" y="78470"/>
                    </a:lnTo>
                    <a:close/>
                    <a:moveTo>
                      <a:pt x="264684" y="74721"/>
                    </a:moveTo>
                    <a:lnTo>
                      <a:pt x="280560" y="85001"/>
                    </a:lnTo>
                    <a:lnTo>
                      <a:pt x="303006" y="119273"/>
                    </a:lnTo>
                    <a:lnTo>
                      <a:pt x="279633" y="84823"/>
                    </a:lnTo>
                    <a:close/>
                    <a:moveTo>
                      <a:pt x="202570" y="70780"/>
                    </a:moveTo>
                    <a:lnTo>
                      <a:pt x="233277" y="78093"/>
                    </a:lnTo>
                    <a:lnTo>
                      <a:pt x="202570" y="71804"/>
                    </a:lnTo>
                    <a:close/>
                    <a:moveTo>
                      <a:pt x="197522" y="70770"/>
                    </a:moveTo>
                    <a:lnTo>
                      <a:pt x="202570" y="71804"/>
                    </a:lnTo>
                    <a:lnTo>
                      <a:pt x="202570" y="161794"/>
                    </a:lnTo>
                    <a:lnTo>
                      <a:pt x="292704" y="161794"/>
                    </a:lnTo>
                    <a:lnTo>
                      <a:pt x="293741" y="166842"/>
                    </a:lnTo>
                    <a:lnTo>
                      <a:pt x="290618" y="182059"/>
                    </a:lnTo>
                    <a:lnTo>
                      <a:pt x="216731" y="182059"/>
                    </a:lnTo>
                    <a:lnTo>
                      <a:pt x="199449" y="164816"/>
                    </a:lnTo>
                    <a:cubicBezTo>
                      <a:pt x="195442" y="160818"/>
                      <a:pt x="189386" y="160818"/>
                      <a:pt x="185290" y="164816"/>
                    </a:cubicBezTo>
                    <a:lnTo>
                      <a:pt x="185290" y="178985"/>
                    </a:lnTo>
                    <a:lnTo>
                      <a:pt x="185076" y="178893"/>
                    </a:lnTo>
                    <a:cubicBezTo>
                      <a:pt x="183295" y="176993"/>
                      <a:pt x="182271" y="174460"/>
                      <a:pt x="182271" y="171927"/>
                    </a:cubicBezTo>
                    <a:lnTo>
                      <a:pt x="182271" y="73890"/>
                    </a:lnTo>
                    <a:close/>
                    <a:moveTo>
                      <a:pt x="241194" y="59511"/>
                    </a:moveTo>
                    <a:lnTo>
                      <a:pt x="242600" y="59798"/>
                    </a:lnTo>
                    <a:lnTo>
                      <a:pt x="264684" y="74721"/>
                    </a:lnTo>
                    <a:close/>
                    <a:moveTo>
                      <a:pt x="223078" y="55812"/>
                    </a:moveTo>
                    <a:lnTo>
                      <a:pt x="239895" y="58670"/>
                    </a:lnTo>
                    <a:lnTo>
                      <a:pt x="241194" y="59511"/>
                    </a:lnTo>
                    <a:close/>
                    <a:moveTo>
                      <a:pt x="187739" y="52590"/>
                    </a:moveTo>
                    <a:lnTo>
                      <a:pt x="185298" y="53626"/>
                    </a:lnTo>
                    <a:cubicBezTo>
                      <a:pt x="183251" y="55670"/>
                      <a:pt x="182271" y="57625"/>
                      <a:pt x="182271" y="60736"/>
                    </a:cubicBezTo>
                    <a:lnTo>
                      <a:pt x="182271" y="73890"/>
                    </a:lnTo>
                    <a:lnTo>
                      <a:pt x="160258" y="78395"/>
                    </a:lnTo>
                    <a:cubicBezTo>
                      <a:pt x="125786" y="93105"/>
                      <a:pt x="101303" y="127449"/>
                      <a:pt x="101303" y="166842"/>
                    </a:cubicBezTo>
                    <a:cubicBezTo>
                      <a:pt x="101303" y="219456"/>
                      <a:pt x="144829" y="262915"/>
                      <a:pt x="197522" y="262915"/>
                    </a:cubicBezTo>
                    <a:cubicBezTo>
                      <a:pt x="210673" y="262915"/>
                      <a:pt x="223263" y="260199"/>
                      <a:pt x="234749" y="255302"/>
                    </a:cubicBezTo>
                    <a:lnTo>
                      <a:pt x="250836" y="244426"/>
                    </a:lnTo>
                    <a:lnTo>
                      <a:pt x="260268" y="253836"/>
                    </a:lnTo>
                    <a:cubicBezTo>
                      <a:pt x="262316" y="255791"/>
                      <a:pt x="264364" y="256857"/>
                      <a:pt x="267391" y="256857"/>
                    </a:cubicBezTo>
                    <a:lnTo>
                      <a:pt x="268732" y="256281"/>
                    </a:lnTo>
                    <a:lnTo>
                      <a:pt x="242600" y="273962"/>
                    </a:lnTo>
                    <a:cubicBezTo>
                      <a:pt x="228698" y="279890"/>
                      <a:pt x="213455" y="283178"/>
                      <a:pt x="197522" y="283178"/>
                    </a:cubicBezTo>
                    <a:cubicBezTo>
                      <a:pt x="133703" y="283178"/>
                      <a:pt x="81009" y="230565"/>
                      <a:pt x="81009" y="166842"/>
                    </a:cubicBezTo>
                    <a:cubicBezTo>
                      <a:pt x="81009" y="119050"/>
                      <a:pt x="110649" y="77557"/>
                      <a:pt x="152393" y="59798"/>
                    </a:cubicBezTo>
                    <a:close/>
                    <a:moveTo>
                      <a:pt x="192421" y="50604"/>
                    </a:moveTo>
                    <a:lnTo>
                      <a:pt x="195181" y="51073"/>
                    </a:lnTo>
                    <a:lnTo>
                      <a:pt x="187739" y="52590"/>
                    </a:lnTo>
                    <a:close/>
                    <a:moveTo>
                      <a:pt x="197522" y="50595"/>
                    </a:moveTo>
                    <a:lnTo>
                      <a:pt x="223078" y="55812"/>
                    </a:lnTo>
                    <a:lnTo>
                      <a:pt x="195181" y="51073"/>
                    </a:lnTo>
                    <a:close/>
                    <a:moveTo>
                      <a:pt x="449651" y="41472"/>
                    </a:moveTo>
                    <a:cubicBezTo>
                      <a:pt x="450631" y="42539"/>
                      <a:pt x="451612" y="42539"/>
                      <a:pt x="452682" y="43516"/>
                    </a:cubicBezTo>
                    <a:cubicBezTo>
                      <a:pt x="454732" y="45560"/>
                      <a:pt x="455712" y="47604"/>
                      <a:pt x="455712" y="50626"/>
                    </a:cubicBezTo>
                    <a:cubicBezTo>
                      <a:pt x="455712" y="53648"/>
                      <a:pt x="454732" y="55692"/>
                      <a:pt x="452682" y="57647"/>
                    </a:cubicBezTo>
                    <a:cubicBezTo>
                      <a:pt x="450631" y="59691"/>
                      <a:pt x="448581" y="60757"/>
                      <a:pt x="445551" y="60757"/>
                    </a:cubicBezTo>
                    <a:cubicBezTo>
                      <a:pt x="442520" y="60757"/>
                      <a:pt x="440470" y="59691"/>
                      <a:pt x="438509" y="57647"/>
                    </a:cubicBezTo>
                    <a:cubicBezTo>
                      <a:pt x="436459" y="55692"/>
                      <a:pt x="435389" y="53648"/>
                      <a:pt x="435389" y="50626"/>
                    </a:cubicBezTo>
                    <a:cubicBezTo>
                      <a:pt x="435389" y="47604"/>
                      <a:pt x="436459" y="45560"/>
                      <a:pt x="438509" y="43516"/>
                    </a:cubicBezTo>
                    <a:cubicBezTo>
                      <a:pt x="441540" y="40495"/>
                      <a:pt x="445551" y="39517"/>
                      <a:pt x="449651" y="41472"/>
                    </a:cubicBezTo>
                    <a:close/>
                    <a:moveTo>
                      <a:pt x="486030" y="40505"/>
                    </a:moveTo>
                    <a:lnTo>
                      <a:pt x="516494" y="40505"/>
                    </a:lnTo>
                    <a:cubicBezTo>
                      <a:pt x="522551" y="40505"/>
                      <a:pt x="526559" y="44591"/>
                      <a:pt x="526559" y="50631"/>
                    </a:cubicBezTo>
                    <a:cubicBezTo>
                      <a:pt x="526559" y="56671"/>
                      <a:pt x="522551" y="60757"/>
                      <a:pt x="516494" y="60757"/>
                    </a:cubicBezTo>
                    <a:lnTo>
                      <a:pt x="486030" y="60757"/>
                    </a:lnTo>
                    <a:cubicBezTo>
                      <a:pt x="479973" y="60757"/>
                      <a:pt x="475964" y="56671"/>
                      <a:pt x="475964" y="50631"/>
                    </a:cubicBezTo>
                    <a:cubicBezTo>
                      <a:pt x="475964" y="44591"/>
                      <a:pt x="479973" y="40505"/>
                      <a:pt x="486030" y="40505"/>
                    </a:cubicBezTo>
                    <a:close/>
                    <a:moveTo>
                      <a:pt x="384851" y="40505"/>
                    </a:moveTo>
                    <a:lnTo>
                      <a:pt x="405059" y="40505"/>
                    </a:lnTo>
                    <a:cubicBezTo>
                      <a:pt x="411112" y="40505"/>
                      <a:pt x="415207" y="44591"/>
                      <a:pt x="415207" y="50631"/>
                    </a:cubicBezTo>
                    <a:cubicBezTo>
                      <a:pt x="415207" y="56671"/>
                      <a:pt x="411112" y="60757"/>
                      <a:pt x="405059" y="60757"/>
                    </a:cubicBezTo>
                    <a:lnTo>
                      <a:pt x="384851" y="60757"/>
                    </a:lnTo>
                    <a:cubicBezTo>
                      <a:pt x="378708" y="60757"/>
                      <a:pt x="374702" y="56671"/>
                      <a:pt x="374702" y="50631"/>
                    </a:cubicBezTo>
                    <a:cubicBezTo>
                      <a:pt x="374702" y="44591"/>
                      <a:pt x="378708" y="40505"/>
                      <a:pt x="384851" y="40505"/>
                    </a:cubicBezTo>
                    <a:close/>
                    <a:moveTo>
                      <a:pt x="70855" y="20176"/>
                    </a:moveTo>
                    <a:cubicBezTo>
                      <a:pt x="64803" y="20176"/>
                      <a:pt x="60798" y="24264"/>
                      <a:pt x="60798" y="30308"/>
                    </a:cubicBezTo>
                    <a:lnTo>
                      <a:pt x="60798" y="343788"/>
                    </a:lnTo>
                    <a:lnTo>
                      <a:pt x="222783" y="343788"/>
                    </a:lnTo>
                    <a:cubicBezTo>
                      <a:pt x="228835" y="343788"/>
                      <a:pt x="232929" y="347876"/>
                      <a:pt x="232929" y="353920"/>
                    </a:cubicBezTo>
                    <a:lnTo>
                      <a:pt x="232929" y="364052"/>
                    </a:lnTo>
                    <a:lnTo>
                      <a:pt x="374711" y="364052"/>
                    </a:lnTo>
                    <a:lnTo>
                      <a:pt x="374711" y="353920"/>
                    </a:lnTo>
                    <a:cubicBezTo>
                      <a:pt x="374711" y="347876"/>
                      <a:pt x="378716" y="343788"/>
                      <a:pt x="384857" y="343788"/>
                    </a:cubicBezTo>
                    <a:lnTo>
                      <a:pt x="546843" y="343788"/>
                    </a:lnTo>
                    <a:lnTo>
                      <a:pt x="546843" y="30308"/>
                    </a:lnTo>
                    <a:cubicBezTo>
                      <a:pt x="546843" y="24264"/>
                      <a:pt x="542748" y="20176"/>
                      <a:pt x="536696" y="20176"/>
                    </a:cubicBezTo>
                    <a:close/>
                    <a:moveTo>
                      <a:pt x="70855" y="0"/>
                    </a:moveTo>
                    <a:lnTo>
                      <a:pt x="536696" y="0"/>
                    </a:lnTo>
                    <a:cubicBezTo>
                      <a:pt x="553963" y="0"/>
                      <a:pt x="567135" y="13154"/>
                      <a:pt x="567135" y="30308"/>
                    </a:cubicBezTo>
                    <a:lnTo>
                      <a:pt x="567135" y="343794"/>
                    </a:lnTo>
                    <a:lnTo>
                      <a:pt x="384859" y="343794"/>
                    </a:lnTo>
                    <a:cubicBezTo>
                      <a:pt x="378718" y="343794"/>
                      <a:pt x="374712" y="347883"/>
                      <a:pt x="374712" y="353928"/>
                    </a:cubicBezTo>
                    <a:lnTo>
                      <a:pt x="374712" y="364062"/>
                    </a:lnTo>
                    <a:lnTo>
                      <a:pt x="232927" y="364062"/>
                    </a:lnTo>
                    <a:lnTo>
                      <a:pt x="232927" y="353928"/>
                    </a:lnTo>
                    <a:cubicBezTo>
                      <a:pt x="232927" y="347883"/>
                      <a:pt x="228833" y="343794"/>
                      <a:pt x="222780" y="343794"/>
                    </a:cubicBezTo>
                    <a:lnTo>
                      <a:pt x="40505" y="343794"/>
                    </a:lnTo>
                    <a:lnTo>
                      <a:pt x="40505" y="30308"/>
                    </a:lnTo>
                    <a:cubicBezTo>
                      <a:pt x="40505" y="13154"/>
                      <a:pt x="53678" y="0"/>
                      <a:pt x="70855" y="0"/>
                    </a:cubicBezTo>
                    <a:close/>
                  </a:path>
                </a:pathLst>
              </a:custGeom>
              <a:solidFill>
                <a:srgbClr val="FFFFFF"/>
              </a:solidFill>
              <a:ln>
                <a:noFill/>
              </a:ln>
            </p:spPr>
            <p:txBody>
              <a:bodyPr wrap="square" lIns="91440" tIns="45720" rIns="91440" bIns="45720" anchor="ctr">
                <a:normAutofit fontScale="85000" lnSpcReduction="20000"/>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rgbClr val="000000"/>
                  </a:solidFill>
                  <a:effectLst/>
                  <a:uLnTx/>
                  <a:uFillTx/>
                  <a:latin typeface="Calibri"/>
                </a:endParaRPr>
              </a:p>
            </p:txBody>
          </p:sp>
        </p:grpSp>
        <p:sp>
          <p:nvSpPr>
            <p:cNvPr id="73" name="文本框 72">
              <a:extLst>
                <a:ext uri="{FF2B5EF4-FFF2-40B4-BE49-F238E27FC236}">
                  <a16:creationId xmlns="" xmlns:a16="http://schemas.microsoft.com/office/drawing/2014/main" id="{36204D05-EB31-47EE-9EC0-624CAF0CE88E}"/>
                </a:ext>
              </a:extLst>
            </p:cNvPr>
            <p:cNvSpPr txBox="1"/>
            <p:nvPr/>
          </p:nvSpPr>
          <p:spPr>
            <a:xfrm>
              <a:off x="3357872" y="4664087"/>
              <a:ext cx="2121460" cy="923330"/>
            </a:xfrm>
            <a:prstGeom prst="rect">
              <a:avLst/>
            </a:prstGeom>
            <a:noFill/>
          </p:spPr>
          <p:txBody>
            <a:bodyPr wrap="square" rtlCol="0">
              <a:spAutoFit/>
            </a:bodyPr>
            <a:lstStyle/>
            <a:p>
              <a:pPr algn="ctr" defTabSz="457200">
                <a:lnSpc>
                  <a:spcPct val="150000"/>
                </a:lnSpc>
              </a:pPr>
              <a:r>
                <a:rPr lang="zh-CN" altLang="en-US" sz="1200" dirty="0">
                  <a:solidFill>
                    <a:schemeClr val="bg1">
                      <a:lumMod val="50000"/>
                    </a:schemeClr>
                  </a:solidFill>
                  <a:latin typeface="思源黑体 Light" panose="020B0300000000000000" pitchFamily="34" charset="-122"/>
                  <a:ea typeface="思源黑体 Light" panose="020B0300000000000000" pitchFamily="34" charset="-122"/>
                </a:rPr>
                <a:t>在这里添加你的详细小段落文本内容，与标题相关并符合整体语言风格内容请简洁。</a:t>
              </a:r>
            </a:p>
          </p:txBody>
        </p:sp>
        <p:sp>
          <p:nvSpPr>
            <p:cNvPr id="74" name="文本框 73">
              <a:extLst>
                <a:ext uri="{FF2B5EF4-FFF2-40B4-BE49-F238E27FC236}">
                  <a16:creationId xmlns="" xmlns:a16="http://schemas.microsoft.com/office/drawing/2014/main" id="{FA9376D5-F7DE-4E3C-9291-186DC41FF6AF}"/>
                </a:ext>
              </a:extLst>
            </p:cNvPr>
            <p:cNvSpPr txBox="1"/>
            <p:nvPr/>
          </p:nvSpPr>
          <p:spPr>
            <a:xfrm>
              <a:off x="3606988" y="4252510"/>
              <a:ext cx="1872344" cy="369332"/>
            </a:xfrm>
            <a:prstGeom prst="rect">
              <a:avLst/>
            </a:prstGeom>
            <a:noFill/>
          </p:spPr>
          <p:txBody>
            <a:bodyPr wrap="square" rtlCol="0">
              <a:spAutoFit/>
            </a:bodyPr>
            <a:lstStyle/>
            <a:p>
              <a:pPr marL="0" marR="0" lvl="0" indent="0" defTabSz="121917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a:ln>
                    <a:noFill/>
                  </a:ln>
                  <a:solidFill>
                    <a:srgbClr val="F0F0F0">
                      <a:lumMod val="25000"/>
                    </a:srgbClr>
                  </a:solidFill>
                  <a:effectLst/>
                  <a:uLnTx/>
                  <a:uFillTx/>
                  <a:latin typeface="思源黑体 Normal" panose="020B0400000000000000" pitchFamily="34" charset="-122"/>
                  <a:ea typeface="思源黑体 Normal" panose="020B0400000000000000" pitchFamily="34" charset="-122"/>
                </a:rPr>
                <a:t>添加标题文字</a:t>
              </a:r>
            </a:p>
          </p:txBody>
        </p:sp>
      </p:grpSp>
      <p:cxnSp>
        <p:nvCxnSpPr>
          <p:cNvPr id="77" name="直接连接符 76">
            <a:extLst>
              <a:ext uri="{FF2B5EF4-FFF2-40B4-BE49-F238E27FC236}">
                <a16:creationId xmlns="" xmlns:a16="http://schemas.microsoft.com/office/drawing/2014/main" id="{AFD4E895-811B-454D-A4FC-8408FB1193AE}"/>
              </a:ext>
            </a:extLst>
          </p:cNvPr>
          <p:cNvCxnSpPr/>
          <p:nvPr/>
        </p:nvCxnSpPr>
        <p:spPr>
          <a:xfrm>
            <a:off x="8946067" y="3682247"/>
            <a:ext cx="0" cy="970279"/>
          </a:xfrm>
          <a:prstGeom prst="line">
            <a:avLst/>
          </a:prstGeom>
          <a:noFill/>
          <a:ln w="3175" cap="rnd" cmpd="sng" algn="ctr">
            <a:solidFill>
              <a:srgbClr val="FFFFFF">
                <a:lumMod val="85000"/>
              </a:srgbClr>
            </a:solidFill>
            <a:prstDash val="solid"/>
            <a:round/>
            <a:headEnd type="none"/>
            <a:tailEnd type="none" w="med" len="med"/>
          </a:ln>
          <a:effectLst/>
        </p:spPr>
      </p:cxnSp>
      <p:grpSp>
        <p:nvGrpSpPr>
          <p:cNvPr id="78" name="组合 77">
            <a:extLst>
              <a:ext uri="{FF2B5EF4-FFF2-40B4-BE49-F238E27FC236}">
                <a16:creationId xmlns="" xmlns:a16="http://schemas.microsoft.com/office/drawing/2014/main" id="{27D0CCB8-C694-45B0-90F5-87FD75E824D2}"/>
              </a:ext>
            </a:extLst>
          </p:cNvPr>
          <p:cNvGrpSpPr/>
          <p:nvPr/>
        </p:nvGrpSpPr>
        <p:grpSpPr>
          <a:xfrm>
            <a:off x="6711993" y="2686507"/>
            <a:ext cx="2121460" cy="2233104"/>
            <a:chOff x="6711992" y="2686507"/>
            <a:chExt cx="2121460" cy="2233104"/>
          </a:xfrm>
        </p:grpSpPr>
        <p:grpSp>
          <p:nvGrpSpPr>
            <p:cNvPr id="79" name="ïŝļïďe" title="RRWCujOtcqiJLIlMJ8JxobmQhO5YsZmEcy6DZVp0AZTfE39zvT5PAyas4bMl">
              <a:extLst>
                <a:ext uri="{FF2B5EF4-FFF2-40B4-BE49-F238E27FC236}">
                  <a16:creationId xmlns="" xmlns:a16="http://schemas.microsoft.com/office/drawing/2014/main" id="{BE8E9C66-6D6F-48C6-B09A-FFD86C59ACBC}"/>
                </a:ext>
              </a:extLst>
            </p:cNvPr>
            <p:cNvGrpSpPr/>
            <p:nvPr/>
          </p:nvGrpSpPr>
          <p:grpSpPr>
            <a:xfrm>
              <a:off x="7391935" y="2686507"/>
              <a:ext cx="792088" cy="792085"/>
              <a:chOff x="2406923" y="2845390"/>
              <a:chExt cx="571222" cy="571221"/>
            </a:xfrm>
          </p:grpSpPr>
          <p:sp>
            <p:nvSpPr>
              <p:cNvPr id="82" name="îS1íḋê">
                <a:extLst>
                  <a:ext uri="{FF2B5EF4-FFF2-40B4-BE49-F238E27FC236}">
                    <a16:creationId xmlns="" xmlns:a16="http://schemas.microsoft.com/office/drawing/2014/main" id="{BF3C45F9-8D14-4EA3-8C0A-D57E8420B746}"/>
                  </a:ext>
                </a:extLst>
              </p:cNvPr>
              <p:cNvSpPr/>
              <p:nvPr/>
            </p:nvSpPr>
            <p:spPr>
              <a:xfrm>
                <a:off x="2406923" y="2845390"/>
                <a:ext cx="571222" cy="571221"/>
              </a:xfrm>
              <a:prstGeom prst="ellipse">
                <a:avLst/>
              </a:prstGeom>
              <a:solidFill>
                <a:schemeClr val="accent1"/>
              </a:solidFill>
              <a:ln w="38100" cap="flat" cmpd="sng" algn="ctr">
                <a:solidFill>
                  <a:srgbClr val="FFFFFF"/>
                </a:solidFill>
                <a:prstDash val="solid"/>
              </a:ln>
              <a:effectLst/>
            </p:spPr>
            <p:txBody>
              <a:bodyPr wrap="square" lIns="91440" tIns="45720" rIns="91440" bIns="45720" anchor="ctr">
                <a:norm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rgbClr val="000000"/>
                  </a:solidFill>
                  <a:effectLst/>
                  <a:uLnTx/>
                  <a:uFillTx/>
                  <a:latin typeface="Calibri"/>
                  <a:ea typeface="+mn-ea"/>
                  <a:cs typeface="+mn-cs"/>
                </a:endParaRPr>
              </a:p>
            </p:txBody>
          </p:sp>
          <p:sp>
            <p:nvSpPr>
              <p:cNvPr id="83" name="iŝ1iďê" title="tENvehlOdiZm1Hmry6MHxwOH8WsTKLSa514qPVJnvhhWFnRDjZGIbRZNsFBp">
                <a:extLst>
                  <a:ext uri="{FF2B5EF4-FFF2-40B4-BE49-F238E27FC236}">
                    <a16:creationId xmlns="" xmlns:a16="http://schemas.microsoft.com/office/drawing/2014/main" id="{3F55347C-9391-48CB-BBAF-AACEC5E8B4CD}"/>
                  </a:ext>
                </a:extLst>
              </p:cNvPr>
              <p:cNvSpPr/>
              <p:nvPr/>
            </p:nvSpPr>
            <p:spPr bwMode="auto">
              <a:xfrm>
                <a:off x="2540113" y="2978777"/>
                <a:ext cx="304843" cy="304442"/>
              </a:xfrm>
              <a:custGeom>
                <a:avLst/>
                <a:gdLst>
                  <a:gd name="connsiteX0" fmla="*/ 86413 w 591547"/>
                  <a:gd name="connsiteY0" fmla="*/ 515758 h 590770"/>
                  <a:gd name="connsiteX1" fmla="*/ 171919 w 591547"/>
                  <a:gd name="connsiteY1" fmla="*/ 515758 h 590770"/>
                  <a:gd name="connsiteX2" fmla="*/ 171919 w 591547"/>
                  <a:gd name="connsiteY2" fmla="*/ 537523 h 590770"/>
                  <a:gd name="connsiteX3" fmla="*/ 86413 w 591547"/>
                  <a:gd name="connsiteY3" fmla="*/ 537523 h 590770"/>
                  <a:gd name="connsiteX4" fmla="*/ 86413 w 591547"/>
                  <a:gd name="connsiteY4" fmla="*/ 461733 h 590770"/>
                  <a:gd name="connsiteX5" fmla="*/ 171919 w 591547"/>
                  <a:gd name="connsiteY5" fmla="*/ 461733 h 590770"/>
                  <a:gd name="connsiteX6" fmla="*/ 171919 w 591547"/>
                  <a:gd name="connsiteY6" fmla="*/ 483498 h 590770"/>
                  <a:gd name="connsiteX7" fmla="*/ 86413 w 591547"/>
                  <a:gd name="connsiteY7" fmla="*/ 483498 h 590770"/>
                  <a:gd name="connsiteX8" fmla="*/ 86413 w 591547"/>
                  <a:gd name="connsiteY8" fmla="*/ 408616 h 590770"/>
                  <a:gd name="connsiteX9" fmla="*/ 171919 w 591547"/>
                  <a:gd name="connsiteY9" fmla="*/ 408616 h 590770"/>
                  <a:gd name="connsiteX10" fmla="*/ 171919 w 591547"/>
                  <a:gd name="connsiteY10" fmla="*/ 429474 h 590770"/>
                  <a:gd name="connsiteX11" fmla="*/ 86413 w 591547"/>
                  <a:gd name="connsiteY11" fmla="*/ 429474 h 590770"/>
                  <a:gd name="connsiteX12" fmla="*/ 204177 w 591547"/>
                  <a:gd name="connsiteY12" fmla="*/ 357041 h 590770"/>
                  <a:gd name="connsiteX13" fmla="*/ 204177 w 591547"/>
                  <a:gd name="connsiteY13" fmla="*/ 569815 h 590770"/>
                  <a:gd name="connsiteX14" fmla="*/ 333300 w 591547"/>
                  <a:gd name="connsiteY14" fmla="*/ 569815 h 590770"/>
                  <a:gd name="connsiteX15" fmla="*/ 333300 w 591547"/>
                  <a:gd name="connsiteY15" fmla="*/ 382026 h 590770"/>
                  <a:gd name="connsiteX16" fmla="*/ 183194 w 591547"/>
                  <a:gd name="connsiteY16" fmla="*/ 357041 h 590770"/>
                  <a:gd name="connsiteX17" fmla="*/ 75053 w 591547"/>
                  <a:gd name="connsiteY17" fmla="*/ 382026 h 590770"/>
                  <a:gd name="connsiteX18" fmla="*/ 75053 w 591547"/>
                  <a:gd name="connsiteY18" fmla="*/ 569815 h 590770"/>
                  <a:gd name="connsiteX19" fmla="*/ 183194 w 591547"/>
                  <a:gd name="connsiteY19" fmla="*/ 569815 h 590770"/>
                  <a:gd name="connsiteX20" fmla="*/ 247709 w 591547"/>
                  <a:gd name="connsiteY20" fmla="*/ 311838 h 590770"/>
                  <a:gd name="connsiteX21" fmla="*/ 322851 w 591547"/>
                  <a:gd name="connsiteY21" fmla="*/ 311838 h 590770"/>
                  <a:gd name="connsiteX22" fmla="*/ 322851 w 591547"/>
                  <a:gd name="connsiteY22" fmla="*/ 332826 h 590770"/>
                  <a:gd name="connsiteX23" fmla="*/ 247709 w 591547"/>
                  <a:gd name="connsiteY23" fmla="*/ 332826 h 590770"/>
                  <a:gd name="connsiteX24" fmla="*/ 247709 w 591547"/>
                  <a:gd name="connsiteY24" fmla="*/ 257944 h 590770"/>
                  <a:gd name="connsiteX25" fmla="*/ 322851 w 591547"/>
                  <a:gd name="connsiteY25" fmla="*/ 257944 h 590770"/>
                  <a:gd name="connsiteX26" fmla="*/ 322851 w 591547"/>
                  <a:gd name="connsiteY26" fmla="*/ 279580 h 590770"/>
                  <a:gd name="connsiteX27" fmla="*/ 247709 w 591547"/>
                  <a:gd name="connsiteY27" fmla="*/ 279580 h 590770"/>
                  <a:gd name="connsiteX28" fmla="*/ 247709 w 591547"/>
                  <a:gd name="connsiteY28" fmla="*/ 203919 h 590770"/>
                  <a:gd name="connsiteX29" fmla="*/ 322851 w 591547"/>
                  <a:gd name="connsiteY29" fmla="*/ 203919 h 590770"/>
                  <a:gd name="connsiteX30" fmla="*/ 322851 w 591547"/>
                  <a:gd name="connsiteY30" fmla="*/ 225684 h 590770"/>
                  <a:gd name="connsiteX31" fmla="*/ 247709 w 591547"/>
                  <a:gd name="connsiteY31" fmla="*/ 225684 h 590770"/>
                  <a:gd name="connsiteX32" fmla="*/ 247709 w 591547"/>
                  <a:gd name="connsiteY32" fmla="*/ 150672 h 590770"/>
                  <a:gd name="connsiteX33" fmla="*/ 322851 w 591547"/>
                  <a:gd name="connsiteY33" fmla="*/ 150672 h 590770"/>
                  <a:gd name="connsiteX34" fmla="*/ 322851 w 591547"/>
                  <a:gd name="connsiteY34" fmla="*/ 171660 h 590770"/>
                  <a:gd name="connsiteX35" fmla="*/ 247709 w 591547"/>
                  <a:gd name="connsiteY35" fmla="*/ 171660 h 590770"/>
                  <a:gd name="connsiteX36" fmla="*/ 355090 w 591547"/>
                  <a:gd name="connsiteY36" fmla="*/ 102357 h 590770"/>
                  <a:gd name="connsiteX37" fmla="*/ 355090 w 591547"/>
                  <a:gd name="connsiteY37" fmla="*/ 373160 h 590770"/>
                  <a:gd name="connsiteX38" fmla="*/ 355090 w 591547"/>
                  <a:gd name="connsiteY38" fmla="*/ 376384 h 590770"/>
                  <a:gd name="connsiteX39" fmla="*/ 355090 w 591547"/>
                  <a:gd name="connsiteY39" fmla="*/ 569815 h 590770"/>
                  <a:gd name="connsiteX40" fmla="*/ 484213 w 591547"/>
                  <a:gd name="connsiteY40" fmla="*/ 569815 h 590770"/>
                  <a:gd name="connsiteX41" fmla="*/ 484213 w 591547"/>
                  <a:gd name="connsiteY41" fmla="*/ 154744 h 590770"/>
                  <a:gd name="connsiteX42" fmla="*/ 333300 w 591547"/>
                  <a:gd name="connsiteY42" fmla="*/ 99939 h 590770"/>
                  <a:gd name="connsiteX43" fmla="*/ 236458 w 591547"/>
                  <a:gd name="connsiteY43" fmla="*/ 125730 h 590770"/>
                  <a:gd name="connsiteX44" fmla="*/ 236458 w 591547"/>
                  <a:gd name="connsiteY44" fmla="*/ 341728 h 590770"/>
                  <a:gd name="connsiteX45" fmla="*/ 333300 w 591547"/>
                  <a:gd name="connsiteY45" fmla="*/ 360265 h 590770"/>
                  <a:gd name="connsiteX46" fmla="*/ 397862 w 591547"/>
                  <a:gd name="connsiteY46" fmla="*/ 21761 h 590770"/>
                  <a:gd name="connsiteX47" fmla="*/ 387371 w 591547"/>
                  <a:gd name="connsiteY47" fmla="*/ 32238 h 590770"/>
                  <a:gd name="connsiteX48" fmla="*/ 397862 w 591547"/>
                  <a:gd name="connsiteY48" fmla="*/ 42716 h 590770"/>
                  <a:gd name="connsiteX49" fmla="*/ 409160 w 591547"/>
                  <a:gd name="connsiteY49" fmla="*/ 32238 h 590770"/>
                  <a:gd name="connsiteX50" fmla="*/ 397862 w 591547"/>
                  <a:gd name="connsiteY50" fmla="*/ 21761 h 590770"/>
                  <a:gd name="connsiteX51" fmla="*/ 397862 w 591547"/>
                  <a:gd name="connsiteY51" fmla="*/ 0 h 590770"/>
                  <a:gd name="connsiteX52" fmla="*/ 430143 w 591547"/>
                  <a:gd name="connsiteY52" fmla="*/ 32238 h 590770"/>
                  <a:gd name="connsiteX53" fmla="*/ 409160 w 591547"/>
                  <a:gd name="connsiteY53" fmla="*/ 62865 h 590770"/>
                  <a:gd name="connsiteX54" fmla="*/ 409160 w 591547"/>
                  <a:gd name="connsiteY54" fmla="*/ 100745 h 590770"/>
                  <a:gd name="connsiteX55" fmla="*/ 498740 w 591547"/>
                  <a:gd name="connsiteY55" fmla="*/ 137819 h 590770"/>
                  <a:gd name="connsiteX56" fmla="*/ 506003 w 591547"/>
                  <a:gd name="connsiteY56" fmla="*/ 147491 h 590770"/>
                  <a:gd name="connsiteX57" fmla="*/ 506003 w 591547"/>
                  <a:gd name="connsiteY57" fmla="*/ 569815 h 590770"/>
                  <a:gd name="connsiteX58" fmla="*/ 591547 w 591547"/>
                  <a:gd name="connsiteY58" fmla="*/ 569815 h 590770"/>
                  <a:gd name="connsiteX59" fmla="*/ 591547 w 591547"/>
                  <a:gd name="connsiteY59" fmla="*/ 590770 h 590770"/>
                  <a:gd name="connsiteX60" fmla="*/ 494705 w 591547"/>
                  <a:gd name="connsiteY60" fmla="*/ 590770 h 590770"/>
                  <a:gd name="connsiteX61" fmla="*/ 344598 w 591547"/>
                  <a:gd name="connsiteY61" fmla="*/ 590770 h 590770"/>
                  <a:gd name="connsiteX62" fmla="*/ 193685 w 591547"/>
                  <a:gd name="connsiteY62" fmla="*/ 590770 h 590770"/>
                  <a:gd name="connsiteX63" fmla="*/ 64562 w 591547"/>
                  <a:gd name="connsiteY63" fmla="*/ 590770 h 590770"/>
                  <a:gd name="connsiteX64" fmla="*/ 0 w 591547"/>
                  <a:gd name="connsiteY64" fmla="*/ 590770 h 590770"/>
                  <a:gd name="connsiteX65" fmla="*/ 0 w 591547"/>
                  <a:gd name="connsiteY65" fmla="*/ 569815 h 590770"/>
                  <a:gd name="connsiteX66" fmla="*/ 54070 w 591547"/>
                  <a:gd name="connsiteY66" fmla="*/ 569815 h 590770"/>
                  <a:gd name="connsiteX67" fmla="*/ 54070 w 591547"/>
                  <a:gd name="connsiteY67" fmla="*/ 373160 h 590770"/>
                  <a:gd name="connsiteX68" fmla="*/ 62141 w 591547"/>
                  <a:gd name="connsiteY68" fmla="*/ 362683 h 590770"/>
                  <a:gd name="connsiteX69" fmla="*/ 191264 w 591547"/>
                  <a:gd name="connsiteY69" fmla="*/ 333668 h 590770"/>
                  <a:gd name="connsiteX70" fmla="*/ 195299 w 591547"/>
                  <a:gd name="connsiteY70" fmla="*/ 333668 h 590770"/>
                  <a:gd name="connsiteX71" fmla="*/ 196106 w 591547"/>
                  <a:gd name="connsiteY71" fmla="*/ 333668 h 590770"/>
                  <a:gd name="connsiteX72" fmla="*/ 215475 w 591547"/>
                  <a:gd name="connsiteY72" fmla="*/ 336892 h 590770"/>
                  <a:gd name="connsiteX73" fmla="*/ 215475 w 591547"/>
                  <a:gd name="connsiteY73" fmla="*/ 116864 h 590770"/>
                  <a:gd name="connsiteX74" fmla="*/ 223545 w 591547"/>
                  <a:gd name="connsiteY74" fmla="*/ 106387 h 590770"/>
                  <a:gd name="connsiteX75" fmla="*/ 341370 w 591547"/>
                  <a:gd name="connsiteY75" fmla="*/ 75760 h 590770"/>
                  <a:gd name="connsiteX76" fmla="*/ 342984 w 591547"/>
                  <a:gd name="connsiteY76" fmla="*/ 75760 h 590770"/>
                  <a:gd name="connsiteX77" fmla="*/ 345405 w 591547"/>
                  <a:gd name="connsiteY77" fmla="*/ 75760 h 590770"/>
                  <a:gd name="connsiteX78" fmla="*/ 347020 w 591547"/>
                  <a:gd name="connsiteY78" fmla="*/ 75760 h 590770"/>
                  <a:gd name="connsiteX79" fmla="*/ 348634 w 591547"/>
                  <a:gd name="connsiteY79" fmla="*/ 75760 h 590770"/>
                  <a:gd name="connsiteX80" fmla="*/ 387371 w 591547"/>
                  <a:gd name="connsiteY80" fmla="*/ 91879 h 590770"/>
                  <a:gd name="connsiteX81" fmla="*/ 387371 w 591547"/>
                  <a:gd name="connsiteY81" fmla="*/ 62865 h 590770"/>
                  <a:gd name="connsiteX82" fmla="*/ 365581 w 591547"/>
                  <a:gd name="connsiteY82" fmla="*/ 32238 h 590770"/>
                  <a:gd name="connsiteX83" fmla="*/ 397862 w 591547"/>
                  <a:gd name="connsiteY83" fmla="*/ 0 h 5907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Lst>
                <a:rect l="l" t="t" r="r" b="b"/>
                <a:pathLst>
                  <a:path w="591547" h="590770">
                    <a:moveTo>
                      <a:pt x="86413" y="515758"/>
                    </a:moveTo>
                    <a:lnTo>
                      <a:pt x="171919" y="515758"/>
                    </a:lnTo>
                    <a:lnTo>
                      <a:pt x="171919" y="537523"/>
                    </a:lnTo>
                    <a:lnTo>
                      <a:pt x="86413" y="537523"/>
                    </a:lnTo>
                    <a:close/>
                    <a:moveTo>
                      <a:pt x="86413" y="461733"/>
                    </a:moveTo>
                    <a:lnTo>
                      <a:pt x="171919" y="461733"/>
                    </a:lnTo>
                    <a:lnTo>
                      <a:pt x="171919" y="483498"/>
                    </a:lnTo>
                    <a:lnTo>
                      <a:pt x="86413" y="483498"/>
                    </a:lnTo>
                    <a:close/>
                    <a:moveTo>
                      <a:pt x="86413" y="408616"/>
                    </a:moveTo>
                    <a:lnTo>
                      <a:pt x="171919" y="408616"/>
                    </a:lnTo>
                    <a:lnTo>
                      <a:pt x="171919" y="429474"/>
                    </a:lnTo>
                    <a:lnTo>
                      <a:pt x="86413" y="429474"/>
                    </a:lnTo>
                    <a:close/>
                    <a:moveTo>
                      <a:pt x="204177" y="357041"/>
                    </a:moveTo>
                    <a:lnTo>
                      <a:pt x="204177" y="569815"/>
                    </a:lnTo>
                    <a:lnTo>
                      <a:pt x="333300" y="569815"/>
                    </a:lnTo>
                    <a:lnTo>
                      <a:pt x="333300" y="382026"/>
                    </a:lnTo>
                    <a:close/>
                    <a:moveTo>
                      <a:pt x="183194" y="357041"/>
                    </a:moveTo>
                    <a:lnTo>
                      <a:pt x="75053" y="382026"/>
                    </a:lnTo>
                    <a:lnTo>
                      <a:pt x="75053" y="569815"/>
                    </a:lnTo>
                    <a:lnTo>
                      <a:pt x="183194" y="569815"/>
                    </a:lnTo>
                    <a:close/>
                    <a:moveTo>
                      <a:pt x="247709" y="311838"/>
                    </a:moveTo>
                    <a:lnTo>
                      <a:pt x="322851" y="311838"/>
                    </a:lnTo>
                    <a:lnTo>
                      <a:pt x="322851" y="332826"/>
                    </a:lnTo>
                    <a:lnTo>
                      <a:pt x="247709" y="332826"/>
                    </a:lnTo>
                    <a:close/>
                    <a:moveTo>
                      <a:pt x="247709" y="257944"/>
                    </a:moveTo>
                    <a:lnTo>
                      <a:pt x="322851" y="257944"/>
                    </a:lnTo>
                    <a:lnTo>
                      <a:pt x="322851" y="279580"/>
                    </a:lnTo>
                    <a:lnTo>
                      <a:pt x="247709" y="279580"/>
                    </a:lnTo>
                    <a:close/>
                    <a:moveTo>
                      <a:pt x="247709" y="203919"/>
                    </a:moveTo>
                    <a:lnTo>
                      <a:pt x="322851" y="203919"/>
                    </a:lnTo>
                    <a:lnTo>
                      <a:pt x="322851" y="225684"/>
                    </a:lnTo>
                    <a:lnTo>
                      <a:pt x="247709" y="225684"/>
                    </a:lnTo>
                    <a:close/>
                    <a:moveTo>
                      <a:pt x="247709" y="150672"/>
                    </a:moveTo>
                    <a:lnTo>
                      <a:pt x="322851" y="150672"/>
                    </a:lnTo>
                    <a:lnTo>
                      <a:pt x="322851" y="171660"/>
                    </a:lnTo>
                    <a:lnTo>
                      <a:pt x="247709" y="171660"/>
                    </a:lnTo>
                    <a:close/>
                    <a:moveTo>
                      <a:pt x="355090" y="102357"/>
                    </a:moveTo>
                    <a:lnTo>
                      <a:pt x="355090" y="373160"/>
                    </a:lnTo>
                    <a:lnTo>
                      <a:pt x="355090" y="376384"/>
                    </a:lnTo>
                    <a:lnTo>
                      <a:pt x="355090" y="569815"/>
                    </a:lnTo>
                    <a:lnTo>
                      <a:pt x="484213" y="569815"/>
                    </a:lnTo>
                    <a:lnTo>
                      <a:pt x="484213" y="154744"/>
                    </a:lnTo>
                    <a:close/>
                    <a:moveTo>
                      <a:pt x="333300" y="99939"/>
                    </a:moveTo>
                    <a:lnTo>
                      <a:pt x="236458" y="125730"/>
                    </a:lnTo>
                    <a:lnTo>
                      <a:pt x="236458" y="341728"/>
                    </a:lnTo>
                    <a:lnTo>
                      <a:pt x="333300" y="360265"/>
                    </a:lnTo>
                    <a:close/>
                    <a:moveTo>
                      <a:pt x="397862" y="21761"/>
                    </a:moveTo>
                    <a:cubicBezTo>
                      <a:pt x="392213" y="21761"/>
                      <a:pt x="387371" y="26596"/>
                      <a:pt x="387371" y="32238"/>
                    </a:cubicBezTo>
                    <a:cubicBezTo>
                      <a:pt x="387371" y="37880"/>
                      <a:pt x="392213" y="42716"/>
                      <a:pt x="397862" y="42716"/>
                    </a:cubicBezTo>
                    <a:cubicBezTo>
                      <a:pt x="404318" y="42716"/>
                      <a:pt x="409160" y="37880"/>
                      <a:pt x="409160" y="32238"/>
                    </a:cubicBezTo>
                    <a:cubicBezTo>
                      <a:pt x="409160" y="26596"/>
                      <a:pt x="404318" y="21761"/>
                      <a:pt x="397862" y="21761"/>
                    </a:cubicBezTo>
                    <a:close/>
                    <a:moveTo>
                      <a:pt x="397862" y="0"/>
                    </a:moveTo>
                    <a:cubicBezTo>
                      <a:pt x="415616" y="0"/>
                      <a:pt x="430143" y="14507"/>
                      <a:pt x="430143" y="32238"/>
                    </a:cubicBezTo>
                    <a:cubicBezTo>
                      <a:pt x="430143" y="45940"/>
                      <a:pt x="421266" y="58029"/>
                      <a:pt x="409160" y="62865"/>
                    </a:cubicBezTo>
                    <a:lnTo>
                      <a:pt x="409160" y="100745"/>
                    </a:lnTo>
                    <a:lnTo>
                      <a:pt x="498740" y="137819"/>
                    </a:lnTo>
                    <a:cubicBezTo>
                      <a:pt x="502775" y="139431"/>
                      <a:pt x="506003" y="143461"/>
                      <a:pt x="506003" y="147491"/>
                    </a:cubicBezTo>
                    <a:lnTo>
                      <a:pt x="506003" y="569815"/>
                    </a:lnTo>
                    <a:lnTo>
                      <a:pt x="591547" y="569815"/>
                    </a:lnTo>
                    <a:lnTo>
                      <a:pt x="591547" y="590770"/>
                    </a:lnTo>
                    <a:lnTo>
                      <a:pt x="494705" y="590770"/>
                    </a:lnTo>
                    <a:lnTo>
                      <a:pt x="344598" y="590770"/>
                    </a:lnTo>
                    <a:lnTo>
                      <a:pt x="193685" y="590770"/>
                    </a:lnTo>
                    <a:lnTo>
                      <a:pt x="64562" y="590770"/>
                    </a:lnTo>
                    <a:lnTo>
                      <a:pt x="0" y="590770"/>
                    </a:lnTo>
                    <a:lnTo>
                      <a:pt x="0" y="569815"/>
                    </a:lnTo>
                    <a:lnTo>
                      <a:pt x="54070" y="569815"/>
                    </a:lnTo>
                    <a:lnTo>
                      <a:pt x="54070" y="373160"/>
                    </a:lnTo>
                    <a:cubicBezTo>
                      <a:pt x="54070" y="368324"/>
                      <a:pt x="57298" y="364294"/>
                      <a:pt x="62141" y="362683"/>
                    </a:cubicBezTo>
                    <a:lnTo>
                      <a:pt x="191264" y="333668"/>
                    </a:lnTo>
                    <a:cubicBezTo>
                      <a:pt x="192878" y="332862"/>
                      <a:pt x="194492" y="332862"/>
                      <a:pt x="195299" y="333668"/>
                    </a:cubicBezTo>
                    <a:cubicBezTo>
                      <a:pt x="196106" y="333668"/>
                      <a:pt x="196106" y="333668"/>
                      <a:pt x="196106" y="333668"/>
                    </a:cubicBezTo>
                    <a:lnTo>
                      <a:pt x="215475" y="336892"/>
                    </a:lnTo>
                    <a:lnTo>
                      <a:pt x="215475" y="116864"/>
                    </a:lnTo>
                    <a:cubicBezTo>
                      <a:pt x="215475" y="112028"/>
                      <a:pt x="218703" y="107999"/>
                      <a:pt x="223545" y="106387"/>
                    </a:cubicBezTo>
                    <a:lnTo>
                      <a:pt x="341370" y="75760"/>
                    </a:lnTo>
                    <a:cubicBezTo>
                      <a:pt x="342177" y="75760"/>
                      <a:pt x="342177" y="75760"/>
                      <a:pt x="342984" y="75760"/>
                    </a:cubicBezTo>
                    <a:cubicBezTo>
                      <a:pt x="343791" y="75760"/>
                      <a:pt x="344598" y="74954"/>
                      <a:pt x="345405" y="75760"/>
                    </a:cubicBezTo>
                    <a:cubicBezTo>
                      <a:pt x="346213" y="75760"/>
                      <a:pt x="347020" y="75760"/>
                      <a:pt x="347020" y="75760"/>
                    </a:cubicBezTo>
                    <a:cubicBezTo>
                      <a:pt x="347827" y="75760"/>
                      <a:pt x="347827" y="75760"/>
                      <a:pt x="348634" y="75760"/>
                    </a:cubicBezTo>
                    <a:lnTo>
                      <a:pt x="387371" y="91879"/>
                    </a:lnTo>
                    <a:lnTo>
                      <a:pt x="387371" y="62865"/>
                    </a:lnTo>
                    <a:cubicBezTo>
                      <a:pt x="375265" y="58029"/>
                      <a:pt x="365581" y="45940"/>
                      <a:pt x="365581" y="32238"/>
                    </a:cubicBezTo>
                    <a:cubicBezTo>
                      <a:pt x="365581" y="14507"/>
                      <a:pt x="380107" y="0"/>
                      <a:pt x="397862" y="0"/>
                    </a:cubicBezTo>
                    <a:close/>
                  </a:path>
                </a:pathLst>
              </a:custGeom>
              <a:solidFill>
                <a:srgbClr val="FFFFFF"/>
              </a:solidFill>
              <a:ln>
                <a:noFill/>
              </a:ln>
            </p:spPr>
            <p:txBody>
              <a:bodyPr wrap="square" lIns="91440" tIns="45720" rIns="91440" bIns="45720" anchor="ctr">
                <a:norm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rgbClr val="000000"/>
                  </a:solidFill>
                  <a:effectLst/>
                  <a:uLnTx/>
                  <a:uFillTx/>
                  <a:latin typeface="Calibri"/>
                </a:endParaRPr>
              </a:p>
            </p:txBody>
          </p:sp>
        </p:grpSp>
        <p:sp>
          <p:nvSpPr>
            <p:cNvPr id="80" name="文本框 79">
              <a:extLst>
                <a:ext uri="{FF2B5EF4-FFF2-40B4-BE49-F238E27FC236}">
                  <a16:creationId xmlns="" xmlns:a16="http://schemas.microsoft.com/office/drawing/2014/main" id="{F02BA6B1-77CA-427C-8DD6-5AC09581C366}"/>
                </a:ext>
              </a:extLst>
            </p:cNvPr>
            <p:cNvSpPr txBox="1"/>
            <p:nvPr/>
          </p:nvSpPr>
          <p:spPr>
            <a:xfrm>
              <a:off x="6711992" y="3996281"/>
              <a:ext cx="2121460" cy="923330"/>
            </a:xfrm>
            <a:prstGeom prst="rect">
              <a:avLst/>
            </a:prstGeom>
            <a:noFill/>
          </p:spPr>
          <p:txBody>
            <a:bodyPr wrap="square" rtlCol="0">
              <a:spAutoFit/>
            </a:bodyPr>
            <a:lstStyle/>
            <a:p>
              <a:pPr algn="ctr" defTabSz="457200">
                <a:lnSpc>
                  <a:spcPct val="150000"/>
                </a:lnSpc>
              </a:pPr>
              <a:r>
                <a:rPr lang="zh-CN" altLang="en-US" sz="1200" dirty="0">
                  <a:solidFill>
                    <a:schemeClr val="bg1">
                      <a:lumMod val="50000"/>
                    </a:schemeClr>
                  </a:solidFill>
                  <a:latin typeface="思源黑体 Light" panose="020B0300000000000000" pitchFamily="34" charset="-122"/>
                  <a:ea typeface="思源黑体 Light" panose="020B0300000000000000" pitchFamily="34" charset="-122"/>
                </a:rPr>
                <a:t>在这里添加你的详细小段落文本内容，与标题相关并符合整体语言风格内容请简洁。</a:t>
              </a:r>
            </a:p>
          </p:txBody>
        </p:sp>
        <p:sp>
          <p:nvSpPr>
            <p:cNvPr id="81" name="文本框 80">
              <a:extLst>
                <a:ext uri="{FF2B5EF4-FFF2-40B4-BE49-F238E27FC236}">
                  <a16:creationId xmlns="" xmlns:a16="http://schemas.microsoft.com/office/drawing/2014/main" id="{B0C3B547-1EBE-4D4C-9425-4D95867816EC}"/>
                </a:ext>
              </a:extLst>
            </p:cNvPr>
            <p:cNvSpPr txBox="1"/>
            <p:nvPr/>
          </p:nvSpPr>
          <p:spPr>
            <a:xfrm>
              <a:off x="6961108" y="3584704"/>
              <a:ext cx="1872344" cy="369332"/>
            </a:xfrm>
            <a:prstGeom prst="rect">
              <a:avLst/>
            </a:prstGeom>
            <a:noFill/>
          </p:spPr>
          <p:txBody>
            <a:bodyPr wrap="square" rtlCol="0">
              <a:spAutoFit/>
            </a:bodyPr>
            <a:lstStyle/>
            <a:p>
              <a:pPr marL="0" marR="0" lvl="0" indent="0" defTabSz="121917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a:ln>
                    <a:noFill/>
                  </a:ln>
                  <a:solidFill>
                    <a:srgbClr val="F0F0F0">
                      <a:lumMod val="25000"/>
                    </a:srgbClr>
                  </a:solidFill>
                  <a:effectLst/>
                  <a:uLnTx/>
                  <a:uFillTx/>
                  <a:latin typeface="思源黑体 Normal" panose="020B0400000000000000" pitchFamily="34" charset="-122"/>
                  <a:ea typeface="思源黑体 Normal" panose="020B0400000000000000" pitchFamily="34" charset="-122"/>
                </a:rPr>
                <a:t>添加标题文字</a:t>
              </a:r>
            </a:p>
          </p:txBody>
        </p:sp>
      </p:grpSp>
      <p:grpSp>
        <p:nvGrpSpPr>
          <p:cNvPr id="84" name="组合 83">
            <a:extLst>
              <a:ext uri="{FF2B5EF4-FFF2-40B4-BE49-F238E27FC236}">
                <a16:creationId xmlns="" xmlns:a16="http://schemas.microsoft.com/office/drawing/2014/main" id="{9DDE4D1E-E02D-474C-A012-25FCFF37183E}"/>
              </a:ext>
            </a:extLst>
          </p:cNvPr>
          <p:cNvGrpSpPr/>
          <p:nvPr/>
        </p:nvGrpSpPr>
        <p:grpSpPr>
          <a:xfrm>
            <a:off x="9099099" y="2201369"/>
            <a:ext cx="2182293" cy="2320956"/>
            <a:chOff x="9099098" y="2201368"/>
            <a:chExt cx="2182293" cy="2320956"/>
          </a:xfrm>
        </p:grpSpPr>
        <p:grpSp>
          <p:nvGrpSpPr>
            <p:cNvPr id="85" name="i$líḍê" title="MJ8JxobmQhO5YsZmEcy6DZVp0AZTfE39zvT5PAyas4bMl">
              <a:extLst>
                <a:ext uri="{FF2B5EF4-FFF2-40B4-BE49-F238E27FC236}">
                  <a16:creationId xmlns="" xmlns:a16="http://schemas.microsoft.com/office/drawing/2014/main" id="{A569042B-B5BC-4596-AAA5-5FC58573824E}"/>
                </a:ext>
              </a:extLst>
            </p:cNvPr>
            <p:cNvGrpSpPr/>
            <p:nvPr/>
          </p:nvGrpSpPr>
          <p:grpSpPr>
            <a:xfrm>
              <a:off x="9777181" y="2201368"/>
              <a:ext cx="792088" cy="792085"/>
              <a:chOff x="2406923" y="2845390"/>
              <a:chExt cx="571222" cy="571221"/>
            </a:xfrm>
          </p:grpSpPr>
          <p:sp>
            <p:nvSpPr>
              <p:cNvPr id="88" name="îṩľíḓê">
                <a:extLst>
                  <a:ext uri="{FF2B5EF4-FFF2-40B4-BE49-F238E27FC236}">
                    <a16:creationId xmlns="" xmlns:a16="http://schemas.microsoft.com/office/drawing/2014/main" id="{8E40A8BE-A71D-44D9-B094-80E97D9CADD6}"/>
                  </a:ext>
                </a:extLst>
              </p:cNvPr>
              <p:cNvSpPr/>
              <p:nvPr/>
            </p:nvSpPr>
            <p:spPr>
              <a:xfrm>
                <a:off x="2406923" y="2845390"/>
                <a:ext cx="571222" cy="571221"/>
              </a:xfrm>
              <a:prstGeom prst="ellipse">
                <a:avLst/>
              </a:prstGeom>
              <a:solidFill>
                <a:schemeClr val="accent2"/>
              </a:solidFill>
              <a:ln w="38100" cap="flat" cmpd="sng" algn="ctr">
                <a:solidFill>
                  <a:srgbClr val="FFFFFF"/>
                </a:solidFill>
                <a:prstDash val="solid"/>
              </a:ln>
              <a:effectLst/>
            </p:spPr>
            <p:txBody>
              <a:bodyPr wrap="square" lIns="91440" tIns="45720" rIns="91440" bIns="45720" anchor="ctr">
                <a:norm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rgbClr val="000000"/>
                  </a:solidFill>
                  <a:effectLst/>
                  <a:uLnTx/>
                  <a:uFillTx/>
                  <a:latin typeface="Calibri"/>
                  <a:ea typeface="+mn-ea"/>
                  <a:cs typeface="+mn-cs"/>
                </a:endParaRPr>
              </a:p>
            </p:txBody>
          </p:sp>
          <p:sp>
            <p:nvSpPr>
              <p:cNvPr id="89" name="îs1îḍê" title="ry6MHxwOH8WsTKLSa514qPVJnvhhWFnRDjZGIbRZNsFBp">
                <a:extLst>
                  <a:ext uri="{FF2B5EF4-FFF2-40B4-BE49-F238E27FC236}">
                    <a16:creationId xmlns="" xmlns:a16="http://schemas.microsoft.com/office/drawing/2014/main" id="{61F60086-219D-4C2C-B0A7-B7BE80C08BF6}"/>
                  </a:ext>
                </a:extLst>
              </p:cNvPr>
              <p:cNvSpPr/>
              <p:nvPr/>
            </p:nvSpPr>
            <p:spPr bwMode="auto">
              <a:xfrm>
                <a:off x="2540113" y="2998523"/>
                <a:ext cx="304843" cy="264949"/>
              </a:xfrm>
              <a:custGeom>
                <a:avLst/>
                <a:gdLst>
                  <a:gd name="connsiteX0" fmla="*/ 427885 w 601094"/>
                  <a:gd name="connsiteY0" fmla="*/ 274980 h 522431"/>
                  <a:gd name="connsiteX1" fmla="*/ 432269 w 601094"/>
                  <a:gd name="connsiteY1" fmla="*/ 321660 h 522431"/>
                  <a:gd name="connsiteX2" fmla="*/ 431295 w 601094"/>
                  <a:gd name="connsiteY2" fmla="*/ 429121 h 522431"/>
                  <a:gd name="connsiteX3" fmla="*/ 453455 w 601094"/>
                  <a:gd name="connsiteY3" fmla="*/ 417208 h 522431"/>
                  <a:gd name="connsiteX4" fmla="*/ 448585 w 601094"/>
                  <a:gd name="connsiteY4" fmla="*/ 349619 h 522431"/>
                  <a:gd name="connsiteX5" fmla="*/ 448585 w 601094"/>
                  <a:gd name="connsiteY5" fmla="*/ 301238 h 522431"/>
                  <a:gd name="connsiteX6" fmla="*/ 427885 w 601094"/>
                  <a:gd name="connsiteY6" fmla="*/ 274980 h 522431"/>
                  <a:gd name="connsiteX7" fmla="*/ 352921 w 601094"/>
                  <a:gd name="connsiteY7" fmla="*/ 272822 h 522431"/>
                  <a:gd name="connsiteX8" fmla="*/ 354868 w 601094"/>
                  <a:gd name="connsiteY8" fmla="*/ 371774 h 522431"/>
                  <a:gd name="connsiteX9" fmla="*/ 351947 w 601094"/>
                  <a:gd name="connsiteY9" fmla="*/ 423317 h 522431"/>
                  <a:gd name="connsiteX10" fmla="*/ 378481 w 601094"/>
                  <a:gd name="connsiteY10" fmla="*/ 441065 h 522431"/>
                  <a:gd name="connsiteX11" fmla="*/ 386514 w 601094"/>
                  <a:gd name="connsiteY11" fmla="*/ 411647 h 522431"/>
                  <a:gd name="connsiteX12" fmla="*/ 385297 w 601094"/>
                  <a:gd name="connsiteY12" fmla="*/ 362535 h 522431"/>
                  <a:gd name="connsiteX13" fmla="*/ 388461 w 601094"/>
                  <a:gd name="connsiteY13" fmla="*/ 301511 h 522431"/>
                  <a:gd name="connsiteX14" fmla="*/ 356816 w 601094"/>
                  <a:gd name="connsiteY14" fmla="*/ 273795 h 522431"/>
                  <a:gd name="connsiteX15" fmla="*/ 352921 w 601094"/>
                  <a:gd name="connsiteY15" fmla="*/ 272822 h 522431"/>
                  <a:gd name="connsiteX16" fmla="*/ 276425 w 601094"/>
                  <a:gd name="connsiteY16" fmla="*/ 271096 h 522431"/>
                  <a:gd name="connsiteX17" fmla="*/ 279350 w 601094"/>
                  <a:gd name="connsiteY17" fmla="*/ 382676 h 522431"/>
                  <a:gd name="connsiteX18" fmla="*/ 278131 w 601094"/>
                  <a:gd name="connsiteY18" fmla="*/ 427892 h 522431"/>
                  <a:gd name="connsiteX19" fmla="*/ 302017 w 601094"/>
                  <a:gd name="connsiteY19" fmla="*/ 447096 h 522431"/>
                  <a:gd name="connsiteX20" fmla="*/ 308841 w 601094"/>
                  <a:gd name="connsiteY20" fmla="*/ 393859 h 522431"/>
                  <a:gd name="connsiteX21" fmla="*/ 309816 w 601094"/>
                  <a:gd name="connsiteY21" fmla="*/ 321660 h 522431"/>
                  <a:gd name="connsiteX22" fmla="*/ 313472 w 601094"/>
                  <a:gd name="connsiteY22" fmla="*/ 278875 h 522431"/>
                  <a:gd name="connsiteX23" fmla="*/ 281787 w 601094"/>
                  <a:gd name="connsiteY23" fmla="*/ 273041 h 522431"/>
                  <a:gd name="connsiteX24" fmla="*/ 276425 w 601094"/>
                  <a:gd name="connsiteY24" fmla="*/ 271096 h 522431"/>
                  <a:gd name="connsiteX25" fmla="*/ 207982 w 601094"/>
                  <a:gd name="connsiteY25" fmla="*/ 270139 h 522431"/>
                  <a:gd name="connsiteX26" fmla="*/ 212122 w 601094"/>
                  <a:gd name="connsiteY26" fmla="*/ 371024 h 522431"/>
                  <a:gd name="connsiteX27" fmla="*/ 213826 w 601094"/>
                  <a:gd name="connsiteY27" fmla="*/ 428880 h 522431"/>
                  <a:gd name="connsiteX28" fmla="*/ 219427 w 601094"/>
                  <a:gd name="connsiteY28" fmla="*/ 447842 h 522431"/>
                  <a:gd name="connsiteX29" fmla="*/ 237689 w 601094"/>
                  <a:gd name="connsiteY29" fmla="*/ 443709 h 522431"/>
                  <a:gd name="connsiteX30" fmla="*/ 236472 w 601094"/>
                  <a:gd name="connsiteY30" fmla="*/ 345013 h 522431"/>
                  <a:gd name="connsiteX31" fmla="*/ 237446 w 601094"/>
                  <a:gd name="connsiteY31" fmla="*/ 302228 h 522431"/>
                  <a:gd name="connsiteX32" fmla="*/ 213339 w 601094"/>
                  <a:gd name="connsiteY32" fmla="*/ 272570 h 522431"/>
                  <a:gd name="connsiteX33" fmla="*/ 207982 w 601094"/>
                  <a:gd name="connsiteY33" fmla="*/ 270139 h 522431"/>
                  <a:gd name="connsiteX34" fmla="*/ 167332 w 601094"/>
                  <a:gd name="connsiteY34" fmla="*/ 268198 h 522431"/>
                  <a:gd name="connsiteX35" fmla="*/ 141519 w 601094"/>
                  <a:gd name="connsiteY35" fmla="*/ 270872 h 522431"/>
                  <a:gd name="connsiteX36" fmla="*/ 136893 w 601094"/>
                  <a:gd name="connsiteY36" fmla="*/ 269657 h 522431"/>
                  <a:gd name="connsiteX37" fmla="*/ 141032 w 601094"/>
                  <a:gd name="connsiteY37" fmla="*/ 391464 h 522431"/>
                  <a:gd name="connsiteX38" fmla="*/ 138354 w 601094"/>
                  <a:gd name="connsiteY38" fmla="*/ 445924 h 522431"/>
                  <a:gd name="connsiteX39" fmla="*/ 167332 w 601094"/>
                  <a:gd name="connsiteY39" fmla="*/ 431823 h 522431"/>
                  <a:gd name="connsiteX40" fmla="*/ 168793 w 601094"/>
                  <a:gd name="connsiteY40" fmla="*/ 322172 h 522431"/>
                  <a:gd name="connsiteX41" fmla="*/ 167332 w 601094"/>
                  <a:gd name="connsiteY41" fmla="*/ 268198 h 522431"/>
                  <a:gd name="connsiteX42" fmla="*/ 424963 w 601094"/>
                  <a:gd name="connsiteY42" fmla="*/ 258205 h 522431"/>
                  <a:gd name="connsiteX43" fmla="*/ 470015 w 601094"/>
                  <a:gd name="connsiteY43" fmla="*/ 309504 h 522431"/>
                  <a:gd name="connsiteX44" fmla="*/ 468797 w 601094"/>
                  <a:gd name="connsiteY44" fmla="*/ 403836 h 522431"/>
                  <a:gd name="connsiteX45" fmla="*/ 467336 w 601094"/>
                  <a:gd name="connsiteY45" fmla="*/ 447112 h 522431"/>
                  <a:gd name="connsiteX46" fmla="*/ 417658 w 601094"/>
                  <a:gd name="connsiteY46" fmla="*/ 434469 h 522431"/>
                  <a:gd name="connsiteX47" fmla="*/ 418632 w 601094"/>
                  <a:gd name="connsiteY47" fmla="*/ 335761 h 522431"/>
                  <a:gd name="connsiteX48" fmla="*/ 415222 w 601094"/>
                  <a:gd name="connsiteY48" fmla="*/ 267687 h 522431"/>
                  <a:gd name="connsiteX49" fmla="*/ 419362 w 601094"/>
                  <a:gd name="connsiteY49" fmla="*/ 262824 h 522431"/>
                  <a:gd name="connsiteX50" fmla="*/ 424963 w 601094"/>
                  <a:gd name="connsiteY50" fmla="*/ 258205 h 522431"/>
                  <a:gd name="connsiteX51" fmla="*/ 356816 w 601094"/>
                  <a:gd name="connsiteY51" fmla="*/ 257749 h 522431"/>
                  <a:gd name="connsiteX52" fmla="*/ 392356 w 601094"/>
                  <a:gd name="connsiteY52" fmla="*/ 258478 h 522431"/>
                  <a:gd name="connsiteX53" fmla="*/ 398685 w 601094"/>
                  <a:gd name="connsiteY53" fmla="*/ 263340 h 522431"/>
                  <a:gd name="connsiteX54" fmla="*/ 400876 w 601094"/>
                  <a:gd name="connsiteY54" fmla="*/ 423803 h 522431"/>
                  <a:gd name="connsiteX55" fmla="*/ 366066 w 601094"/>
                  <a:gd name="connsiteY55" fmla="*/ 455652 h 522431"/>
                  <a:gd name="connsiteX56" fmla="*/ 340019 w 601094"/>
                  <a:gd name="connsiteY56" fmla="*/ 412133 h 522431"/>
                  <a:gd name="connsiteX57" fmla="*/ 344401 w 601094"/>
                  <a:gd name="connsiteY57" fmla="*/ 260909 h 522431"/>
                  <a:gd name="connsiteX58" fmla="*/ 352434 w 601094"/>
                  <a:gd name="connsiteY58" fmla="*/ 258964 h 522431"/>
                  <a:gd name="connsiteX59" fmla="*/ 356816 w 601094"/>
                  <a:gd name="connsiteY59" fmla="*/ 257749 h 522431"/>
                  <a:gd name="connsiteX60" fmla="*/ 213339 w 601094"/>
                  <a:gd name="connsiteY60" fmla="*/ 256040 h 522431"/>
                  <a:gd name="connsiteX61" fmla="*/ 252787 w 601094"/>
                  <a:gd name="connsiteY61" fmla="*/ 302228 h 522431"/>
                  <a:gd name="connsiteX62" fmla="*/ 250595 w 601094"/>
                  <a:gd name="connsiteY62" fmla="*/ 454405 h 522431"/>
                  <a:gd name="connsiteX63" fmla="*/ 243290 w 601094"/>
                  <a:gd name="connsiteY63" fmla="*/ 461455 h 522431"/>
                  <a:gd name="connsiteX64" fmla="*/ 207738 w 601094"/>
                  <a:gd name="connsiteY64" fmla="*/ 461455 h 522431"/>
                  <a:gd name="connsiteX65" fmla="*/ 201164 w 601094"/>
                  <a:gd name="connsiteY65" fmla="*/ 454891 h 522431"/>
                  <a:gd name="connsiteX66" fmla="*/ 199459 w 601094"/>
                  <a:gd name="connsiteY66" fmla="*/ 342825 h 522431"/>
                  <a:gd name="connsiteX67" fmla="*/ 198972 w 601094"/>
                  <a:gd name="connsiteY67" fmla="*/ 265277 h 522431"/>
                  <a:gd name="connsiteX68" fmla="*/ 205790 w 601094"/>
                  <a:gd name="connsiteY68" fmla="*/ 262360 h 522431"/>
                  <a:gd name="connsiteX69" fmla="*/ 213339 w 601094"/>
                  <a:gd name="connsiteY69" fmla="*/ 256040 h 522431"/>
                  <a:gd name="connsiteX70" fmla="*/ 281787 w 601094"/>
                  <a:gd name="connsiteY70" fmla="*/ 255781 h 522431"/>
                  <a:gd name="connsiteX71" fmla="*/ 327608 w 601094"/>
                  <a:gd name="connsiteY71" fmla="*/ 286897 h 522431"/>
                  <a:gd name="connsiteX72" fmla="*/ 323708 w 601094"/>
                  <a:gd name="connsiteY72" fmla="*/ 451472 h 522431"/>
                  <a:gd name="connsiteX73" fmla="*/ 316884 w 601094"/>
                  <a:gd name="connsiteY73" fmla="*/ 458279 h 522431"/>
                  <a:gd name="connsiteX74" fmla="*/ 262533 w 601094"/>
                  <a:gd name="connsiteY74" fmla="*/ 435914 h 522431"/>
                  <a:gd name="connsiteX75" fmla="*/ 267895 w 601094"/>
                  <a:gd name="connsiteY75" fmla="*/ 264289 h 522431"/>
                  <a:gd name="connsiteX76" fmla="*/ 273744 w 601094"/>
                  <a:gd name="connsiteY76" fmla="*/ 262831 h 522431"/>
                  <a:gd name="connsiteX77" fmla="*/ 281787 w 601094"/>
                  <a:gd name="connsiteY77" fmla="*/ 255781 h 522431"/>
                  <a:gd name="connsiteX78" fmla="*/ 163192 w 601094"/>
                  <a:gd name="connsiteY78" fmla="*/ 253367 h 522431"/>
                  <a:gd name="connsiteX79" fmla="*/ 179751 w 601094"/>
                  <a:gd name="connsiteY79" fmla="*/ 264794 h 522431"/>
                  <a:gd name="connsiteX80" fmla="*/ 176829 w 601094"/>
                  <a:gd name="connsiteY80" fmla="*/ 354508 h 522431"/>
                  <a:gd name="connsiteX81" fmla="*/ 177073 w 601094"/>
                  <a:gd name="connsiteY81" fmla="*/ 422341 h 522431"/>
                  <a:gd name="connsiteX82" fmla="*/ 176099 w 601094"/>
                  <a:gd name="connsiteY82" fmla="*/ 457108 h 522431"/>
                  <a:gd name="connsiteX83" fmla="*/ 132996 w 601094"/>
                  <a:gd name="connsiteY83" fmla="*/ 460755 h 522431"/>
                  <a:gd name="connsiteX84" fmla="*/ 130074 w 601094"/>
                  <a:gd name="connsiteY84" fmla="*/ 457838 h 522431"/>
                  <a:gd name="connsiteX85" fmla="*/ 132266 w 601094"/>
                  <a:gd name="connsiteY85" fmla="*/ 255312 h 522431"/>
                  <a:gd name="connsiteX86" fmla="*/ 136406 w 601094"/>
                  <a:gd name="connsiteY86" fmla="*/ 255798 h 522431"/>
                  <a:gd name="connsiteX87" fmla="*/ 141519 w 601094"/>
                  <a:gd name="connsiteY87" fmla="*/ 253610 h 522431"/>
                  <a:gd name="connsiteX88" fmla="*/ 163192 w 601094"/>
                  <a:gd name="connsiteY88" fmla="*/ 253367 h 522431"/>
                  <a:gd name="connsiteX89" fmla="*/ 15157 w 601094"/>
                  <a:gd name="connsiteY89" fmla="*/ 218612 h 522431"/>
                  <a:gd name="connsiteX90" fmla="*/ 20027 w 601094"/>
                  <a:gd name="connsiteY90" fmla="*/ 391686 h 522431"/>
                  <a:gd name="connsiteX91" fmla="*/ 17592 w 601094"/>
                  <a:gd name="connsiteY91" fmla="*/ 493293 h 522431"/>
                  <a:gd name="connsiteX92" fmla="*/ 79445 w 601094"/>
                  <a:gd name="connsiteY92" fmla="*/ 475791 h 522431"/>
                  <a:gd name="connsiteX93" fmla="*/ 83585 w 601094"/>
                  <a:gd name="connsiteY93" fmla="*/ 475548 h 522431"/>
                  <a:gd name="connsiteX94" fmla="*/ 373855 w 601094"/>
                  <a:gd name="connsiteY94" fmla="*/ 479438 h 522431"/>
                  <a:gd name="connsiteX95" fmla="*/ 582061 w 601094"/>
                  <a:gd name="connsiteY95" fmla="*/ 507149 h 522431"/>
                  <a:gd name="connsiteX96" fmla="*/ 588879 w 601094"/>
                  <a:gd name="connsiteY96" fmla="*/ 508607 h 522431"/>
                  <a:gd name="connsiteX97" fmla="*/ 582791 w 601094"/>
                  <a:gd name="connsiteY97" fmla="*/ 365433 h 522431"/>
                  <a:gd name="connsiteX98" fmla="*/ 581817 w 601094"/>
                  <a:gd name="connsiteY98" fmla="*/ 243893 h 522431"/>
                  <a:gd name="connsiteX99" fmla="*/ 479541 w 601094"/>
                  <a:gd name="connsiteY99" fmla="*/ 244622 h 522431"/>
                  <a:gd name="connsiteX100" fmla="*/ 471505 w 601094"/>
                  <a:gd name="connsiteY100" fmla="*/ 233683 h 522431"/>
                  <a:gd name="connsiteX101" fmla="*/ 471992 w 601094"/>
                  <a:gd name="connsiteY101" fmla="*/ 232711 h 522431"/>
                  <a:gd name="connsiteX102" fmla="*/ 265734 w 601094"/>
                  <a:gd name="connsiteY102" fmla="*/ 227849 h 522431"/>
                  <a:gd name="connsiteX103" fmla="*/ 119138 w 601094"/>
                  <a:gd name="connsiteY103" fmla="*/ 222988 h 522431"/>
                  <a:gd name="connsiteX104" fmla="*/ 126200 w 601094"/>
                  <a:gd name="connsiteY104" fmla="*/ 240003 h 522431"/>
                  <a:gd name="connsiteX105" fmla="*/ 126687 w 601094"/>
                  <a:gd name="connsiteY105" fmla="*/ 242920 h 522431"/>
                  <a:gd name="connsiteX106" fmla="*/ 126200 w 601094"/>
                  <a:gd name="connsiteY106" fmla="*/ 248268 h 522431"/>
                  <a:gd name="connsiteX107" fmla="*/ 69461 w 601094"/>
                  <a:gd name="connsiteY107" fmla="*/ 258721 h 522431"/>
                  <a:gd name="connsiteX108" fmla="*/ 15157 w 601094"/>
                  <a:gd name="connsiteY108" fmla="*/ 218612 h 522431"/>
                  <a:gd name="connsiteX109" fmla="*/ 300922 w 601094"/>
                  <a:gd name="connsiteY109" fmla="*/ 127898 h 522431"/>
                  <a:gd name="connsiteX110" fmla="*/ 259890 w 601094"/>
                  <a:gd name="connsiteY110" fmla="*/ 137666 h 522431"/>
                  <a:gd name="connsiteX111" fmla="*/ 169546 w 601094"/>
                  <a:gd name="connsiteY111" fmla="*/ 180449 h 522431"/>
                  <a:gd name="connsiteX112" fmla="*/ 119138 w 601094"/>
                  <a:gd name="connsiteY112" fmla="*/ 208160 h 522431"/>
                  <a:gd name="connsiteX113" fmla="*/ 288868 w 601094"/>
                  <a:gd name="connsiteY113" fmla="*/ 212292 h 522431"/>
                  <a:gd name="connsiteX114" fmla="*/ 479541 w 601094"/>
                  <a:gd name="connsiteY114" fmla="*/ 214966 h 522431"/>
                  <a:gd name="connsiteX115" fmla="*/ 420367 w 601094"/>
                  <a:gd name="connsiteY115" fmla="*/ 166593 h 522431"/>
                  <a:gd name="connsiteX116" fmla="*/ 300922 w 601094"/>
                  <a:gd name="connsiteY116" fmla="*/ 127898 h 522431"/>
                  <a:gd name="connsiteX117" fmla="*/ 304940 w 601094"/>
                  <a:gd name="connsiteY117" fmla="*/ 19043 h 522431"/>
                  <a:gd name="connsiteX118" fmla="*/ 305671 w 601094"/>
                  <a:gd name="connsiteY118" fmla="*/ 25606 h 522431"/>
                  <a:gd name="connsiteX119" fmla="*/ 320282 w 601094"/>
                  <a:gd name="connsiteY119" fmla="*/ 28766 h 522431"/>
                  <a:gd name="connsiteX120" fmla="*/ 311271 w 601094"/>
                  <a:gd name="connsiteY120" fmla="*/ 22932 h 522431"/>
                  <a:gd name="connsiteX121" fmla="*/ 304940 w 601094"/>
                  <a:gd name="connsiteY121" fmla="*/ 19043 h 522431"/>
                  <a:gd name="connsiteX122" fmla="*/ 296417 w 601094"/>
                  <a:gd name="connsiteY122" fmla="*/ 113 h 522431"/>
                  <a:gd name="connsiteX123" fmla="*/ 302992 w 601094"/>
                  <a:gd name="connsiteY123" fmla="*/ 4458 h 522431"/>
                  <a:gd name="connsiteX124" fmla="*/ 302992 w 601094"/>
                  <a:gd name="connsiteY124" fmla="*/ 4701 h 522431"/>
                  <a:gd name="connsiteX125" fmla="*/ 323691 w 601094"/>
                  <a:gd name="connsiteY125" fmla="*/ 12723 h 522431"/>
                  <a:gd name="connsiteX126" fmla="*/ 355835 w 601094"/>
                  <a:gd name="connsiteY126" fmla="*/ 31197 h 522431"/>
                  <a:gd name="connsiteX127" fmla="*/ 351451 w 601094"/>
                  <a:gd name="connsiteY127" fmla="*/ 47727 h 522431"/>
                  <a:gd name="connsiteX128" fmla="*/ 306888 w 601094"/>
                  <a:gd name="connsiteY128" fmla="*/ 47970 h 522431"/>
                  <a:gd name="connsiteX129" fmla="*/ 302018 w 601094"/>
                  <a:gd name="connsiteY129" fmla="*/ 104851 h 522431"/>
                  <a:gd name="connsiteX130" fmla="*/ 388222 w 601094"/>
                  <a:gd name="connsiteY130" fmla="*/ 131832 h 522431"/>
                  <a:gd name="connsiteX131" fmla="*/ 491960 w 601094"/>
                  <a:gd name="connsiteY131" fmla="*/ 235385 h 522431"/>
                  <a:gd name="connsiteX132" fmla="*/ 583035 w 601094"/>
                  <a:gd name="connsiteY132" fmla="*/ 217640 h 522431"/>
                  <a:gd name="connsiteX133" fmla="*/ 596185 w 601094"/>
                  <a:gd name="connsiteY133" fmla="*/ 224203 h 522431"/>
                  <a:gd name="connsiteX134" fmla="*/ 598376 w 601094"/>
                  <a:gd name="connsiteY134" fmla="*/ 229551 h 522431"/>
                  <a:gd name="connsiteX135" fmla="*/ 599107 w 601094"/>
                  <a:gd name="connsiteY135" fmla="*/ 403840 h 522431"/>
                  <a:gd name="connsiteX136" fmla="*/ 591558 w 601094"/>
                  <a:gd name="connsiteY136" fmla="*/ 516629 h 522431"/>
                  <a:gd name="connsiteX137" fmla="*/ 585470 w 601094"/>
                  <a:gd name="connsiteY137" fmla="*/ 519546 h 522431"/>
                  <a:gd name="connsiteX138" fmla="*/ 577677 w 601094"/>
                  <a:gd name="connsiteY138" fmla="*/ 522220 h 522431"/>
                  <a:gd name="connsiteX139" fmla="*/ 449101 w 601094"/>
                  <a:gd name="connsiteY139" fmla="*/ 489890 h 522431"/>
                  <a:gd name="connsiteX140" fmla="*/ 323934 w 601094"/>
                  <a:gd name="connsiteY140" fmla="*/ 501558 h 522431"/>
                  <a:gd name="connsiteX141" fmla="*/ 89429 w 601094"/>
                  <a:gd name="connsiteY141" fmla="*/ 487459 h 522431"/>
                  <a:gd name="connsiteX142" fmla="*/ 84072 w 601094"/>
                  <a:gd name="connsiteY142" fmla="*/ 492564 h 522431"/>
                  <a:gd name="connsiteX143" fmla="*/ 12966 w 601094"/>
                  <a:gd name="connsiteY143" fmla="*/ 518817 h 522431"/>
                  <a:gd name="connsiteX144" fmla="*/ 4686 w 601094"/>
                  <a:gd name="connsiteY144" fmla="*/ 512497 h 522431"/>
                  <a:gd name="connsiteX145" fmla="*/ 7121 w 601094"/>
                  <a:gd name="connsiteY145" fmla="*/ 310497 h 522431"/>
                  <a:gd name="connsiteX146" fmla="*/ 6878 w 601094"/>
                  <a:gd name="connsiteY146" fmla="*/ 210834 h 522431"/>
                  <a:gd name="connsiteX147" fmla="*/ 15888 w 601094"/>
                  <a:gd name="connsiteY147" fmla="*/ 212535 h 522431"/>
                  <a:gd name="connsiteX148" fmla="*/ 66782 w 601094"/>
                  <a:gd name="connsiteY148" fmla="*/ 247296 h 522431"/>
                  <a:gd name="connsiteX149" fmla="*/ 115485 w 601094"/>
                  <a:gd name="connsiteY149" fmla="*/ 242434 h 522431"/>
                  <a:gd name="connsiteX150" fmla="*/ 85046 w 601094"/>
                  <a:gd name="connsiteY150" fmla="*/ 211806 h 522431"/>
                  <a:gd name="connsiteX151" fmla="*/ 88212 w 601094"/>
                  <a:gd name="connsiteY151" fmla="*/ 200138 h 522431"/>
                  <a:gd name="connsiteX152" fmla="*/ 274014 w 601094"/>
                  <a:gd name="connsiteY152" fmla="*/ 111171 h 522431"/>
                  <a:gd name="connsiteX153" fmla="*/ 292521 w 601094"/>
                  <a:gd name="connsiteY153" fmla="*/ 105580 h 522431"/>
                  <a:gd name="connsiteX154" fmla="*/ 290329 w 601094"/>
                  <a:gd name="connsiteY154" fmla="*/ 40434 h 522431"/>
                  <a:gd name="connsiteX155" fmla="*/ 290086 w 601094"/>
                  <a:gd name="connsiteY155" fmla="*/ 29009 h 522431"/>
                  <a:gd name="connsiteX156" fmla="*/ 290573 w 601094"/>
                  <a:gd name="connsiteY156" fmla="*/ 6160 h 522431"/>
                  <a:gd name="connsiteX157" fmla="*/ 296417 w 601094"/>
                  <a:gd name="connsiteY157" fmla="*/ 113 h 5224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Lst>
                <a:rect l="l" t="t" r="r" b="b"/>
                <a:pathLst>
                  <a:path w="601094" h="522431">
                    <a:moveTo>
                      <a:pt x="427885" y="274980"/>
                    </a:moveTo>
                    <a:cubicBezTo>
                      <a:pt x="432025" y="289568"/>
                      <a:pt x="431782" y="309261"/>
                      <a:pt x="432269" y="321660"/>
                    </a:cubicBezTo>
                    <a:cubicBezTo>
                      <a:pt x="433730" y="357156"/>
                      <a:pt x="437139" y="394111"/>
                      <a:pt x="431295" y="429121"/>
                    </a:cubicBezTo>
                    <a:cubicBezTo>
                      <a:pt x="427885" y="449300"/>
                      <a:pt x="455403" y="436171"/>
                      <a:pt x="453455" y="417208"/>
                    </a:cubicBezTo>
                    <a:cubicBezTo>
                      <a:pt x="451020" y="394840"/>
                      <a:pt x="449802" y="372230"/>
                      <a:pt x="448585" y="349619"/>
                    </a:cubicBezTo>
                    <a:cubicBezTo>
                      <a:pt x="447611" y="333330"/>
                      <a:pt x="446637" y="317527"/>
                      <a:pt x="448585" y="301238"/>
                    </a:cubicBezTo>
                    <a:cubicBezTo>
                      <a:pt x="450533" y="282760"/>
                      <a:pt x="446880" y="275224"/>
                      <a:pt x="427885" y="274980"/>
                    </a:cubicBezTo>
                    <a:close/>
                    <a:moveTo>
                      <a:pt x="352921" y="272822"/>
                    </a:moveTo>
                    <a:cubicBezTo>
                      <a:pt x="351217" y="305158"/>
                      <a:pt x="355112" y="339439"/>
                      <a:pt x="354868" y="371774"/>
                    </a:cubicBezTo>
                    <a:cubicBezTo>
                      <a:pt x="354868" y="389279"/>
                      <a:pt x="353651" y="405812"/>
                      <a:pt x="351947" y="423317"/>
                    </a:cubicBezTo>
                    <a:cubicBezTo>
                      <a:pt x="350000" y="446170"/>
                      <a:pt x="359980" y="444468"/>
                      <a:pt x="378481" y="441065"/>
                    </a:cubicBezTo>
                    <a:cubicBezTo>
                      <a:pt x="393817" y="438390"/>
                      <a:pt x="387488" y="426477"/>
                      <a:pt x="386514" y="411647"/>
                    </a:cubicBezTo>
                    <a:cubicBezTo>
                      <a:pt x="385540" y="395357"/>
                      <a:pt x="384323" y="378825"/>
                      <a:pt x="385297" y="362535"/>
                    </a:cubicBezTo>
                    <a:cubicBezTo>
                      <a:pt x="386514" y="342356"/>
                      <a:pt x="388948" y="321690"/>
                      <a:pt x="388461" y="301511"/>
                    </a:cubicBezTo>
                    <a:cubicBezTo>
                      <a:pt x="387974" y="273552"/>
                      <a:pt x="380428" y="274038"/>
                      <a:pt x="356816" y="273795"/>
                    </a:cubicBezTo>
                    <a:cubicBezTo>
                      <a:pt x="355112" y="273795"/>
                      <a:pt x="353895" y="273309"/>
                      <a:pt x="352921" y="272822"/>
                    </a:cubicBezTo>
                    <a:close/>
                    <a:moveTo>
                      <a:pt x="276425" y="271096"/>
                    </a:moveTo>
                    <a:cubicBezTo>
                      <a:pt x="286174" y="306831"/>
                      <a:pt x="280325" y="345969"/>
                      <a:pt x="279350" y="382676"/>
                    </a:cubicBezTo>
                    <a:cubicBezTo>
                      <a:pt x="278862" y="397748"/>
                      <a:pt x="278131" y="413063"/>
                      <a:pt x="278131" y="427892"/>
                    </a:cubicBezTo>
                    <a:cubicBezTo>
                      <a:pt x="278131" y="449041"/>
                      <a:pt x="279350" y="450986"/>
                      <a:pt x="302017" y="447096"/>
                    </a:cubicBezTo>
                    <a:cubicBezTo>
                      <a:pt x="317128" y="444422"/>
                      <a:pt x="309085" y="407715"/>
                      <a:pt x="308841" y="393859"/>
                    </a:cubicBezTo>
                    <a:cubicBezTo>
                      <a:pt x="308841" y="369792"/>
                      <a:pt x="308353" y="345483"/>
                      <a:pt x="309816" y="321660"/>
                    </a:cubicBezTo>
                    <a:cubicBezTo>
                      <a:pt x="310547" y="308289"/>
                      <a:pt x="314690" y="291759"/>
                      <a:pt x="313472" y="278875"/>
                    </a:cubicBezTo>
                    <a:cubicBezTo>
                      <a:pt x="312497" y="266477"/>
                      <a:pt x="288855" y="273041"/>
                      <a:pt x="281787" y="273041"/>
                    </a:cubicBezTo>
                    <a:cubicBezTo>
                      <a:pt x="279594" y="273041"/>
                      <a:pt x="277888" y="272068"/>
                      <a:pt x="276425" y="271096"/>
                    </a:cubicBezTo>
                    <a:close/>
                    <a:moveTo>
                      <a:pt x="207982" y="270139"/>
                    </a:moveTo>
                    <a:cubicBezTo>
                      <a:pt x="205060" y="301985"/>
                      <a:pt x="210174" y="339421"/>
                      <a:pt x="212122" y="371024"/>
                    </a:cubicBezTo>
                    <a:cubicBezTo>
                      <a:pt x="213339" y="390471"/>
                      <a:pt x="214800" y="409433"/>
                      <a:pt x="213826" y="428880"/>
                    </a:cubicBezTo>
                    <a:cubicBezTo>
                      <a:pt x="209687" y="437632"/>
                      <a:pt x="211635" y="443952"/>
                      <a:pt x="219427" y="447842"/>
                    </a:cubicBezTo>
                    <a:cubicBezTo>
                      <a:pt x="226732" y="450030"/>
                      <a:pt x="232576" y="448571"/>
                      <a:pt x="237689" y="443709"/>
                    </a:cubicBezTo>
                    <a:cubicBezTo>
                      <a:pt x="237933" y="410891"/>
                      <a:pt x="236472" y="377830"/>
                      <a:pt x="236472" y="345013"/>
                    </a:cubicBezTo>
                    <a:cubicBezTo>
                      <a:pt x="236228" y="330670"/>
                      <a:pt x="236715" y="316570"/>
                      <a:pt x="237446" y="302228"/>
                    </a:cubicBezTo>
                    <a:cubicBezTo>
                      <a:pt x="238663" y="279620"/>
                      <a:pt x="232819" y="274515"/>
                      <a:pt x="213339" y="272570"/>
                    </a:cubicBezTo>
                    <a:cubicBezTo>
                      <a:pt x="211148" y="272327"/>
                      <a:pt x="209200" y="271355"/>
                      <a:pt x="207982" y="270139"/>
                    </a:cubicBezTo>
                    <a:close/>
                    <a:moveTo>
                      <a:pt x="167332" y="268198"/>
                    </a:moveTo>
                    <a:cubicBezTo>
                      <a:pt x="169037" y="272817"/>
                      <a:pt x="147120" y="270629"/>
                      <a:pt x="141519" y="270872"/>
                    </a:cubicBezTo>
                    <a:cubicBezTo>
                      <a:pt x="139571" y="270872"/>
                      <a:pt x="138110" y="270386"/>
                      <a:pt x="136893" y="269657"/>
                    </a:cubicBezTo>
                    <a:cubicBezTo>
                      <a:pt x="138354" y="310259"/>
                      <a:pt x="141276" y="350861"/>
                      <a:pt x="141032" y="391464"/>
                    </a:cubicBezTo>
                    <a:cubicBezTo>
                      <a:pt x="141032" y="409698"/>
                      <a:pt x="141763" y="428176"/>
                      <a:pt x="138354" y="445924"/>
                    </a:cubicBezTo>
                    <a:cubicBezTo>
                      <a:pt x="134701" y="464645"/>
                      <a:pt x="170011" y="452002"/>
                      <a:pt x="167332" y="431823"/>
                    </a:cubicBezTo>
                    <a:cubicBezTo>
                      <a:pt x="162705" y="395354"/>
                      <a:pt x="165384" y="358641"/>
                      <a:pt x="168793" y="322172"/>
                    </a:cubicBezTo>
                    <a:cubicBezTo>
                      <a:pt x="170498" y="304910"/>
                      <a:pt x="173907" y="284974"/>
                      <a:pt x="167332" y="268198"/>
                    </a:cubicBezTo>
                    <a:close/>
                    <a:moveTo>
                      <a:pt x="424963" y="258205"/>
                    </a:moveTo>
                    <a:cubicBezTo>
                      <a:pt x="464414" y="252613"/>
                      <a:pt x="474155" y="272063"/>
                      <a:pt x="470015" y="309504"/>
                    </a:cubicBezTo>
                    <a:cubicBezTo>
                      <a:pt x="466362" y="340137"/>
                      <a:pt x="467336" y="372959"/>
                      <a:pt x="468797" y="403836"/>
                    </a:cubicBezTo>
                    <a:cubicBezTo>
                      <a:pt x="469284" y="414047"/>
                      <a:pt x="476346" y="438116"/>
                      <a:pt x="467336" y="447112"/>
                    </a:cubicBezTo>
                    <a:cubicBezTo>
                      <a:pt x="455160" y="459511"/>
                      <a:pt x="414248" y="458782"/>
                      <a:pt x="417658" y="434469"/>
                    </a:cubicBezTo>
                    <a:cubicBezTo>
                      <a:pt x="422528" y="402377"/>
                      <a:pt x="418875" y="368097"/>
                      <a:pt x="418632" y="335761"/>
                    </a:cubicBezTo>
                    <a:cubicBezTo>
                      <a:pt x="418632" y="314123"/>
                      <a:pt x="420823" y="288838"/>
                      <a:pt x="415222" y="267687"/>
                    </a:cubicBezTo>
                    <a:cubicBezTo>
                      <a:pt x="414492" y="264526"/>
                      <a:pt x="416927" y="262581"/>
                      <a:pt x="419362" y="262824"/>
                    </a:cubicBezTo>
                    <a:cubicBezTo>
                      <a:pt x="420336" y="260393"/>
                      <a:pt x="422041" y="258691"/>
                      <a:pt x="424963" y="258205"/>
                    </a:cubicBezTo>
                    <a:close/>
                    <a:moveTo>
                      <a:pt x="356816" y="257749"/>
                    </a:moveTo>
                    <a:cubicBezTo>
                      <a:pt x="368500" y="258235"/>
                      <a:pt x="380428" y="258478"/>
                      <a:pt x="392356" y="258478"/>
                    </a:cubicBezTo>
                    <a:cubicBezTo>
                      <a:pt x="395034" y="258478"/>
                      <a:pt x="398198" y="260423"/>
                      <a:pt x="398685" y="263340"/>
                    </a:cubicBezTo>
                    <a:cubicBezTo>
                      <a:pt x="408179" y="315126"/>
                      <a:pt x="399415" y="371045"/>
                      <a:pt x="400876" y="423803"/>
                    </a:cubicBezTo>
                    <a:cubicBezTo>
                      <a:pt x="401606" y="455652"/>
                      <a:pt x="396738" y="452248"/>
                      <a:pt x="366066" y="455652"/>
                    </a:cubicBezTo>
                    <a:cubicBezTo>
                      <a:pt x="335638" y="459299"/>
                      <a:pt x="336611" y="437418"/>
                      <a:pt x="340019" y="412133"/>
                    </a:cubicBezTo>
                    <a:cubicBezTo>
                      <a:pt x="346835" y="362292"/>
                      <a:pt x="337585" y="310507"/>
                      <a:pt x="344401" y="260909"/>
                    </a:cubicBezTo>
                    <a:cubicBezTo>
                      <a:pt x="344888" y="257019"/>
                      <a:pt x="350000" y="256776"/>
                      <a:pt x="352434" y="258964"/>
                    </a:cubicBezTo>
                    <a:cubicBezTo>
                      <a:pt x="353651" y="258235"/>
                      <a:pt x="354868" y="257749"/>
                      <a:pt x="356816" y="257749"/>
                    </a:cubicBezTo>
                    <a:close/>
                    <a:moveTo>
                      <a:pt x="213339" y="256040"/>
                    </a:moveTo>
                    <a:cubicBezTo>
                      <a:pt x="251569" y="254095"/>
                      <a:pt x="255709" y="265277"/>
                      <a:pt x="252787" y="302228"/>
                    </a:cubicBezTo>
                    <a:cubicBezTo>
                      <a:pt x="248891" y="352548"/>
                      <a:pt x="257170" y="404571"/>
                      <a:pt x="250595" y="454405"/>
                    </a:cubicBezTo>
                    <a:cubicBezTo>
                      <a:pt x="249865" y="458052"/>
                      <a:pt x="247673" y="461212"/>
                      <a:pt x="243290" y="461455"/>
                    </a:cubicBezTo>
                    <a:cubicBezTo>
                      <a:pt x="231602" y="461455"/>
                      <a:pt x="219670" y="461455"/>
                      <a:pt x="207738" y="461455"/>
                    </a:cubicBezTo>
                    <a:cubicBezTo>
                      <a:pt x="203842" y="461698"/>
                      <a:pt x="201407" y="458538"/>
                      <a:pt x="201164" y="454891"/>
                    </a:cubicBezTo>
                    <a:cubicBezTo>
                      <a:pt x="197755" y="418184"/>
                      <a:pt x="199216" y="379775"/>
                      <a:pt x="199459" y="342825"/>
                    </a:cubicBezTo>
                    <a:cubicBezTo>
                      <a:pt x="199459" y="318758"/>
                      <a:pt x="192885" y="288371"/>
                      <a:pt x="198972" y="265277"/>
                    </a:cubicBezTo>
                    <a:cubicBezTo>
                      <a:pt x="199703" y="262117"/>
                      <a:pt x="203355" y="261388"/>
                      <a:pt x="205790" y="262360"/>
                    </a:cubicBezTo>
                    <a:cubicBezTo>
                      <a:pt x="206521" y="259200"/>
                      <a:pt x="208956" y="256283"/>
                      <a:pt x="213339" y="256040"/>
                    </a:cubicBezTo>
                    <a:close/>
                    <a:moveTo>
                      <a:pt x="281787" y="255781"/>
                    </a:moveTo>
                    <a:cubicBezTo>
                      <a:pt x="310303" y="255052"/>
                      <a:pt x="331264" y="253107"/>
                      <a:pt x="327608" y="286897"/>
                    </a:cubicBezTo>
                    <a:cubicBezTo>
                      <a:pt x="322002" y="341350"/>
                      <a:pt x="323464" y="396533"/>
                      <a:pt x="323708" y="451472"/>
                    </a:cubicBezTo>
                    <a:cubicBezTo>
                      <a:pt x="323708" y="455605"/>
                      <a:pt x="320540" y="457793"/>
                      <a:pt x="316884" y="458279"/>
                    </a:cubicBezTo>
                    <a:cubicBezTo>
                      <a:pt x="292755" y="461196"/>
                      <a:pt x="262533" y="469461"/>
                      <a:pt x="262533" y="435914"/>
                    </a:cubicBezTo>
                    <a:cubicBezTo>
                      <a:pt x="262533" y="379030"/>
                      <a:pt x="264726" y="321173"/>
                      <a:pt x="267895" y="264289"/>
                    </a:cubicBezTo>
                    <a:cubicBezTo>
                      <a:pt x="268138" y="260886"/>
                      <a:pt x="272038" y="260157"/>
                      <a:pt x="273744" y="262831"/>
                    </a:cubicBezTo>
                    <a:cubicBezTo>
                      <a:pt x="274475" y="259184"/>
                      <a:pt x="277156" y="255781"/>
                      <a:pt x="281787" y="255781"/>
                    </a:cubicBezTo>
                    <a:close/>
                    <a:moveTo>
                      <a:pt x="163192" y="253367"/>
                    </a:moveTo>
                    <a:cubicBezTo>
                      <a:pt x="171289" y="254339"/>
                      <a:pt x="178534" y="257257"/>
                      <a:pt x="179751" y="264794"/>
                    </a:cubicBezTo>
                    <a:cubicBezTo>
                      <a:pt x="184135" y="295428"/>
                      <a:pt x="177560" y="323631"/>
                      <a:pt x="176829" y="354508"/>
                    </a:cubicBezTo>
                    <a:cubicBezTo>
                      <a:pt x="176342" y="377119"/>
                      <a:pt x="174151" y="399730"/>
                      <a:pt x="177073" y="422341"/>
                    </a:cubicBezTo>
                    <a:cubicBezTo>
                      <a:pt x="178534" y="434254"/>
                      <a:pt x="180482" y="445438"/>
                      <a:pt x="176099" y="457108"/>
                    </a:cubicBezTo>
                    <a:cubicBezTo>
                      <a:pt x="171472" y="470237"/>
                      <a:pt x="141276" y="461484"/>
                      <a:pt x="132996" y="460755"/>
                    </a:cubicBezTo>
                    <a:cubicBezTo>
                      <a:pt x="131535" y="460755"/>
                      <a:pt x="130074" y="459539"/>
                      <a:pt x="130074" y="457838"/>
                    </a:cubicBezTo>
                    <a:cubicBezTo>
                      <a:pt x="132266" y="392193"/>
                      <a:pt x="117168" y="319255"/>
                      <a:pt x="132266" y="255312"/>
                    </a:cubicBezTo>
                    <a:cubicBezTo>
                      <a:pt x="132996" y="253124"/>
                      <a:pt x="136162" y="253610"/>
                      <a:pt x="136406" y="255798"/>
                    </a:cubicBezTo>
                    <a:cubicBezTo>
                      <a:pt x="137623" y="254583"/>
                      <a:pt x="139328" y="253853"/>
                      <a:pt x="141519" y="253610"/>
                    </a:cubicBezTo>
                    <a:cubicBezTo>
                      <a:pt x="146146" y="253367"/>
                      <a:pt x="155096" y="252394"/>
                      <a:pt x="163192" y="253367"/>
                    </a:cubicBezTo>
                    <a:close/>
                    <a:moveTo>
                      <a:pt x="15157" y="218612"/>
                    </a:moveTo>
                    <a:cubicBezTo>
                      <a:pt x="5904" y="271847"/>
                      <a:pt x="21002" y="337722"/>
                      <a:pt x="20027" y="391686"/>
                    </a:cubicBezTo>
                    <a:cubicBezTo>
                      <a:pt x="19297" y="425474"/>
                      <a:pt x="17592" y="459505"/>
                      <a:pt x="17592" y="493293"/>
                    </a:cubicBezTo>
                    <a:cubicBezTo>
                      <a:pt x="17592" y="505933"/>
                      <a:pt x="71653" y="478222"/>
                      <a:pt x="79445" y="475791"/>
                    </a:cubicBezTo>
                    <a:cubicBezTo>
                      <a:pt x="80906" y="475305"/>
                      <a:pt x="82367" y="475305"/>
                      <a:pt x="83585" y="475548"/>
                    </a:cubicBezTo>
                    <a:cubicBezTo>
                      <a:pt x="180991" y="476278"/>
                      <a:pt x="276205" y="489890"/>
                      <a:pt x="373855" y="479438"/>
                    </a:cubicBezTo>
                    <a:cubicBezTo>
                      <a:pt x="455920" y="470687"/>
                      <a:pt x="510954" y="465825"/>
                      <a:pt x="582061" y="507149"/>
                    </a:cubicBezTo>
                    <a:cubicBezTo>
                      <a:pt x="584252" y="505933"/>
                      <a:pt x="586931" y="506177"/>
                      <a:pt x="588879" y="508607"/>
                    </a:cubicBezTo>
                    <a:cubicBezTo>
                      <a:pt x="566232" y="478708"/>
                      <a:pt x="581817" y="399707"/>
                      <a:pt x="582791" y="365433"/>
                    </a:cubicBezTo>
                    <a:cubicBezTo>
                      <a:pt x="584009" y="324839"/>
                      <a:pt x="584009" y="284487"/>
                      <a:pt x="581817" y="243893"/>
                    </a:cubicBezTo>
                    <a:cubicBezTo>
                      <a:pt x="554300" y="264068"/>
                      <a:pt x="507302" y="259936"/>
                      <a:pt x="479541" y="244622"/>
                    </a:cubicBezTo>
                    <a:cubicBezTo>
                      <a:pt x="473940" y="246080"/>
                      <a:pt x="467365" y="238788"/>
                      <a:pt x="471505" y="233683"/>
                    </a:cubicBezTo>
                    <a:cubicBezTo>
                      <a:pt x="471748" y="233197"/>
                      <a:pt x="471748" y="232954"/>
                      <a:pt x="471992" y="232711"/>
                    </a:cubicBezTo>
                    <a:cubicBezTo>
                      <a:pt x="405512" y="223717"/>
                      <a:pt x="332944" y="230766"/>
                      <a:pt x="265734" y="227849"/>
                    </a:cubicBezTo>
                    <a:cubicBezTo>
                      <a:pt x="217762" y="225662"/>
                      <a:pt x="167598" y="221043"/>
                      <a:pt x="119138" y="222988"/>
                    </a:cubicBezTo>
                    <a:cubicBezTo>
                      <a:pt x="120599" y="227849"/>
                      <a:pt x="122791" y="233440"/>
                      <a:pt x="126200" y="240003"/>
                    </a:cubicBezTo>
                    <a:cubicBezTo>
                      <a:pt x="126687" y="240976"/>
                      <a:pt x="126687" y="241948"/>
                      <a:pt x="126687" y="242920"/>
                    </a:cubicBezTo>
                    <a:cubicBezTo>
                      <a:pt x="127661" y="244379"/>
                      <a:pt x="127905" y="246566"/>
                      <a:pt x="126200" y="248268"/>
                    </a:cubicBezTo>
                    <a:cubicBezTo>
                      <a:pt x="112563" y="261151"/>
                      <a:pt x="86994" y="262610"/>
                      <a:pt x="69461" y="258721"/>
                    </a:cubicBezTo>
                    <a:cubicBezTo>
                      <a:pt x="45110" y="253616"/>
                      <a:pt x="31473" y="235871"/>
                      <a:pt x="15157" y="218612"/>
                    </a:cubicBezTo>
                    <a:close/>
                    <a:moveTo>
                      <a:pt x="300922" y="127898"/>
                    </a:moveTo>
                    <a:cubicBezTo>
                      <a:pt x="287057" y="128201"/>
                      <a:pt x="273283" y="131103"/>
                      <a:pt x="259890" y="137666"/>
                    </a:cubicBezTo>
                    <a:cubicBezTo>
                      <a:pt x="230181" y="152251"/>
                      <a:pt x="200229" y="167808"/>
                      <a:pt x="169546" y="180449"/>
                    </a:cubicBezTo>
                    <a:cubicBezTo>
                      <a:pt x="143490" y="191144"/>
                      <a:pt x="124008" y="195276"/>
                      <a:pt x="119138" y="208160"/>
                    </a:cubicBezTo>
                    <a:cubicBezTo>
                      <a:pt x="173198" y="199409"/>
                      <a:pt x="235782" y="209618"/>
                      <a:pt x="288868" y="212292"/>
                    </a:cubicBezTo>
                    <a:cubicBezTo>
                      <a:pt x="351451" y="215209"/>
                      <a:pt x="417932" y="207431"/>
                      <a:pt x="479541" y="214966"/>
                    </a:cubicBezTo>
                    <a:cubicBezTo>
                      <a:pt x="481732" y="190415"/>
                      <a:pt x="443501" y="177532"/>
                      <a:pt x="420367" y="166593"/>
                    </a:cubicBezTo>
                    <a:cubicBezTo>
                      <a:pt x="384935" y="149456"/>
                      <a:pt x="342518" y="126986"/>
                      <a:pt x="300922" y="127898"/>
                    </a:cubicBezTo>
                    <a:close/>
                    <a:moveTo>
                      <a:pt x="304940" y="19043"/>
                    </a:moveTo>
                    <a:cubicBezTo>
                      <a:pt x="305184" y="21231"/>
                      <a:pt x="305427" y="23419"/>
                      <a:pt x="305671" y="25606"/>
                    </a:cubicBezTo>
                    <a:cubicBezTo>
                      <a:pt x="310541" y="27308"/>
                      <a:pt x="315411" y="28280"/>
                      <a:pt x="320282" y="28766"/>
                    </a:cubicBezTo>
                    <a:cubicBezTo>
                      <a:pt x="317359" y="26822"/>
                      <a:pt x="314194" y="24877"/>
                      <a:pt x="311271" y="22932"/>
                    </a:cubicBezTo>
                    <a:cubicBezTo>
                      <a:pt x="309567" y="21717"/>
                      <a:pt x="307132" y="20502"/>
                      <a:pt x="304940" y="19043"/>
                    </a:cubicBezTo>
                    <a:close/>
                    <a:moveTo>
                      <a:pt x="296417" y="113"/>
                    </a:moveTo>
                    <a:cubicBezTo>
                      <a:pt x="299339" y="-403"/>
                      <a:pt x="302383" y="812"/>
                      <a:pt x="302992" y="4458"/>
                    </a:cubicBezTo>
                    <a:cubicBezTo>
                      <a:pt x="302992" y="4701"/>
                      <a:pt x="302992" y="4701"/>
                      <a:pt x="302992" y="4701"/>
                    </a:cubicBezTo>
                    <a:cubicBezTo>
                      <a:pt x="310054" y="5431"/>
                      <a:pt x="318090" y="10535"/>
                      <a:pt x="323691" y="12723"/>
                    </a:cubicBezTo>
                    <a:cubicBezTo>
                      <a:pt x="335136" y="17585"/>
                      <a:pt x="346338" y="23176"/>
                      <a:pt x="355835" y="31197"/>
                    </a:cubicBezTo>
                    <a:cubicBezTo>
                      <a:pt x="361192" y="35816"/>
                      <a:pt x="358757" y="46511"/>
                      <a:pt x="351451" y="47727"/>
                    </a:cubicBezTo>
                    <a:cubicBezTo>
                      <a:pt x="338302" y="49914"/>
                      <a:pt x="321499" y="51130"/>
                      <a:pt x="306888" y="47970"/>
                    </a:cubicBezTo>
                    <a:cubicBezTo>
                      <a:pt x="307375" y="67173"/>
                      <a:pt x="306158" y="86863"/>
                      <a:pt x="302018" y="104851"/>
                    </a:cubicBezTo>
                    <a:cubicBezTo>
                      <a:pt x="331727" y="105337"/>
                      <a:pt x="365819" y="122109"/>
                      <a:pt x="388222" y="131832"/>
                    </a:cubicBezTo>
                    <a:cubicBezTo>
                      <a:pt x="429620" y="149577"/>
                      <a:pt x="547238" y="184095"/>
                      <a:pt x="491960" y="235385"/>
                    </a:cubicBezTo>
                    <a:cubicBezTo>
                      <a:pt x="524348" y="245108"/>
                      <a:pt x="554300" y="233926"/>
                      <a:pt x="583035" y="217640"/>
                    </a:cubicBezTo>
                    <a:cubicBezTo>
                      <a:pt x="588879" y="214480"/>
                      <a:pt x="595454" y="218855"/>
                      <a:pt x="596185" y="224203"/>
                    </a:cubicBezTo>
                    <a:cubicBezTo>
                      <a:pt x="597402" y="225662"/>
                      <a:pt x="598376" y="227363"/>
                      <a:pt x="598376" y="229551"/>
                    </a:cubicBezTo>
                    <a:cubicBezTo>
                      <a:pt x="600811" y="287404"/>
                      <a:pt x="600081" y="345987"/>
                      <a:pt x="599107" y="403840"/>
                    </a:cubicBezTo>
                    <a:cubicBezTo>
                      <a:pt x="598620" y="440302"/>
                      <a:pt x="607386" y="482841"/>
                      <a:pt x="591558" y="516629"/>
                    </a:cubicBezTo>
                    <a:cubicBezTo>
                      <a:pt x="590584" y="518817"/>
                      <a:pt x="587905" y="519789"/>
                      <a:pt x="585470" y="519546"/>
                    </a:cubicBezTo>
                    <a:cubicBezTo>
                      <a:pt x="583765" y="521734"/>
                      <a:pt x="581087" y="522949"/>
                      <a:pt x="577677" y="522220"/>
                    </a:cubicBezTo>
                    <a:cubicBezTo>
                      <a:pt x="532871" y="510795"/>
                      <a:pt x="499996" y="485515"/>
                      <a:pt x="449101" y="489890"/>
                    </a:cubicBezTo>
                    <a:cubicBezTo>
                      <a:pt x="407460" y="493293"/>
                      <a:pt x="365819" y="499856"/>
                      <a:pt x="323934" y="501558"/>
                    </a:cubicBezTo>
                    <a:cubicBezTo>
                      <a:pt x="248445" y="504718"/>
                      <a:pt x="163458" y="506177"/>
                      <a:pt x="89429" y="487459"/>
                    </a:cubicBezTo>
                    <a:cubicBezTo>
                      <a:pt x="88455" y="489647"/>
                      <a:pt x="86751" y="491592"/>
                      <a:pt x="84072" y="492564"/>
                    </a:cubicBezTo>
                    <a:cubicBezTo>
                      <a:pt x="58990" y="501072"/>
                      <a:pt x="39265" y="515171"/>
                      <a:pt x="12966" y="518817"/>
                    </a:cubicBezTo>
                    <a:cubicBezTo>
                      <a:pt x="8582" y="519303"/>
                      <a:pt x="5173" y="517115"/>
                      <a:pt x="4686" y="512497"/>
                    </a:cubicBezTo>
                    <a:cubicBezTo>
                      <a:pt x="-915" y="445406"/>
                      <a:pt x="12235" y="377830"/>
                      <a:pt x="7121" y="310497"/>
                    </a:cubicBezTo>
                    <a:cubicBezTo>
                      <a:pt x="5173" y="283758"/>
                      <a:pt x="-7733" y="235628"/>
                      <a:pt x="6878" y="210834"/>
                    </a:cubicBezTo>
                    <a:cubicBezTo>
                      <a:pt x="9556" y="206458"/>
                      <a:pt x="15157" y="208403"/>
                      <a:pt x="15888" y="212535"/>
                    </a:cubicBezTo>
                    <a:cubicBezTo>
                      <a:pt x="32203" y="223960"/>
                      <a:pt x="46571" y="243406"/>
                      <a:pt x="66782" y="247296"/>
                    </a:cubicBezTo>
                    <a:cubicBezTo>
                      <a:pt x="84559" y="250699"/>
                      <a:pt x="99170" y="246323"/>
                      <a:pt x="115485" y="242434"/>
                    </a:cubicBezTo>
                    <a:cubicBezTo>
                      <a:pt x="103797" y="232711"/>
                      <a:pt x="94300" y="224446"/>
                      <a:pt x="85046" y="211806"/>
                    </a:cubicBezTo>
                    <a:cubicBezTo>
                      <a:pt x="82367" y="208160"/>
                      <a:pt x="84315" y="202326"/>
                      <a:pt x="88212" y="200138"/>
                    </a:cubicBezTo>
                    <a:cubicBezTo>
                      <a:pt x="148116" y="166836"/>
                      <a:pt x="213622" y="144473"/>
                      <a:pt x="274014" y="111171"/>
                    </a:cubicBezTo>
                    <a:cubicBezTo>
                      <a:pt x="279858" y="108011"/>
                      <a:pt x="285946" y="106309"/>
                      <a:pt x="292521" y="105580"/>
                    </a:cubicBezTo>
                    <a:cubicBezTo>
                      <a:pt x="292521" y="83946"/>
                      <a:pt x="290816" y="62068"/>
                      <a:pt x="290329" y="40434"/>
                    </a:cubicBezTo>
                    <a:cubicBezTo>
                      <a:pt x="287894" y="37031"/>
                      <a:pt x="288138" y="32656"/>
                      <a:pt x="290086" y="29009"/>
                    </a:cubicBezTo>
                    <a:cubicBezTo>
                      <a:pt x="289842" y="21474"/>
                      <a:pt x="290086" y="13695"/>
                      <a:pt x="290573" y="6160"/>
                    </a:cubicBezTo>
                    <a:cubicBezTo>
                      <a:pt x="290695" y="2878"/>
                      <a:pt x="293495" y="630"/>
                      <a:pt x="296417" y="113"/>
                    </a:cubicBezTo>
                    <a:close/>
                  </a:path>
                </a:pathLst>
              </a:custGeom>
              <a:solidFill>
                <a:srgbClr val="FFFFFF"/>
              </a:solidFill>
              <a:ln>
                <a:noFill/>
              </a:ln>
            </p:spPr>
            <p:txBody>
              <a:bodyPr wrap="square" lIns="91440" tIns="45720" rIns="91440" bIns="45720" anchor="ctr">
                <a:norm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rgbClr val="000000"/>
                  </a:solidFill>
                  <a:effectLst/>
                  <a:uLnTx/>
                  <a:uFillTx/>
                  <a:latin typeface="Calibri"/>
                </a:endParaRPr>
              </a:p>
            </p:txBody>
          </p:sp>
        </p:grpSp>
        <p:sp>
          <p:nvSpPr>
            <p:cNvPr id="86" name="文本框 85">
              <a:extLst>
                <a:ext uri="{FF2B5EF4-FFF2-40B4-BE49-F238E27FC236}">
                  <a16:creationId xmlns="" xmlns:a16="http://schemas.microsoft.com/office/drawing/2014/main" id="{F6B4E033-9780-4AD3-8B7D-510D01EA46CB}"/>
                </a:ext>
              </a:extLst>
            </p:cNvPr>
            <p:cNvSpPr txBox="1"/>
            <p:nvPr/>
          </p:nvSpPr>
          <p:spPr>
            <a:xfrm>
              <a:off x="9099098" y="3598994"/>
              <a:ext cx="2121460" cy="923330"/>
            </a:xfrm>
            <a:prstGeom prst="rect">
              <a:avLst/>
            </a:prstGeom>
            <a:noFill/>
          </p:spPr>
          <p:txBody>
            <a:bodyPr wrap="square" rtlCol="0">
              <a:spAutoFit/>
            </a:bodyPr>
            <a:lstStyle/>
            <a:p>
              <a:pPr algn="ctr" defTabSz="457200">
                <a:lnSpc>
                  <a:spcPct val="150000"/>
                </a:lnSpc>
              </a:pPr>
              <a:r>
                <a:rPr lang="zh-CN" altLang="en-US" sz="1200" dirty="0">
                  <a:solidFill>
                    <a:schemeClr val="bg1">
                      <a:lumMod val="50000"/>
                    </a:schemeClr>
                  </a:solidFill>
                  <a:latin typeface="思源黑体 Light" panose="020B0300000000000000" pitchFamily="34" charset="-122"/>
                  <a:ea typeface="思源黑体 Light" panose="020B0300000000000000" pitchFamily="34" charset="-122"/>
                </a:rPr>
                <a:t>在这里添加你的详细小段落文本内容，与标题相关并符合整体语言风格内容请简洁。</a:t>
              </a:r>
            </a:p>
          </p:txBody>
        </p:sp>
        <p:sp>
          <p:nvSpPr>
            <p:cNvPr id="87" name="文本框 86">
              <a:extLst>
                <a:ext uri="{FF2B5EF4-FFF2-40B4-BE49-F238E27FC236}">
                  <a16:creationId xmlns="" xmlns:a16="http://schemas.microsoft.com/office/drawing/2014/main" id="{713DBFF7-D774-4768-97DF-FBE640F1B261}"/>
                </a:ext>
              </a:extLst>
            </p:cNvPr>
            <p:cNvSpPr txBox="1"/>
            <p:nvPr/>
          </p:nvSpPr>
          <p:spPr>
            <a:xfrm>
              <a:off x="9409047" y="3187417"/>
              <a:ext cx="1872344" cy="369332"/>
            </a:xfrm>
            <a:prstGeom prst="rect">
              <a:avLst/>
            </a:prstGeom>
            <a:noFill/>
          </p:spPr>
          <p:txBody>
            <a:bodyPr wrap="square" rtlCol="0">
              <a:spAutoFit/>
            </a:bodyPr>
            <a:lstStyle/>
            <a:p>
              <a:pPr marL="0" marR="0" lvl="0" indent="0" defTabSz="121917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a:ln>
                    <a:noFill/>
                  </a:ln>
                  <a:solidFill>
                    <a:srgbClr val="F0F0F0">
                      <a:lumMod val="25000"/>
                    </a:srgbClr>
                  </a:solidFill>
                  <a:effectLst/>
                  <a:uLnTx/>
                  <a:uFillTx/>
                  <a:latin typeface="思源黑体 Normal" panose="020B0400000000000000" pitchFamily="34" charset="-122"/>
                  <a:ea typeface="思源黑体 Normal" panose="020B0400000000000000" pitchFamily="34" charset="-122"/>
                </a:rPr>
                <a:t>添加标题文字</a:t>
              </a:r>
            </a:p>
          </p:txBody>
        </p:sp>
      </p:grpSp>
    </p:spTree>
    <p:extLst>
      <p:ext uri="{BB962C8B-B14F-4D97-AF65-F5344CB8AC3E}">
        <p14:creationId xmlns:p14="http://schemas.microsoft.com/office/powerpoint/2010/main" val="3808657442"/>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54"/>
                                        </p:tgtEl>
                                        <p:attrNameLst>
                                          <p:attrName>style.visibility</p:attrName>
                                        </p:attrNameLst>
                                      </p:cBhvr>
                                      <p:to>
                                        <p:strVal val="visible"/>
                                      </p:to>
                                    </p:set>
                                    <p:anim calcmode="lin" valueType="num">
                                      <p:cBhvr additive="base">
                                        <p:cTn id="7" dur="500" fill="hold"/>
                                        <p:tgtEl>
                                          <p:spTgt spid="54"/>
                                        </p:tgtEl>
                                        <p:attrNameLst>
                                          <p:attrName>ppt_x</p:attrName>
                                        </p:attrNameLst>
                                      </p:cBhvr>
                                      <p:tavLst>
                                        <p:tav tm="0">
                                          <p:val>
                                            <p:strVal val="1+#ppt_w/2"/>
                                          </p:val>
                                        </p:tav>
                                        <p:tav tm="100000">
                                          <p:val>
                                            <p:strVal val="#ppt_x"/>
                                          </p:val>
                                        </p:tav>
                                      </p:tavLst>
                                    </p:anim>
                                    <p:anim calcmode="lin" valueType="num">
                                      <p:cBhvr additive="base">
                                        <p:cTn id="8" dur="500" fill="hold"/>
                                        <p:tgtEl>
                                          <p:spTgt spid="54"/>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4" presetClass="entr" presetSubtype="10" fill="hold" grpId="0" nodeType="afterEffect">
                                  <p:stCondLst>
                                    <p:cond delay="0"/>
                                  </p:stCondLst>
                                  <p:childTnLst>
                                    <p:set>
                                      <p:cBhvr>
                                        <p:cTn id="11" dur="1" fill="hold">
                                          <p:stCondLst>
                                            <p:cond delay="0"/>
                                          </p:stCondLst>
                                        </p:cTn>
                                        <p:tgtEl>
                                          <p:spTgt spid="55"/>
                                        </p:tgtEl>
                                        <p:attrNameLst>
                                          <p:attrName>style.visibility</p:attrName>
                                        </p:attrNameLst>
                                      </p:cBhvr>
                                      <p:to>
                                        <p:strVal val="visible"/>
                                      </p:to>
                                    </p:set>
                                    <p:animEffect transition="in" filter="randombar(horizontal)">
                                      <p:cBhvr>
                                        <p:cTn id="12" dur="500"/>
                                        <p:tgtEl>
                                          <p:spTgt spid="55"/>
                                        </p:tgtEl>
                                      </p:cBhvr>
                                    </p:animEffect>
                                  </p:childTnLst>
                                </p:cTn>
                              </p:par>
                            </p:childTnLst>
                          </p:cTn>
                        </p:par>
                        <p:par>
                          <p:cTn id="13" fill="hold">
                            <p:stCondLst>
                              <p:cond delay="1000"/>
                            </p:stCondLst>
                            <p:childTnLst>
                              <p:par>
                                <p:cTn id="14" presetID="16" presetClass="entr" presetSubtype="42" fill="hold" nodeType="afterEffect">
                                  <p:stCondLst>
                                    <p:cond delay="0"/>
                                  </p:stCondLst>
                                  <p:childTnLst>
                                    <p:set>
                                      <p:cBhvr>
                                        <p:cTn id="15" dur="1" fill="hold">
                                          <p:stCondLst>
                                            <p:cond delay="0"/>
                                          </p:stCondLst>
                                        </p:cTn>
                                        <p:tgtEl>
                                          <p:spTgt spid="56"/>
                                        </p:tgtEl>
                                        <p:attrNameLst>
                                          <p:attrName>style.visibility</p:attrName>
                                        </p:attrNameLst>
                                      </p:cBhvr>
                                      <p:to>
                                        <p:strVal val="visible"/>
                                      </p:to>
                                    </p:set>
                                    <p:animEffect transition="in" filter="barn(outHorizontal)">
                                      <p:cBhvr>
                                        <p:cTn id="16" dur="500"/>
                                        <p:tgtEl>
                                          <p:spTgt spid="56"/>
                                        </p:tgtEl>
                                      </p:cBhvr>
                                    </p:animEffect>
                                  </p:childTnLst>
                                </p:cTn>
                              </p:par>
                              <p:par>
                                <p:cTn id="17" presetID="42" presetClass="entr" presetSubtype="0" fill="hold" nodeType="withEffect">
                                  <p:stCondLst>
                                    <p:cond delay="500"/>
                                  </p:stCondLst>
                                  <p:childTnLst>
                                    <p:set>
                                      <p:cBhvr>
                                        <p:cTn id="18" dur="1" fill="hold">
                                          <p:stCondLst>
                                            <p:cond delay="0"/>
                                          </p:stCondLst>
                                        </p:cTn>
                                        <p:tgtEl>
                                          <p:spTgt spid="59"/>
                                        </p:tgtEl>
                                        <p:attrNameLst>
                                          <p:attrName>style.visibility</p:attrName>
                                        </p:attrNameLst>
                                      </p:cBhvr>
                                      <p:to>
                                        <p:strVal val="visible"/>
                                      </p:to>
                                    </p:set>
                                    <p:animEffect transition="in" filter="fade">
                                      <p:cBhvr>
                                        <p:cTn id="19" dur="1000"/>
                                        <p:tgtEl>
                                          <p:spTgt spid="59"/>
                                        </p:tgtEl>
                                      </p:cBhvr>
                                    </p:animEffect>
                                    <p:anim calcmode="lin" valueType="num">
                                      <p:cBhvr>
                                        <p:cTn id="20" dur="1000" fill="hold"/>
                                        <p:tgtEl>
                                          <p:spTgt spid="59"/>
                                        </p:tgtEl>
                                        <p:attrNameLst>
                                          <p:attrName>ppt_x</p:attrName>
                                        </p:attrNameLst>
                                      </p:cBhvr>
                                      <p:tavLst>
                                        <p:tav tm="0">
                                          <p:val>
                                            <p:strVal val="#ppt_x"/>
                                          </p:val>
                                        </p:tav>
                                        <p:tav tm="100000">
                                          <p:val>
                                            <p:strVal val="#ppt_x"/>
                                          </p:val>
                                        </p:tav>
                                      </p:tavLst>
                                    </p:anim>
                                    <p:anim calcmode="lin" valueType="num">
                                      <p:cBhvr>
                                        <p:cTn id="21" dur="1000" fill="hold"/>
                                        <p:tgtEl>
                                          <p:spTgt spid="59"/>
                                        </p:tgtEl>
                                        <p:attrNameLst>
                                          <p:attrName>ppt_y</p:attrName>
                                        </p:attrNameLst>
                                      </p:cBhvr>
                                      <p:tavLst>
                                        <p:tav tm="0">
                                          <p:val>
                                            <p:strVal val="#ppt_y+.1"/>
                                          </p:val>
                                        </p:tav>
                                        <p:tav tm="100000">
                                          <p:val>
                                            <p:strVal val="#ppt_y"/>
                                          </p:val>
                                        </p:tav>
                                      </p:tavLst>
                                    </p:anim>
                                  </p:childTnLst>
                                </p:cTn>
                              </p:par>
                              <p:par>
                                <p:cTn id="22" presetID="47" presetClass="entr" presetSubtype="0" fill="hold" nodeType="withEffect">
                                  <p:stCondLst>
                                    <p:cond delay="500"/>
                                  </p:stCondLst>
                                  <p:childTnLst>
                                    <p:set>
                                      <p:cBhvr>
                                        <p:cTn id="23" dur="1" fill="hold">
                                          <p:stCondLst>
                                            <p:cond delay="0"/>
                                          </p:stCondLst>
                                        </p:cTn>
                                        <p:tgtEl>
                                          <p:spTgt spid="71"/>
                                        </p:tgtEl>
                                        <p:attrNameLst>
                                          <p:attrName>style.visibility</p:attrName>
                                        </p:attrNameLst>
                                      </p:cBhvr>
                                      <p:to>
                                        <p:strVal val="visible"/>
                                      </p:to>
                                    </p:set>
                                    <p:animEffect transition="in" filter="fade">
                                      <p:cBhvr>
                                        <p:cTn id="24" dur="1000"/>
                                        <p:tgtEl>
                                          <p:spTgt spid="71"/>
                                        </p:tgtEl>
                                      </p:cBhvr>
                                    </p:animEffect>
                                    <p:anim calcmode="lin" valueType="num">
                                      <p:cBhvr>
                                        <p:cTn id="25" dur="1000" fill="hold"/>
                                        <p:tgtEl>
                                          <p:spTgt spid="71"/>
                                        </p:tgtEl>
                                        <p:attrNameLst>
                                          <p:attrName>ppt_x</p:attrName>
                                        </p:attrNameLst>
                                      </p:cBhvr>
                                      <p:tavLst>
                                        <p:tav tm="0">
                                          <p:val>
                                            <p:strVal val="#ppt_x"/>
                                          </p:val>
                                        </p:tav>
                                        <p:tav tm="100000">
                                          <p:val>
                                            <p:strVal val="#ppt_x"/>
                                          </p:val>
                                        </p:tav>
                                      </p:tavLst>
                                    </p:anim>
                                    <p:anim calcmode="lin" valueType="num">
                                      <p:cBhvr>
                                        <p:cTn id="26" dur="1000" fill="hold"/>
                                        <p:tgtEl>
                                          <p:spTgt spid="71"/>
                                        </p:tgtEl>
                                        <p:attrNameLst>
                                          <p:attrName>ppt_y</p:attrName>
                                        </p:attrNameLst>
                                      </p:cBhvr>
                                      <p:tavLst>
                                        <p:tav tm="0">
                                          <p:val>
                                            <p:strVal val="#ppt_y-.1"/>
                                          </p:val>
                                        </p:tav>
                                        <p:tav tm="100000">
                                          <p:val>
                                            <p:strVal val="#ppt_y"/>
                                          </p:val>
                                        </p:tav>
                                      </p:tavLst>
                                    </p:anim>
                                  </p:childTnLst>
                                </p:cTn>
                              </p:par>
                            </p:childTnLst>
                          </p:cTn>
                        </p:par>
                        <p:par>
                          <p:cTn id="27" fill="hold">
                            <p:stCondLst>
                              <p:cond delay="2500"/>
                            </p:stCondLst>
                            <p:childTnLst>
                              <p:par>
                                <p:cTn id="28" presetID="14" presetClass="entr" presetSubtype="10" fill="hold" grpId="0" nodeType="afterEffect">
                                  <p:stCondLst>
                                    <p:cond delay="0"/>
                                  </p:stCondLst>
                                  <p:childTnLst>
                                    <p:set>
                                      <p:cBhvr>
                                        <p:cTn id="29" dur="1" fill="hold">
                                          <p:stCondLst>
                                            <p:cond delay="0"/>
                                          </p:stCondLst>
                                        </p:cTn>
                                        <p:tgtEl>
                                          <p:spTgt spid="57"/>
                                        </p:tgtEl>
                                        <p:attrNameLst>
                                          <p:attrName>style.visibility</p:attrName>
                                        </p:attrNameLst>
                                      </p:cBhvr>
                                      <p:to>
                                        <p:strVal val="visible"/>
                                      </p:to>
                                    </p:set>
                                    <p:animEffect transition="in" filter="randombar(horizontal)">
                                      <p:cBhvr>
                                        <p:cTn id="30" dur="500"/>
                                        <p:tgtEl>
                                          <p:spTgt spid="57"/>
                                        </p:tgtEl>
                                      </p:cBhvr>
                                    </p:animEffect>
                                  </p:childTnLst>
                                </p:cTn>
                              </p:par>
                            </p:childTnLst>
                          </p:cTn>
                        </p:par>
                        <p:par>
                          <p:cTn id="31" fill="hold">
                            <p:stCondLst>
                              <p:cond delay="3000"/>
                            </p:stCondLst>
                            <p:childTnLst>
                              <p:par>
                                <p:cTn id="32" presetID="16" presetClass="entr" presetSubtype="42" fill="hold" nodeType="afterEffect">
                                  <p:stCondLst>
                                    <p:cond delay="0"/>
                                  </p:stCondLst>
                                  <p:childTnLst>
                                    <p:set>
                                      <p:cBhvr>
                                        <p:cTn id="33" dur="1" fill="hold">
                                          <p:stCondLst>
                                            <p:cond delay="0"/>
                                          </p:stCondLst>
                                        </p:cTn>
                                        <p:tgtEl>
                                          <p:spTgt spid="77"/>
                                        </p:tgtEl>
                                        <p:attrNameLst>
                                          <p:attrName>style.visibility</p:attrName>
                                        </p:attrNameLst>
                                      </p:cBhvr>
                                      <p:to>
                                        <p:strVal val="visible"/>
                                      </p:to>
                                    </p:set>
                                    <p:animEffect transition="in" filter="barn(outHorizontal)">
                                      <p:cBhvr>
                                        <p:cTn id="34" dur="500"/>
                                        <p:tgtEl>
                                          <p:spTgt spid="77"/>
                                        </p:tgtEl>
                                      </p:cBhvr>
                                    </p:animEffect>
                                  </p:childTnLst>
                                </p:cTn>
                              </p:par>
                              <p:par>
                                <p:cTn id="35" presetID="42" presetClass="entr" presetSubtype="0" fill="hold" nodeType="withEffect">
                                  <p:stCondLst>
                                    <p:cond delay="500"/>
                                  </p:stCondLst>
                                  <p:childTnLst>
                                    <p:set>
                                      <p:cBhvr>
                                        <p:cTn id="36" dur="1" fill="hold">
                                          <p:stCondLst>
                                            <p:cond delay="0"/>
                                          </p:stCondLst>
                                        </p:cTn>
                                        <p:tgtEl>
                                          <p:spTgt spid="78"/>
                                        </p:tgtEl>
                                        <p:attrNameLst>
                                          <p:attrName>style.visibility</p:attrName>
                                        </p:attrNameLst>
                                      </p:cBhvr>
                                      <p:to>
                                        <p:strVal val="visible"/>
                                      </p:to>
                                    </p:set>
                                    <p:animEffect transition="in" filter="fade">
                                      <p:cBhvr>
                                        <p:cTn id="37" dur="1000"/>
                                        <p:tgtEl>
                                          <p:spTgt spid="78"/>
                                        </p:tgtEl>
                                      </p:cBhvr>
                                    </p:animEffect>
                                    <p:anim calcmode="lin" valueType="num">
                                      <p:cBhvr>
                                        <p:cTn id="38" dur="1000" fill="hold"/>
                                        <p:tgtEl>
                                          <p:spTgt spid="78"/>
                                        </p:tgtEl>
                                        <p:attrNameLst>
                                          <p:attrName>ppt_x</p:attrName>
                                        </p:attrNameLst>
                                      </p:cBhvr>
                                      <p:tavLst>
                                        <p:tav tm="0">
                                          <p:val>
                                            <p:strVal val="#ppt_x"/>
                                          </p:val>
                                        </p:tav>
                                        <p:tav tm="100000">
                                          <p:val>
                                            <p:strVal val="#ppt_x"/>
                                          </p:val>
                                        </p:tav>
                                      </p:tavLst>
                                    </p:anim>
                                    <p:anim calcmode="lin" valueType="num">
                                      <p:cBhvr>
                                        <p:cTn id="39" dur="1000" fill="hold"/>
                                        <p:tgtEl>
                                          <p:spTgt spid="78"/>
                                        </p:tgtEl>
                                        <p:attrNameLst>
                                          <p:attrName>ppt_y</p:attrName>
                                        </p:attrNameLst>
                                      </p:cBhvr>
                                      <p:tavLst>
                                        <p:tav tm="0">
                                          <p:val>
                                            <p:strVal val="#ppt_y+.1"/>
                                          </p:val>
                                        </p:tav>
                                        <p:tav tm="100000">
                                          <p:val>
                                            <p:strVal val="#ppt_y"/>
                                          </p:val>
                                        </p:tav>
                                      </p:tavLst>
                                    </p:anim>
                                  </p:childTnLst>
                                </p:cTn>
                              </p:par>
                              <p:par>
                                <p:cTn id="40" presetID="47" presetClass="entr" presetSubtype="0" fill="hold" nodeType="withEffect">
                                  <p:stCondLst>
                                    <p:cond delay="500"/>
                                  </p:stCondLst>
                                  <p:childTnLst>
                                    <p:set>
                                      <p:cBhvr>
                                        <p:cTn id="41" dur="1" fill="hold">
                                          <p:stCondLst>
                                            <p:cond delay="0"/>
                                          </p:stCondLst>
                                        </p:cTn>
                                        <p:tgtEl>
                                          <p:spTgt spid="84"/>
                                        </p:tgtEl>
                                        <p:attrNameLst>
                                          <p:attrName>style.visibility</p:attrName>
                                        </p:attrNameLst>
                                      </p:cBhvr>
                                      <p:to>
                                        <p:strVal val="visible"/>
                                      </p:to>
                                    </p:set>
                                    <p:animEffect transition="in" filter="fade">
                                      <p:cBhvr>
                                        <p:cTn id="42" dur="1000"/>
                                        <p:tgtEl>
                                          <p:spTgt spid="84"/>
                                        </p:tgtEl>
                                      </p:cBhvr>
                                    </p:animEffect>
                                    <p:anim calcmode="lin" valueType="num">
                                      <p:cBhvr>
                                        <p:cTn id="43" dur="1000" fill="hold"/>
                                        <p:tgtEl>
                                          <p:spTgt spid="84"/>
                                        </p:tgtEl>
                                        <p:attrNameLst>
                                          <p:attrName>ppt_x</p:attrName>
                                        </p:attrNameLst>
                                      </p:cBhvr>
                                      <p:tavLst>
                                        <p:tav tm="0">
                                          <p:val>
                                            <p:strVal val="#ppt_x"/>
                                          </p:val>
                                        </p:tav>
                                        <p:tav tm="100000">
                                          <p:val>
                                            <p:strVal val="#ppt_x"/>
                                          </p:val>
                                        </p:tav>
                                      </p:tavLst>
                                    </p:anim>
                                    <p:anim calcmode="lin" valueType="num">
                                      <p:cBhvr>
                                        <p:cTn id="44" dur="1000" fill="hold"/>
                                        <p:tgtEl>
                                          <p:spTgt spid="84"/>
                                        </p:tgtEl>
                                        <p:attrNameLst>
                                          <p:attrName>ppt_y</p:attrName>
                                        </p:attrNameLst>
                                      </p:cBhvr>
                                      <p:tavLst>
                                        <p:tav tm="0">
                                          <p:val>
                                            <p:strVal val="#ppt_y-.1"/>
                                          </p:val>
                                        </p:tav>
                                        <p:tav tm="100000">
                                          <p:val>
                                            <p:strVal val="#ppt_y"/>
                                          </p:val>
                                        </p:tav>
                                      </p:tavLst>
                                    </p:anim>
                                  </p:childTnLst>
                                </p:cTn>
                              </p:par>
                            </p:childTnLst>
                          </p:cTn>
                        </p:par>
                        <p:par>
                          <p:cTn id="45" fill="hold">
                            <p:stCondLst>
                              <p:cond delay="4500"/>
                            </p:stCondLst>
                            <p:childTnLst>
                              <p:par>
                                <p:cTn id="46" presetID="14" presetClass="entr" presetSubtype="10" fill="hold" grpId="0" nodeType="afterEffect">
                                  <p:stCondLst>
                                    <p:cond delay="0"/>
                                  </p:stCondLst>
                                  <p:childTnLst>
                                    <p:set>
                                      <p:cBhvr>
                                        <p:cTn id="47" dur="1" fill="hold">
                                          <p:stCondLst>
                                            <p:cond delay="0"/>
                                          </p:stCondLst>
                                        </p:cTn>
                                        <p:tgtEl>
                                          <p:spTgt spid="58"/>
                                        </p:tgtEl>
                                        <p:attrNameLst>
                                          <p:attrName>style.visibility</p:attrName>
                                        </p:attrNameLst>
                                      </p:cBhvr>
                                      <p:to>
                                        <p:strVal val="visible"/>
                                      </p:to>
                                    </p:set>
                                    <p:animEffect transition="in" filter="randombar(horizontal)">
                                      <p:cBhvr>
                                        <p:cTn id="48" dur="500"/>
                                        <p:tgtEl>
                                          <p:spTgt spid="5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 grpId="0" animBg="1"/>
      <p:bldP spid="57" grpId="0" animBg="1"/>
      <p:bldP spid="58"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9" name="PA_直接连接符 29"/>
          <p:cNvCxnSpPr/>
          <p:nvPr>
            <p:custDataLst>
              <p:tags r:id="rId2"/>
            </p:custDataLst>
          </p:nvPr>
        </p:nvCxnSpPr>
        <p:spPr>
          <a:xfrm>
            <a:off x="567190" y="623733"/>
            <a:ext cx="10854156"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nvGrpSpPr>
          <p:cNvPr id="30" name="PA_组合 30"/>
          <p:cNvGrpSpPr/>
          <p:nvPr>
            <p:custDataLst>
              <p:tags r:id="rId3"/>
            </p:custDataLst>
          </p:nvPr>
        </p:nvGrpSpPr>
        <p:grpSpPr>
          <a:xfrm rot="14400000">
            <a:off x="522221" y="96364"/>
            <a:ext cx="458526" cy="375435"/>
            <a:chOff x="3059816" y="700304"/>
            <a:chExt cx="615694" cy="504120"/>
          </a:xfrm>
          <a:solidFill>
            <a:schemeClr val="accent1"/>
          </a:solidFill>
        </p:grpSpPr>
        <p:sp>
          <p:nvSpPr>
            <p:cNvPr id="31" name="PA_椭圆 31"/>
            <p:cNvSpPr/>
            <p:nvPr>
              <p:custDataLst>
                <p:tags r:id="rId5"/>
              </p:custDataLst>
            </p:nvPr>
          </p:nvSpPr>
          <p:spPr>
            <a:xfrm>
              <a:off x="3531462" y="844352"/>
              <a:ext cx="144048" cy="144048"/>
            </a:xfrm>
            <a:prstGeom prst="ellipse">
              <a:avLst/>
            </a:prstGeom>
            <a:grp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530">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32" name="PA_椭圆 32"/>
            <p:cNvSpPr/>
            <p:nvPr>
              <p:custDataLst>
                <p:tags r:id="rId6"/>
              </p:custDataLst>
            </p:nvPr>
          </p:nvSpPr>
          <p:spPr>
            <a:xfrm>
              <a:off x="3059816" y="700304"/>
              <a:ext cx="144048" cy="144048"/>
            </a:xfrm>
            <a:prstGeom prst="ellipse">
              <a:avLst/>
            </a:prstGeom>
            <a:grp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530">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33" name="PA_椭圆 33"/>
            <p:cNvSpPr/>
            <p:nvPr>
              <p:custDataLst>
                <p:tags r:id="rId7"/>
              </p:custDataLst>
            </p:nvPr>
          </p:nvSpPr>
          <p:spPr>
            <a:xfrm>
              <a:off x="3059816" y="1060376"/>
              <a:ext cx="144048" cy="144048"/>
            </a:xfrm>
            <a:prstGeom prst="ellipse">
              <a:avLst/>
            </a:prstGeom>
            <a:grp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530">
                <a:latin typeface="思源黑体" panose="020B0500000000000000" pitchFamily="34" charset="-122"/>
                <a:ea typeface="思源黑体" panose="020B0500000000000000" pitchFamily="34" charset="-122"/>
                <a:sym typeface="思源黑体" panose="020B0500000000000000" pitchFamily="34" charset="-122"/>
              </a:endParaRPr>
            </a:p>
          </p:txBody>
        </p:sp>
        <p:cxnSp>
          <p:nvCxnSpPr>
            <p:cNvPr id="34" name="PA_直接连接符 34"/>
            <p:cNvCxnSpPr>
              <a:stCxn id="31" idx="7"/>
              <a:endCxn id="33" idx="3"/>
            </p:cNvCxnSpPr>
            <p:nvPr>
              <p:custDataLst>
                <p:tags r:id="rId8"/>
              </p:custDataLst>
            </p:nvPr>
          </p:nvCxnSpPr>
          <p:spPr>
            <a:xfrm flipH="1">
              <a:off x="3080911" y="865447"/>
              <a:ext cx="573504" cy="317882"/>
            </a:xfrm>
            <a:prstGeom prst="line">
              <a:avLst/>
            </a:prstGeom>
            <a:grpFill/>
            <a:ln w="9525" cap="flat" cmpd="sng" algn="ctr">
              <a:solidFill>
                <a:schemeClr val="accent1"/>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35" name="PA_直接连接符 35"/>
            <p:cNvCxnSpPr>
              <a:stCxn id="32" idx="0"/>
            </p:cNvCxnSpPr>
            <p:nvPr>
              <p:custDataLst>
                <p:tags r:id="rId9"/>
              </p:custDataLst>
            </p:nvPr>
          </p:nvCxnSpPr>
          <p:spPr>
            <a:xfrm>
              <a:off x="3131840" y="700304"/>
              <a:ext cx="0" cy="447037"/>
            </a:xfrm>
            <a:prstGeom prst="line">
              <a:avLst/>
            </a:prstGeom>
            <a:grpFill/>
            <a:ln w="9525" cap="flat" cmpd="sng" algn="ctr">
              <a:solidFill>
                <a:schemeClr val="accent1"/>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grpSp>
      <p:sp>
        <p:nvSpPr>
          <p:cNvPr id="36" name="PA_矩形 22"/>
          <p:cNvSpPr>
            <a:spLocks noChangeArrowheads="1"/>
          </p:cNvSpPr>
          <p:nvPr>
            <p:custDataLst>
              <p:tags r:id="rId4"/>
            </p:custDataLst>
          </p:nvPr>
        </p:nvSpPr>
        <p:spPr bwMode="auto">
          <a:xfrm>
            <a:off x="1030673" y="12217"/>
            <a:ext cx="2744003" cy="6526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square">
            <a:spAutoFit/>
          </a:bodyPr>
          <a:lstStyle/>
          <a:p>
            <a:pPr algn="l" eaLnBrk="1" fontAlgn="base" hangingPunct="1">
              <a:lnSpc>
                <a:spcPct val="120000"/>
              </a:lnSpc>
            </a:pPr>
            <a:r>
              <a:rPr lang="zh-CN" altLang="en-US" sz="3034" dirty="0">
                <a:solidFill>
                  <a:schemeClr val="accent1"/>
                </a:solidFill>
                <a:latin typeface="思源黑体" panose="020B0500000000000000" pitchFamily="34" charset="-122"/>
                <a:ea typeface="思源黑体" panose="020B0500000000000000" pitchFamily="34" charset="-122"/>
                <a:sym typeface="思源黑体" panose="020B0500000000000000" pitchFamily="34" charset="-122"/>
              </a:rPr>
              <a:t>添加标题文字</a:t>
            </a:r>
          </a:p>
        </p:txBody>
      </p:sp>
      <p:pic>
        <p:nvPicPr>
          <p:cNvPr id="25" name="图片 24">
            <a:extLst>
              <a:ext uri="{FF2B5EF4-FFF2-40B4-BE49-F238E27FC236}">
                <a16:creationId xmlns="" xmlns:a16="http://schemas.microsoft.com/office/drawing/2014/main" id="{C5DC344E-00E4-46C1-BE3C-328A96DB1CDC}"/>
              </a:ext>
            </a:extLst>
          </p:cNvPr>
          <p:cNvPicPr>
            <a:picLocks noChangeAspect="1"/>
          </p:cNvPicPr>
          <p:nvPr/>
        </p:nvPicPr>
        <p:blipFill>
          <a:blip r:embed="rId12" cstate="print">
            <a:extLst>
              <a:ext uri="{28A0092B-C50C-407E-A947-70E740481C1C}">
                <a14:useLocalDpi xmlns:a14="http://schemas.microsoft.com/office/drawing/2010/main" val="0"/>
              </a:ext>
            </a:extLst>
          </a:blip>
          <a:srcRect/>
          <a:stretch/>
        </p:blipFill>
        <p:spPr>
          <a:xfrm>
            <a:off x="9655761" y="109934"/>
            <a:ext cx="1736139" cy="408038"/>
          </a:xfrm>
          <a:prstGeom prst="rect">
            <a:avLst/>
          </a:prstGeom>
        </p:spPr>
      </p:pic>
      <p:grpSp>
        <p:nvGrpSpPr>
          <p:cNvPr id="26" name="组合 25">
            <a:extLst>
              <a:ext uri="{FF2B5EF4-FFF2-40B4-BE49-F238E27FC236}">
                <a16:creationId xmlns="" xmlns:a16="http://schemas.microsoft.com/office/drawing/2014/main" id="{B817E240-1A99-4218-8BE9-A33665CE60F6}"/>
              </a:ext>
            </a:extLst>
          </p:cNvPr>
          <p:cNvGrpSpPr/>
          <p:nvPr/>
        </p:nvGrpSpPr>
        <p:grpSpPr>
          <a:xfrm>
            <a:off x="899079" y="1724026"/>
            <a:ext cx="10442575" cy="3684586"/>
            <a:chOff x="899078" y="1724026"/>
            <a:chExt cx="10442575" cy="3684586"/>
          </a:xfrm>
        </p:grpSpPr>
        <p:grpSp>
          <p:nvGrpSpPr>
            <p:cNvPr id="27" name="组合 26">
              <a:extLst>
                <a:ext uri="{FF2B5EF4-FFF2-40B4-BE49-F238E27FC236}">
                  <a16:creationId xmlns="" xmlns:a16="http://schemas.microsoft.com/office/drawing/2014/main" id="{6456A6A0-5768-4DA8-A67A-FD45BF4B1E79}"/>
                </a:ext>
              </a:extLst>
            </p:cNvPr>
            <p:cNvGrpSpPr/>
            <p:nvPr/>
          </p:nvGrpSpPr>
          <p:grpSpPr>
            <a:xfrm>
              <a:off x="899078" y="1724026"/>
              <a:ext cx="5132387" cy="1704974"/>
              <a:chOff x="874713" y="1943101"/>
              <a:chExt cx="5132387" cy="1704974"/>
            </a:xfrm>
          </p:grpSpPr>
          <p:grpSp>
            <p:nvGrpSpPr>
              <p:cNvPr id="58" name="组合 57">
                <a:extLst>
                  <a:ext uri="{FF2B5EF4-FFF2-40B4-BE49-F238E27FC236}">
                    <a16:creationId xmlns="" xmlns:a16="http://schemas.microsoft.com/office/drawing/2014/main" id="{B1845416-1814-41DA-8ACA-A62783E3B363}"/>
                  </a:ext>
                </a:extLst>
              </p:cNvPr>
              <p:cNvGrpSpPr/>
              <p:nvPr/>
            </p:nvGrpSpPr>
            <p:grpSpPr>
              <a:xfrm>
                <a:off x="874713" y="1943101"/>
                <a:ext cx="5132387" cy="1704974"/>
                <a:chOff x="874713" y="1752601"/>
                <a:chExt cx="5132387" cy="1704974"/>
              </a:xfrm>
            </p:grpSpPr>
            <p:sp>
              <p:nvSpPr>
                <p:cNvPr id="62" name="矩形 61">
                  <a:extLst>
                    <a:ext uri="{FF2B5EF4-FFF2-40B4-BE49-F238E27FC236}">
                      <a16:creationId xmlns="" xmlns:a16="http://schemas.microsoft.com/office/drawing/2014/main" id="{DD97A6C1-5847-4030-A125-04DF3D4EFA21}"/>
                    </a:ext>
                  </a:extLst>
                </p:cNvPr>
                <p:cNvSpPr/>
                <p:nvPr/>
              </p:nvSpPr>
              <p:spPr>
                <a:xfrm>
                  <a:off x="874713" y="1752601"/>
                  <a:ext cx="5132387" cy="1704974"/>
                </a:xfrm>
                <a:prstGeom prst="rect">
                  <a:avLst/>
                </a:prstGeom>
                <a:no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dirty="0">
                    <a:latin typeface="思源黑体 Normal" panose="020B0400000000000000" pitchFamily="34" charset="-122"/>
                    <a:ea typeface="思源黑体 Normal" panose="020B0400000000000000" pitchFamily="34" charset="-122"/>
                  </a:endParaRPr>
                </a:p>
              </p:txBody>
            </p:sp>
            <p:sp>
              <p:nvSpPr>
                <p:cNvPr id="63" name="椭圆 8">
                  <a:extLst>
                    <a:ext uri="{FF2B5EF4-FFF2-40B4-BE49-F238E27FC236}">
                      <a16:creationId xmlns="" xmlns:a16="http://schemas.microsoft.com/office/drawing/2014/main" id="{0C9CEECB-7BAA-44E6-A885-72C67E7AF757}"/>
                    </a:ext>
                  </a:extLst>
                </p:cNvPr>
                <p:cNvSpPr/>
                <p:nvPr/>
              </p:nvSpPr>
              <p:spPr>
                <a:xfrm>
                  <a:off x="5200650" y="1991396"/>
                  <a:ext cx="586015" cy="514075"/>
                </a:xfrm>
                <a:custGeom>
                  <a:avLst/>
                  <a:gdLst>
                    <a:gd name="connsiteX0" fmla="*/ 352921 w 607646"/>
                    <a:gd name="connsiteY0" fmla="*/ 457945 h 533051"/>
                    <a:gd name="connsiteX1" fmla="*/ 342979 w 607646"/>
                    <a:gd name="connsiteY1" fmla="*/ 462170 h 533051"/>
                    <a:gd name="connsiteX2" fmla="*/ 338854 w 607646"/>
                    <a:gd name="connsiteY2" fmla="*/ 472100 h 533051"/>
                    <a:gd name="connsiteX3" fmla="*/ 342979 w 607646"/>
                    <a:gd name="connsiteY3" fmla="*/ 482029 h 533051"/>
                    <a:gd name="connsiteX4" fmla="*/ 352921 w 607646"/>
                    <a:gd name="connsiteY4" fmla="*/ 486149 h 533051"/>
                    <a:gd name="connsiteX5" fmla="*/ 362863 w 607646"/>
                    <a:gd name="connsiteY5" fmla="*/ 482029 h 533051"/>
                    <a:gd name="connsiteX6" fmla="*/ 366987 w 607646"/>
                    <a:gd name="connsiteY6" fmla="*/ 472100 h 533051"/>
                    <a:gd name="connsiteX7" fmla="*/ 362863 w 607646"/>
                    <a:gd name="connsiteY7" fmla="*/ 462170 h 533051"/>
                    <a:gd name="connsiteX8" fmla="*/ 352921 w 607646"/>
                    <a:gd name="connsiteY8" fmla="*/ 457945 h 533051"/>
                    <a:gd name="connsiteX9" fmla="*/ 438485 w 607646"/>
                    <a:gd name="connsiteY9" fmla="*/ 375972 h 533051"/>
                    <a:gd name="connsiteX10" fmla="*/ 431081 w 607646"/>
                    <a:gd name="connsiteY10" fmla="*/ 379141 h 533051"/>
                    <a:gd name="connsiteX11" fmla="*/ 372699 w 607646"/>
                    <a:gd name="connsiteY11" fmla="*/ 437346 h 533051"/>
                    <a:gd name="connsiteX12" fmla="*/ 369632 w 607646"/>
                    <a:gd name="connsiteY12" fmla="*/ 444846 h 533051"/>
                    <a:gd name="connsiteX13" fmla="*/ 372699 w 607646"/>
                    <a:gd name="connsiteY13" fmla="*/ 452346 h 533051"/>
                    <a:gd name="connsiteX14" fmla="*/ 380208 w 607646"/>
                    <a:gd name="connsiteY14" fmla="*/ 455409 h 533051"/>
                    <a:gd name="connsiteX15" fmla="*/ 387612 w 607646"/>
                    <a:gd name="connsiteY15" fmla="*/ 452346 h 533051"/>
                    <a:gd name="connsiteX16" fmla="*/ 445994 w 607646"/>
                    <a:gd name="connsiteY16" fmla="*/ 394035 h 533051"/>
                    <a:gd name="connsiteX17" fmla="*/ 449062 w 607646"/>
                    <a:gd name="connsiteY17" fmla="*/ 386535 h 533051"/>
                    <a:gd name="connsiteX18" fmla="*/ 445994 w 607646"/>
                    <a:gd name="connsiteY18" fmla="*/ 379141 h 533051"/>
                    <a:gd name="connsiteX19" fmla="*/ 438485 w 607646"/>
                    <a:gd name="connsiteY19" fmla="*/ 375972 h 533051"/>
                    <a:gd name="connsiteX20" fmla="*/ 534943 w 607646"/>
                    <a:gd name="connsiteY20" fmla="*/ 217624 h 533051"/>
                    <a:gd name="connsiteX21" fmla="*/ 553981 w 607646"/>
                    <a:gd name="connsiteY21" fmla="*/ 225547 h 533051"/>
                    <a:gd name="connsiteX22" fmla="*/ 554404 w 607646"/>
                    <a:gd name="connsiteY22" fmla="*/ 225969 h 533051"/>
                    <a:gd name="connsiteX23" fmla="*/ 556520 w 607646"/>
                    <a:gd name="connsiteY23" fmla="*/ 230934 h 533051"/>
                    <a:gd name="connsiteX24" fmla="*/ 554510 w 607646"/>
                    <a:gd name="connsiteY24" fmla="*/ 235899 h 533051"/>
                    <a:gd name="connsiteX25" fmla="*/ 524050 w 607646"/>
                    <a:gd name="connsiteY25" fmla="*/ 266322 h 533051"/>
                    <a:gd name="connsiteX26" fmla="*/ 516752 w 607646"/>
                    <a:gd name="connsiteY26" fmla="*/ 283752 h 533051"/>
                    <a:gd name="connsiteX27" fmla="*/ 524050 w 607646"/>
                    <a:gd name="connsiteY27" fmla="*/ 301182 h 533051"/>
                    <a:gd name="connsiteX28" fmla="*/ 541501 w 607646"/>
                    <a:gd name="connsiteY28" fmla="*/ 308365 h 533051"/>
                    <a:gd name="connsiteX29" fmla="*/ 558952 w 607646"/>
                    <a:gd name="connsiteY29" fmla="*/ 301182 h 533051"/>
                    <a:gd name="connsiteX30" fmla="*/ 589413 w 607646"/>
                    <a:gd name="connsiteY30" fmla="*/ 270759 h 533051"/>
                    <a:gd name="connsiteX31" fmla="*/ 594384 w 607646"/>
                    <a:gd name="connsiteY31" fmla="*/ 268752 h 533051"/>
                    <a:gd name="connsiteX32" fmla="*/ 599355 w 607646"/>
                    <a:gd name="connsiteY32" fmla="*/ 270759 h 533051"/>
                    <a:gd name="connsiteX33" fmla="*/ 599778 w 607646"/>
                    <a:gd name="connsiteY33" fmla="*/ 271181 h 533051"/>
                    <a:gd name="connsiteX34" fmla="*/ 606758 w 607646"/>
                    <a:gd name="connsiteY34" fmla="*/ 297168 h 533051"/>
                    <a:gd name="connsiteX35" fmla="*/ 590047 w 607646"/>
                    <a:gd name="connsiteY35" fmla="*/ 359704 h 533051"/>
                    <a:gd name="connsiteX36" fmla="*/ 571010 w 607646"/>
                    <a:gd name="connsiteY36" fmla="*/ 378612 h 533051"/>
                    <a:gd name="connsiteX37" fmla="*/ 570798 w 607646"/>
                    <a:gd name="connsiteY37" fmla="*/ 378718 h 533051"/>
                    <a:gd name="connsiteX38" fmla="*/ 501627 w 607646"/>
                    <a:gd name="connsiteY38" fmla="*/ 395303 h 533051"/>
                    <a:gd name="connsiteX39" fmla="*/ 377987 w 607646"/>
                    <a:gd name="connsiteY39" fmla="*/ 518790 h 533051"/>
                    <a:gd name="connsiteX40" fmla="*/ 343507 w 607646"/>
                    <a:gd name="connsiteY40" fmla="*/ 533051 h 533051"/>
                    <a:gd name="connsiteX41" fmla="*/ 309028 w 607646"/>
                    <a:gd name="connsiteY41" fmla="*/ 518790 h 533051"/>
                    <a:gd name="connsiteX42" fmla="*/ 306066 w 607646"/>
                    <a:gd name="connsiteY42" fmla="*/ 515833 h 533051"/>
                    <a:gd name="connsiteX43" fmla="*/ 291788 w 607646"/>
                    <a:gd name="connsiteY43" fmla="*/ 481501 h 533051"/>
                    <a:gd name="connsiteX44" fmla="*/ 306066 w 607646"/>
                    <a:gd name="connsiteY44" fmla="*/ 447064 h 533051"/>
                    <a:gd name="connsiteX45" fmla="*/ 429707 w 607646"/>
                    <a:gd name="connsiteY45" fmla="*/ 323576 h 533051"/>
                    <a:gd name="connsiteX46" fmla="*/ 446418 w 607646"/>
                    <a:gd name="connsiteY46" fmla="*/ 254491 h 533051"/>
                    <a:gd name="connsiteX47" fmla="*/ 446418 w 607646"/>
                    <a:gd name="connsiteY47" fmla="*/ 254280 h 533051"/>
                    <a:gd name="connsiteX48" fmla="*/ 465455 w 607646"/>
                    <a:gd name="connsiteY48" fmla="*/ 235265 h 533051"/>
                    <a:gd name="connsiteX49" fmla="*/ 527963 w 607646"/>
                    <a:gd name="connsiteY49" fmla="*/ 218575 h 533051"/>
                    <a:gd name="connsiteX50" fmla="*/ 534943 w 607646"/>
                    <a:gd name="connsiteY50" fmla="*/ 217624 h 533051"/>
                    <a:gd name="connsiteX51" fmla="*/ 253873 w 607646"/>
                    <a:gd name="connsiteY51" fmla="*/ 140927 h 533051"/>
                    <a:gd name="connsiteX52" fmla="*/ 141005 w 607646"/>
                    <a:gd name="connsiteY52" fmla="*/ 253542 h 533051"/>
                    <a:gd name="connsiteX53" fmla="*/ 253873 w 607646"/>
                    <a:gd name="connsiteY53" fmla="*/ 366262 h 533051"/>
                    <a:gd name="connsiteX54" fmla="*/ 366741 w 607646"/>
                    <a:gd name="connsiteY54" fmla="*/ 253542 h 533051"/>
                    <a:gd name="connsiteX55" fmla="*/ 253873 w 607646"/>
                    <a:gd name="connsiteY55" fmla="*/ 140927 h 533051"/>
                    <a:gd name="connsiteX56" fmla="*/ 232929 w 607646"/>
                    <a:gd name="connsiteY56" fmla="*/ 0 h 533051"/>
                    <a:gd name="connsiteX57" fmla="*/ 274818 w 607646"/>
                    <a:gd name="connsiteY57" fmla="*/ 0 h 533051"/>
                    <a:gd name="connsiteX58" fmla="*/ 316918 w 607646"/>
                    <a:gd name="connsiteY58" fmla="*/ 42045 h 533051"/>
                    <a:gd name="connsiteX59" fmla="*/ 316918 w 607646"/>
                    <a:gd name="connsiteY59" fmla="*/ 55885 h 533051"/>
                    <a:gd name="connsiteX60" fmla="*/ 349287 w 607646"/>
                    <a:gd name="connsiteY60" fmla="*/ 69301 h 533051"/>
                    <a:gd name="connsiteX61" fmla="*/ 359125 w 607646"/>
                    <a:gd name="connsiteY61" fmla="*/ 59476 h 533051"/>
                    <a:gd name="connsiteX62" fmla="*/ 388849 w 607646"/>
                    <a:gd name="connsiteY62" fmla="*/ 47222 h 533051"/>
                    <a:gd name="connsiteX63" fmla="*/ 418574 w 607646"/>
                    <a:gd name="connsiteY63" fmla="*/ 59476 h 533051"/>
                    <a:gd name="connsiteX64" fmla="*/ 448192 w 607646"/>
                    <a:gd name="connsiteY64" fmla="*/ 89162 h 533051"/>
                    <a:gd name="connsiteX65" fmla="*/ 448192 w 607646"/>
                    <a:gd name="connsiteY65" fmla="*/ 148533 h 533051"/>
                    <a:gd name="connsiteX66" fmla="*/ 438460 w 607646"/>
                    <a:gd name="connsiteY66" fmla="*/ 158252 h 533051"/>
                    <a:gd name="connsiteX67" fmla="*/ 451789 w 607646"/>
                    <a:gd name="connsiteY67" fmla="*/ 190684 h 533051"/>
                    <a:gd name="connsiteX68" fmla="*/ 465752 w 607646"/>
                    <a:gd name="connsiteY68" fmla="*/ 190684 h 533051"/>
                    <a:gd name="connsiteX69" fmla="*/ 497909 w 607646"/>
                    <a:gd name="connsiteY69" fmla="*/ 205685 h 533051"/>
                    <a:gd name="connsiteX70" fmla="*/ 450837 w 607646"/>
                    <a:gd name="connsiteY70" fmla="*/ 218257 h 533051"/>
                    <a:gd name="connsiteX71" fmla="*/ 419420 w 607646"/>
                    <a:gd name="connsiteY71" fmla="*/ 249739 h 533051"/>
                    <a:gd name="connsiteX72" fmla="*/ 419208 w 607646"/>
                    <a:gd name="connsiteY72" fmla="*/ 250372 h 533051"/>
                    <a:gd name="connsiteX73" fmla="*/ 403764 w 607646"/>
                    <a:gd name="connsiteY73" fmla="*/ 314603 h 533051"/>
                    <a:gd name="connsiteX74" fmla="*/ 283598 w 607646"/>
                    <a:gd name="connsiteY74" fmla="*/ 434613 h 533051"/>
                    <a:gd name="connsiteX75" fmla="*/ 264134 w 607646"/>
                    <a:gd name="connsiteY75" fmla="*/ 481518 h 533051"/>
                    <a:gd name="connsiteX76" fmla="*/ 269317 w 607646"/>
                    <a:gd name="connsiteY76" fmla="*/ 507083 h 533051"/>
                    <a:gd name="connsiteX77" fmla="*/ 232929 w 607646"/>
                    <a:gd name="connsiteY77" fmla="*/ 507083 h 533051"/>
                    <a:gd name="connsiteX78" fmla="*/ 190828 w 607646"/>
                    <a:gd name="connsiteY78" fmla="*/ 465143 h 533051"/>
                    <a:gd name="connsiteX79" fmla="*/ 190828 w 607646"/>
                    <a:gd name="connsiteY79" fmla="*/ 451304 h 533051"/>
                    <a:gd name="connsiteX80" fmla="*/ 158459 w 607646"/>
                    <a:gd name="connsiteY80" fmla="*/ 437888 h 533051"/>
                    <a:gd name="connsiteX81" fmla="*/ 148622 w 607646"/>
                    <a:gd name="connsiteY81" fmla="*/ 447712 h 533051"/>
                    <a:gd name="connsiteX82" fmla="*/ 118897 w 607646"/>
                    <a:gd name="connsiteY82" fmla="*/ 459967 h 533051"/>
                    <a:gd name="connsiteX83" fmla="*/ 89173 w 607646"/>
                    <a:gd name="connsiteY83" fmla="*/ 447712 h 533051"/>
                    <a:gd name="connsiteX84" fmla="*/ 59554 w 607646"/>
                    <a:gd name="connsiteY84" fmla="*/ 418027 h 533051"/>
                    <a:gd name="connsiteX85" fmla="*/ 59554 w 607646"/>
                    <a:gd name="connsiteY85" fmla="*/ 358656 h 533051"/>
                    <a:gd name="connsiteX86" fmla="*/ 69286 w 607646"/>
                    <a:gd name="connsiteY86" fmla="*/ 348831 h 533051"/>
                    <a:gd name="connsiteX87" fmla="*/ 55958 w 607646"/>
                    <a:gd name="connsiteY87" fmla="*/ 316505 h 533051"/>
                    <a:gd name="connsiteX88" fmla="*/ 41995 w 607646"/>
                    <a:gd name="connsiteY88" fmla="*/ 316505 h 533051"/>
                    <a:gd name="connsiteX89" fmla="*/ 0 w 607646"/>
                    <a:gd name="connsiteY89" fmla="*/ 274565 h 533051"/>
                    <a:gd name="connsiteX90" fmla="*/ 0 w 607646"/>
                    <a:gd name="connsiteY90" fmla="*/ 232625 h 533051"/>
                    <a:gd name="connsiteX91" fmla="*/ 41995 w 607646"/>
                    <a:gd name="connsiteY91" fmla="*/ 190684 h 533051"/>
                    <a:gd name="connsiteX92" fmla="*/ 55958 w 607646"/>
                    <a:gd name="connsiteY92" fmla="*/ 190684 h 533051"/>
                    <a:gd name="connsiteX93" fmla="*/ 69286 w 607646"/>
                    <a:gd name="connsiteY93" fmla="*/ 158252 h 533051"/>
                    <a:gd name="connsiteX94" fmla="*/ 59554 w 607646"/>
                    <a:gd name="connsiteY94" fmla="*/ 148533 h 533051"/>
                    <a:gd name="connsiteX95" fmla="*/ 59554 w 607646"/>
                    <a:gd name="connsiteY95" fmla="*/ 89162 h 533051"/>
                    <a:gd name="connsiteX96" fmla="*/ 89173 w 607646"/>
                    <a:gd name="connsiteY96" fmla="*/ 59476 h 533051"/>
                    <a:gd name="connsiteX97" fmla="*/ 118897 w 607646"/>
                    <a:gd name="connsiteY97" fmla="*/ 47222 h 533051"/>
                    <a:gd name="connsiteX98" fmla="*/ 148622 w 607646"/>
                    <a:gd name="connsiteY98" fmla="*/ 59476 h 533051"/>
                    <a:gd name="connsiteX99" fmla="*/ 158459 w 607646"/>
                    <a:gd name="connsiteY99" fmla="*/ 69301 h 533051"/>
                    <a:gd name="connsiteX100" fmla="*/ 190828 w 607646"/>
                    <a:gd name="connsiteY100" fmla="*/ 55885 h 533051"/>
                    <a:gd name="connsiteX101" fmla="*/ 190828 w 607646"/>
                    <a:gd name="connsiteY101" fmla="*/ 42045 h 533051"/>
                    <a:gd name="connsiteX102" fmla="*/ 232929 w 607646"/>
                    <a:gd name="connsiteY102" fmla="*/ 0 h 5330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Lst>
                  <a:rect l="l" t="t" r="r" b="b"/>
                  <a:pathLst>
                    <a:path w="607646" h="533051">
                      <a:moveTo>
                        <a:pt x="352921" y="457945"/>
                      </a:moveTo>
                      <a:cubicBezTo>
                        <a:pt x="349113" y="457945"/>
                        <a:pt x="345623" y="459423"/>
                        <a:pt x="342979" y="462170"/>
                      </a:cubicBezTo>
                      <a:cubicBezTo>
                        <a:pt x="340229" y="464811"/>
                        <a:pt x="338854" y="468297"/>
                        <a:pt x="338854" y="472100"/>
                      </a:cubicBezTo>
                      <a:cubicBezTo>
                        <a:pt x="338854" y="475797"/>
                        <a:pt x="340229" y="479389"/>
                        <a:pt x="342979" y="482029"/>
                      </a:cubicBezTo>
                      <a:cubicBezTo>
                        <a:pt x="345623" y="484670"/>
                        <a:pt x="349113" y="486149"/>
                        <a:pt x="352921" y="486149"/>
                      </a:cubicBezTo>
                      <a:cubicBezTo>
                        <a:pt x="356622" y="486149"/>
                        <a:pt x="360218" y="484670"/>
                        <a:pt x="362863" y="482029"/>
                      </a:cubicBezTo>
                      <a:cubicBezTo>
                        <a:pt x="365507" y="479389"/>
                        <a:pt x="366987" y="475797"/>
                        <a:pt x="366987" y="472100"/>
                      </a:cubicBezTo>
                      <a:cubicBezTo>
                        <a:pt x="366987" y="468297"/>
                        <a:pt x="365507" y="464811"/>
                        <a:pt x="362863" y="462170"/>
                      </a:cubicBezTo>
                      <a:cubicBezTo>
                        <a:pt x="360218" y="459423"/>
                        <a:pt x="356622" y="457945"/>
                        <a:pt x="352921" y="457945"/>
                      </a:cubicBezTo>
                      <a:close/>
                      <a:moveTo>
                        <a:pt x="438485" y="375972"/>
                      </a:moveTo>
                      <a:cubicBezTo>
                        <a:pt x="435735" y="375972"/>
                        <a:pt x="432985" y="377134"/>
                        <a:pt x="431081" y="379141"/>
                      </a:cubicBezTo>
                      <a:lnTo>
                        <a:pt x="372699" y="437346"/>
                      </a:lnTo>
                      <a:cubicBezTo>
                        <a:pt x="370689" y="439353"/>
                        <a:pt x="369632" y="441994"/>
                        <a:pt x="369632" y="444846"/>
                      </a:cubicBezTo>
                      <a:cubicBezTo>
                        <a:pt x="369632" y="447698"/>
                        <a:pt x="370689" y="450339"/>
                        <a:pt x="372699" y="452346"/>
                      </a:cubicBezTo>
                      <a:cubicBezTo>
                        <a:pt x="374708" y="454353"/>
                        <a:pt x="377352" y="455409"/>
                        <a:pt x="380208" y="455409"/>
                      </a:cubicBezTo>
                      <a:cubicBezTo>
                        <a:pt x="382958" y="455409"/>
                        <a:pt x="385602" y="454353"/>
                        <a:pt x="387612" y="452346"/>
                      </a:cubicBezTo>
                      <a:lnTo>
                        <a:pt x="445994" y="394035"/>
                      </a:lnTo>
                      <a:cubicBezTo>
                        <a:pt x="448004" y="392028"/>
                        <a:pt x="449062" y="389387"/>
                        <a:pt x="449062" y="386535"/>
                      </a:cubicBezTo>
                      <a:cubicBezTo>
                        <a:pt x="449062" y="383789"/>
                        <a:pt x="448004" y="381148"/>
                        <a:pt x="445994" y="379141"/>
                      </a:cubicBezTo>
                      <a:cubicBezTo>
                        <a:pt x="443985" y="377134"/>
                        <a:pt x="441341" y="375972"/>
                        <a:pt x="438485" y="375972"/>
                      </a:cubicBezTo>
                      <a:close/>
                      <a:moveTo>
                        <a:pt x="534943" y="217624"/>
                      </a:moveTo>
                      <a:cubicBezTo>
                        <a:pt x="542136" y="217624"/>
                        <a:pt x="548905" y="220371"/>
                        <a:pt x="553981" y="225547"/>
                      </a:cubicBezTo>
                      <a:lnTo>
                        <a:pt x="554404" y="225969"/>
                      </a:lnTo>
                      <a:cubicBezTo>
                        <a:pt x="555779" y="227237"/>
                        <a:pt x="556520" y="229033"/>
                        <a:pt x="556520" y="230934"/>
                      </a:cubicBezTo>
                      <a:cubicBezTo>
                        <a:pt x="556520" y="232836"/>
                        <a:pt x="555779" y="234632"/>
                        <a:pt x="554510" y="235899"/>
                      </a:cubicBezTo>
                      <a:lnTo>
                        <a:pt x="524050" y="266322"/>
                      </a:lnTo>
                      <a:cubicBezTo>
                        <a:pt x="519396" y="270970"/>
                        <a:pt x="516752" y="277203"/>
                        <a:pt x="516752" y="283752"/>
                      </a:cubicBezTo>
                      <a:cubicBezTo>
                        <a:pt x="516752" y="290301"/>
                        <a:pt x="519396" y="296534"/>
                        <a:pt x="524050" y="301182"/>
                      </a:cubicBezTo>
                      <a:cubicBezTo>
                        <a:pt x="528703" y="305830"/>
                        <a:pt x="534838" y="308365"/>
                        <a:pt x="541501" y="308365"/>
                      </a:cubicBezTo>
                      <a:cubicBezTo>
                        <a:pt x="548058" y="308365"/>
                        <a:pt x="554299" y="305830"/>
                        <a:pt x="558952" y="301182"/>
                      </a:cubicBezTo>
                      <a:lnTo>
                        <a:pt x="589413" y="270759"/>
                      </a:lnTo>
                      <a:cubicBezTo>
                        <a:pt x="590682" y="269491"/>
                        <a:pt x="592480" y="268752"/>
                        <a:pt x="594384" y="268752"/>
                      </a:cubicBezTo>
                      <a:cubicBezTo>
                        <a:pt x="596288" y="268752"/>
                        <a:pt x="597980" y="269491"/>
                        <a:pt x="599355" y="270759"/>
                      </a:cubicBezTo>
                      <a:lnTo>
                        <a:pt x="599778" y="271181"/>
                      </a:lnTo>
                      <a:cubicBezTo>
                        <a:pt x="606547" y="277942"/>
                        <a:pt x="609191" y="287977"/>
                        <a:pt x="606758" y="297168"/>
                      </a:cubicBezTo>
                      <a:lnTo>
                        <a:pt x="590047" y="359704"/>
                      </a:lnTo>
                      <a:cubicBezTo>
                        <a:pt x="587509" y="368894"/>
                        <a:pt x="580211" y="376183"/>
                        <a:pt x="571010" y="378612"/>
                      </a:cubicBezTo>
                      <a:cubicBezTo>
                        <a:pt x="570904" y="378718"/>
                        <a:pt x="570904" y="378718"/>
                        <a:pt x="570798" y="378718"/>
                      </a:cubicBezTo>
                      <a:lnTo>
                        <a:pt x="501627" y="395303"/>
                      </a:lnTo>
                      <a:lnTo>
                        <a:pt x="377987" y="518790"/>
                      </a:lnTo>
                      <a:cubicBezTo>
                        <a:pt x="368785" y="527981"/>
                        <a:pt x="356517" y="533051"/>
                        <a:pt x="343507" y="533051"/>
                      </a:cubicBezTo>
                      <a:cubicBezTo>
                        <a:pt x="330498" y="533051"/>
                        <a:pt x="318229" y="527981"/>
                        <a:pt x="309028" y="518790"/>
                      </a:cubicBezTo>
                      <a:lnTo>
                        <a:pt x="306066" y="515833"/>
                      </a:lnTo>
                      <a:cubicBezTo>
                        <a:pt x="296865" y="506642"/>
                        <a:pt x="291788" y="494494"/>
                        <a:pt x="291788" y="481501"/>
                      </a:cubicBezTo>
                      <a:cubicBezTo>
                        <a:pt x="291788" y="468402"/>
                        <a:pt x="296865" y="456254"/>
                        <a:pt x="306066" y="447064"/>
                      </a:cubicBezTo>
                      <a:lnTo>
                        <a:pt x="429707" y="323576"/>
                      </a:lnTo>
                      <a:lnTo>
                        <a:pt x="446418" y="254491"/>
                      </a:lnTo>
                      <a:cubicBezTo>
                        <a:pt x="446418" y="254385"/>
                        <a:pt x="446418" y="254385"/>
                        <a:pt x="446418" y="254280"/>
                      </a:cubicBezTo>
                      <a:cubicBezTo>
                        <a:pt x="448956" y="245089"/>
                        <a:pt x="456254" y="237801"/>
                        <a:pt x="465455" y="235265"/>
                      </a:cubicBezTo>
                      <a:lnTo>
                        <a:pt x="527963" y="218575"/>
                      </a:lnTo>
                      <a:cubicBezTo>
                        <a:pt x="530290" y="217941"/>
                        <a:pt x="532617" y="217624"/>
                        <a:pt x="534943" y="217624"/>
                      </a:cubicBezTo>
                      <a:close/>
                      <a:moveTo>
                        <a:pt x="253873" y="140927"/>
                      </a:moveTo>
                      <a:cubicBezTo>
                        <a:pt x="191674" y="140927"/>
                        <a:pt x="141005" y="191424"/>
                        <a:pt x="141005" y="253542"/>
                      </a:cubicBezTo>
                      <a:cubicBezTo>
                        <a:pt x="141005" y="315765"/>
                        <a:pt x="191674" y="366262"/>
                        <a:pt x="253873" y="366262"/>
                      </a:cubicBezTo>
                      <a:cubicBezTo>
                        <a:pt x="316072" y="366262"/>
                        <a:pt x="366741" y="315765"/>
                        <a:pt x="366741" y="253542"/>
                      </a:cubicBezTo>
                      <a:cubicBezTo>
                        <a:pt x="366741" y="191424"/>
                        <a:pt x="316072" y="140927"/>
                        <a:pt x="253873" y="140927"/>
                      </a:cubicBezTo>
                      <a:close/>
                      <a:moveTo>
                        <a:pt x="232929" y="0"/>
                      </a:moveTo>
                      <a:lnTo>
                        <a:pt x="274818" y="0"/>
                      </a:lnTo>
                      <a:cubicBezTo>
                        <a:pt x="298090" y="0"/>
                        <a:pt x="316918" y="18910"/>
                        <a:pt x="316918" y="42045"/>
                      </a:cubicBezTo>
                      <a:lnTo>
                        <a:pt x="316918" y="55885"/>
                      </a:lnTo>
                      <a:cubicBezTo>
                        <a:pt x="328025" y="59371"/>
                        <a:pt x="338921" y="63913"/>
                        <a:pt x="349287" y="69301"/>
                      </a:cubicBezTo>
                      <a:lnTo>
                        <a:pt x="359125" y="59476"/>
                      </a:lnTo>
                      <a:cubicBezTo>
                        <a:pt x="367058" y="51553"/>
                        <a:pt x="377637" y="47222"/>
                        <a:pt x="388849" y="47222"/>
                      </a:cubicBezTo>
                      <a:cubicBezTo>
                        <a:pt x="400062" y="47222"/>
                        <a:pt x="410640" y="51553"/>
                        <a:pt x="418574" y="59476"/>
                      </a:cubicBezTo>
                      <a:lnTo>
                        <a:pt x="448192" y="89162"/>
                      </a:lnTo>
                      <a:cubicBezTo>
                        <a:pt x="464588" y="105536"/>
                        <a:pt x="464588" y="132158"/>
                        <a:pt x="448192" y="148533"/>
                      </a:cubicBezTo>
                      <a:lnTo>
                        <a:pt x="438460" y="158252"/>
                      </a:lnTo>
                      <a:cubicBezTo>
                        <a:pt x="443749" y="168710"/>
                        <a:pt x="448298" y="179486"/>
                        <a:pt x="451789" y="190684"/>
                      </a:cubicBezTo>
                      <a:lnTo>
                        <a:pt x="465752" y="190684"/>
                      </a:lnTo>
                      <a:cubicBezTo>
                        <a:pt x="478657" y="190684"/>
                        <a:pt x="490187" y="196494"/>
                        <a:pt x="497909" y="205685"/>
                      </a:cubicBezTo>
                      <a:lnTo>
                        <a:pt x="450837" y="218257"/>
                      </a:lnTo>
                      <a:cubicBezTo>
                        <a:pt x="435604" y="222377"/>
                        <a:pt x="423440" y="234420"/>
                        <a:pt x="419420" y="249739"/>
                      </a:cubicBezTo>
                      <a:cubicBezTo>
                        <a:pt x="419314" y="249950"/>
                        <a:pt x="419314" y="250161"/>
                        <a:pt x="419208" y="250372"/>
                      </a:cubicBezTo>
                      <a:lnTo>
                        <a:pt x="403764" y="314603"/>
                      </a:lnTo>
                      <a:lnTo>
                        <a:pt x="283598" y="434613"/>
                      </a:lnTo>
                      <a:cubicBezTo>
                        <a:pt x="271010" y="447078"/>
                        <a:pt x="264134" y="463770"/>
                        <a:pt x="264134" y="481518"/>
                      </a:cubicBezTo>
                      <a:cubicBezTo>
                        <a:pt x="264134" y="490392"/>
                        <a:pt x="265932" y="499160"/>
                        <a:pt x="269317" y="507083"/>
                      </a:cubicBezTo>
                      <a:lnTo>
                        <a:pt x="232929" y="507083"/>
                      </a:lnTo>
                      <a:cubicBezTo>
                        <a:pt x="209657" y="507083"/>
                        <a:pt x="190828" y="488279"/>
                        <a:pt x="190828" y="465143"/>
                      </a:cubicBezTo>
                      <a:lnTo>
                        <a:pt x="190828" y="451304"/>
                      </a:lnTo>
                      <a:cubicBezTo>
                        <a:pt x="179721" y="447712"/>
                        <a:pt x="168826" y="443275"/>
                        <a:pt x="158459" y="437888"/>
                      </a:cubicBezTo>
                      <a:lnTo>
                        <a:pt x="148622" y="447712"/>
                      </a:lnTo>
                      <a:cubicBezTo>
                        <a:pt x="140688" y="455635"/>
                        <a:pt x="130110" y="459967"/>
                        <a:pt x="118897" y="459967"/>
                      </a:cubicBezTo>
                      <a:cubicBezTo>
                        <a:pt x="107685" y="459967"/>
                        <a:pt x="97107" y="455635"/>
                        <a:pt x="89173" y="447712"/>
                      </a:cubicBezTo>
                      <a:lnTo>
                        <a:pt x="59554" y="418027"/>
                      </a:lnTo>
                      <a:cubicBezTo>
                        <a:pt x="43158" y="401652"/>
                        <a:pt x="43158" y="375030"/>
                        <a:pt x="59554" y="358656"/>
                      </a:cubicBezTo>
                      <a:lnTo>
                        <a:pt x="69286" y="348831"/>
                      </a:lnTo>
                      <a:cubicBezTo>
                        <a:pt x="63997" y="338478"/>
                        <a:pt x="59449" y="327597"/>
                        <a:pt x="55958" y="316505"/>
                      </a:cubicBezTo>
                      <a:lnTo>
                        <a:pt x="41995" y="316505"/>
                      </a:lnTo>
                      <a:cubicBezTo>
                        <a:pt x="18829" y="316505"/>
                        <a:pt x="0" y="297700"/>
                        <a:pt x="0" y="274565"/>
                      </a:cubicBezTo>
                      <a:lnTo>
                        <a:pt x="0" y="232625"/>
                      </a:lnTo>
                      <a:cubicBezTo>
                        <a:pt x="0" y="209488"/>
                        <a:pt x="18829" y="190684"/>
                        <a:pt x="41995" y="190684"/>
                      </a:cubicBezTo>
                      <a:lnTo>
                        <a:pt x="55958" y="190684"/>
                      </a:lnTo>
                      <a:cubicBezTo>
                        <a:pt x="59449" y="179486"/>
                        <a:pt x="63997" y="168710"/>
                        <a:pt x="69286" y="158252"/>
                      </a:cubicBezTo>
                      <a:lnTo>
                        <a:pt x="59554" y="148533"/>
                      </a:lnTo>
                      <a:cubicBezTo>
                        <a:pt x="43158" y="132158"/>
                        <a:pt x="43158" y="105536"/>
                        <a:pt x="59554" y="89162"/>
                      </a:cubicBezTo>
                      <a:lnTo>
                        <a:pt x="89173" y="59476"/>
                      </a:lnTo>
                      <a:cubicBezTo>
                        <a:pt x="97107" y="51553"/>
                        <a:pt x="107685" y="47222"/>
                        <a:pt x="118897" y="47222"/>
                      </a:cubicBezTo>
                      <a:cubicBezTo>
                        <a:pt x="130110" y="47222"/>
                        <a:pt x="140688" y="51553"/>
                        <a:pt x="148622" y="59476"/>
                      </a:cubicBezTo>
                      <a:lnTo>
                        <a:pt x="158459" y="69301"/>
                      </a:lnTo>
                      <a:cubicBezTo>
                        <a:pt x="168826" y="63913"/>
                        <a:pt x="179721" y="59371"/>
                        <a:pt x="190828" y="55885"/>
                      </a:cubicBezTo>
                      <a:lnTo>
                        <a:pt x="190828" y="42045"/>
                      </a:lnTo>
                      <a:cubicBezTo>
                        <a:pt x="190828" y="18910"/>
                        <a:pt x="209657" y="0"/>
                        <a:pt x="232929"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dirty="0">
                    <a:latin typeface="思源黑体 Normal" panose="020B0400000000000000" pitchFamily="34" charset="-122"/>
                    <a:ea typeface="思源黑体 Normal" panose="020B0400000000000000" pitchFamily="34" charset="-122"/>
                  </a:endParaRPr>
                </a:p>
              </p:txBody>
            </p:sp>
          </p:grpSp>
          <p:grpSp>
            <p:nvGrpSpPr>
              <p:cNvPr id="59" name="组合 58">
                <a:extLst>
                  <a:ext uri="{FF2B5EF4-FFF2-40B4-BE49-F238E27FC236}">
                    <a16:creationId xmlns="" xmlns:a16="http://schemas.microsoft.com/office/drawing/2014/main" id="{F000C2F8-AE29-4246-9FBA-86F2E6E9CEA1}"/>
                  </a:ext>
                </a:extLst>
              </p:cNvPr>
              <p:cNvGrpSpPr/>
              <p:nvPr/>
            </p:nvGrpSpPr>
            <p:grpSpPr>
              <a:xfrm>
                <a:off x="1259398" y="2277135"/>
                <a:ext cx="3941252" cy="1027435"/>
                <a:chOff x="7483989" y="3314482"/>
                <a:chExt cx="3941252" cy="1027435"/>
              </a:xfrm>
            </p:grpSpPr>
            <p:sp>
              <p:nvSpPr>
                <p:cNvPr id="60" name="矩形 59">
                  <a:extLst>
                    <a:ext uri="{FF2B5EF4-FFF2-40B4-BE49-F238E27FC236}">
                      <a16:creationId xmlns="" xmlns:a16="http://schemas.microsoft.com/office/drawing/2014/main" id="{1412E8E4-42FA-4ACB-BF4F-2E25628CF17F}"/>
                    </a:ext>
                  </a:extLst>
                </p:cNvPr>
                <p:cNvSpPr/>
                <p:nvPr/>
              </p:nvSpPr>
              <p:spPr>
                <a:xfrm>
                  <a:off x="7483989" y="3732519"/>
                  <a:ext cx="3941252" cy="609398"/>
                </a:xfrm>
                <a:prstGeom prst="rect">
                  <a:avLst/>
                </a:prstGeom>
                <a:ln>
                  <a:noFill/>
                </a:ln>
              </p:spPr>
              <p:txBody>
                <a:bodyPr wrap="square">
                  <a:spAutoFit/>
                  <a:scene3d>
                    <a:camera prst="orthographicFront"/>
                    <a:lightRig rig="threePt" dir="t"/>
                  </a:scene3d>
                  <a:sp3d contourW="12700"/>
                </a:bodyPr>
                <a:lstStyle/>
                <a:p>
                  <a:pPr algn="just">
                    <a:lnSpc>
                      <a:spcPct val="120000"/>
                    </a:lnSpc>
                  </a:pPr>
                  <a:r>
                    <a:rPr lang="zh-CN" altLang="en-US" sz="1400" dirty="0">
                      <a:solidFill>
                        <a:schemeClr val="tx1">
                          <a:lumMod val="75000"/>
                          <a:lumOff val="25000"/>
                        </a:schemeClr>
                      </a:solidFill>
                      <a:latin typeface="思源黑体 Light" panose="020B0300000000000000" pitchFamily="34" charset="-122"/>
                      <a:ea typeface="思源黑体 Light" panose="020B0300000000000000" pitchFamily="34" charset="-122"/>
                      <a:sym typeface="+mn-lt"/>
                    </a:rPr>
                    <a:t>请替换文字内容复制你的内容到此请替换文字内容复制你的内容到此</a:t>
                  </a:r>
                  <a:endParaRPr lang="zh-CN" altLang="en-US" sz="1400" dirty="0">
                    <a:solidFill>
                      <a:schemeClr val="tx1">
                        <a:lumMod val="75000"/>
                        <a:lumOff val="25000"/>
                      </a:schemeClr>
                    </a:solidFill>
                    <a:latin typeface="思源黑体 Light" panose="020B0300000000000000" pitchFamily="34" charset="-122"/>
                    <a:ea typeface="思源黑体 Light" panose="020B0300000000000000" pitchFamily="34" charset="-122"/>
                  </a:endParaRPr>
                </a:p>
              </p:txBody>
            </p:sp>
            <p:sp>
              <p:nvSpPr>
                <p:cNvPr id="61" name="矩形 60">
                  <a:extLst>
                    <a:ext uri="{FF2B5EF4-FFF2-40B4-BE49-F238E27FC236}">
                      <a16:creationId xmlns="" xmlns:a16="http://schemas.microsoft.com/office/drawing/2014/main" id="{92B6FFC2-237D-4B8D-A8A8-E7A9F085B9C1}"/>
                    </a:ext>
                  </a:extLst>
                </p:cNvPr>
                <p:cNvSpPr/>
                <p:nvPr/>
              </p:nvSpPr>
              <p:spPr>
                <a:xfrm>
                  <a:off x="7483989" y="3314482"/>
                  <a:ext cx="2050552" cy="424732"/>
                </a:xfrm>
                <a:prstGeom prst="rect">
                  <a:avLst/>
                </a:prstGeom>
                <a:ln>
                  <a:noFill/>
                </a:ln>
              </p:spPr>
              <p:txBody>
                <a:bodyPr wrap="square">
                  <a:spAutoFit/>
                  <a:scene3d>
                    <a:camera prst="orthographicFront"/>
                    <a:lightRig rig="threePt" dir="t"/>
                  </a:scene3d>
                  <a:sp3d contourW="12700"/>
                </a:bodyPr>
                <a:lstStyle/>
                <a:p>
                  <a:pPr algn="just">
                    <a:lnSpc>
                      <a:spcPct val="120000"/>
                    </a:lnSpc>
                  </a:pPr>
                  <a:r>
                    <a:rPr lang="zh-CN" altLang="en-US" b="1" dirty="0">
                      <a:solidFill>
                        <a:schemeClr val="tx1">
                          <a:lumMod val="85000"/>
                          <a:lumOff val="15000"/>
                        </a:schemeClr>
                      </a:solidFill>
                      <a:latin typeface="思源黑体 Medium" panose="020B0600000000000000" pitchFamily="34" charset="-122"/>
                      <a:ea typeface="思源黑体 Medium" panose="020B0600000000000000" pitchFamily="34" charset="-122"/>
                    </a:rPr>
                    <a:t>添加标题</a:t>
                  </a:r>
                </a:p>
              </p:txBody>
            </p:sp>
          </p:grpSp>
        </p:grpSp>
        <p:grpSp>
          <p:nvGrpSpPr>
            <p:cNvPr id="28" name="组合 27">
              <a:extLst>
                <a:ext uri="{FF2B5EF4-FFF2-40B4-BE49-F238E27FC236}">
                  <a16:creationId xmlns="" xmlns:a16="http://schemas.microsoft.com/office/drawing/2014/main" id="{9983FB3A-D837-497A-8B85-E8E34EDD81E2}"/>
                </a:ext>
              </a:extLst>
            </p:cNvPr>
            <p:cNvGrpSpPr/>
            <p:nvPr/>
          </p:nvGrpSpPr>
          <p:grpSpPr>
            <a:xfrm>
              <a:off x="899078" y="3703638"/>
              <a:ext cx="5132387" cy="1704974"/>
              <a:chOff x="874713" y="3922713"/>
              <a:chExt cx="5132387" cy="1704974"/>
            </a:xfrm>
          </p:grpSpPr>
          <p:grpSp>
            <p:nvGrpSpPr>
              <p:cNvPr id="52" name="组合 51">
                <a:extLst>
                  <a:ext uri="{FF2B5EF4-FFF2-40B4-BE49-F238E27FC236}">
                    <a16:creationId xmlns="" xmlns:a16="http://schemas.microsoft.com/office/drawing/2014/main" id="{7745D473-A635-4F37-9610-1676229F251A}"/>
                  </a:ext>
                </a:extLst>
              </p:cNvPr>
              <p:cNvGrpSpPr/>
              <p:nvPr/>
            </p:nvGrpSpPr>
            <p:grpSpPr>
              <a:xfrm>
                <a:off x="874713" y="3922713"/>
                <a:ext cx="5132387" cy="1704974"/>
                <a:chOff x="874713" y="1752601"/>
                <a:chExt cx="5132387" cy="1704974"/>
              </a:xfrm>
            </p:grpSpPr>
            <p:sp>
              <p:nvSpPr>
                <p:cNvPr id="56" name="矩形 55">
                  <a:extLst>
                    <a:ext uri="{FF2B5EF4-FFF2-40B4-BE49-F238E27FC236}">
                      <a16:creationId xmlns="" xmlns:a16="http://schemas.microsoft.com/office/drawing/2014/main" id="{A0AE4311-A6B1-48A6-B173-21C6801DA14D}"/>
                    </a:ext>
                  </a:extLst>
                </p:cNvPr>
                <p:cNvSpPr/>
                <p:nvPr/>
              </p:nvSpPr>
              <p:spPr>
                <a:xfrm>
                  <a:off x="874713" y="1752601"/>
                  <a:ext cx="5132387" cy="1704974"/>
                </a:xfrm>
                <a:prstGeom prst="rect">
                  <a:avLst/>
                </a:prstGeom>
                <a:noFill/>
                <a:ln>
                  <a:solidFill>
                    <a:srgbClr val="A6A6A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dirty="0">
                    <a:latin typeface="思源黑体 Normal" panose="020B0400000000000000" pitchFamily="34" charset="-122"/>
                    <a:ea typeface="思源黑体 Normal" panose="020B0400000000000000" pitchFamily="34" charset="-122"/>
                  </a:endParaRPr>
                </a:p>
              </p:txBody>
            </p:sp>
            <p:sp>
              <p:nvSpPr>
                <p:cNvPr id="57" name="椭圆 31">
                  <a:extLst>
                    <a:ext uri="{FF2B5EF4-FFF2-40B4-BE49-F238E27FC236}">
                      <a16:creationId xmlns="" xmlns:a16="http://schemas.microsoft.com/office/drawing/2014/main" id="{E93DE1F3-1E30-4243-B931-AD6BBA91CE4B}"/>
                    </a:ext>
                  </a:extLst>
                </p:cNvPr>
                <p:cNvSpPr/>
                <p:nvPr/>
              </p:nvSpPr>
              <p:spPr>
                <a:xfrm>
                  <a:off x="5209572" y="1955426"/>
                  <a:ext cx="568171" cy="586015"/>
                </a:xfrm>
                <a:custGeom>
                  <a:avLst/>
                  <a:gdLst>
                    <a:gd name="connsiteX0" fmla="*/ 559267 w 589292"/>
                    <a:gd name="connsiteY0" fmla="*/ 238088 h 607799"/>
                    <a:gd name="connsiteX1" fmla="*/ 575556 w 589292"/>
                    <a:gd name="connsiteY1" fmla="*/ 244486 h 607799"/>
                    <a:gd name="connsiteX2" fmla="*/ 589292 w 589292"/>
                    <a:gd name="connsiteY2" fmla="*/ 264606 h 607799"/>
                    <a:gd name="connsiteX3" fmla="*/ 589292 w 589292"/>
                    <a:gd name="connsiteY3" fmla="*/ 598164 h 607799"/>
                    <a:gd name="connsiteX4" fmla="*/ 576113 w 589292"/>
                    <a:gd name="connsiteY4" fmla="*/ 607112 h 607799"/>
                    <a:gd name="connsiteX5" fmla="*/ 452019 w 589292"/>
                    <a:gd name="connsiteY5" fmla="*/ 558341 h 607799"/>
                    <a:gd name="connsiteX6" fmla="*/ 438282 w 589292"/>
                    <a:gd name="connsiteY6" fmla="*/ 538221 h 607799"/>
                    <a:gd name="connsiteX7" fmla="*/ 438282 w 589292"/>
                    <a:gd name="connsiteY7" fmla="*/ 383843 h 607799"/>
                    <a:gd name="connsiteX8" fmla="*/ 444362 w 589292"/>
                    <a:gd name="connsiteY8" fmla="*/ 381618 h 607799"/>
                    <a:gd name="connsiteX9" fmla="*/ 466080 w 589292"/>
                    <a:gd name="connsiteY9" fmla="*/ 366690 h 607799"/>
                    <a:gd name="connsiteX10" fmla="*/ 537409 w 589292"/>
                    <a:gd name="connsiteY10" fmla="*/ 275269 h 607799"/>
                    <a:gd name="connsiteX11" fmla="*/ 559267 w 589292"/>
                    <a:gd name="connsiteY11" fmla="*/ 238088 h 607799"/>
                    <a:gd name="connsiteX12" fmla="*/ 209859 w 589292"/>
                    <a:gd name="connsiteY12" fmla="*/ 194902 h 607799"/>
                    <a:gd name="connsiteX13" fmla="*/ 260000 w 589292"/>
                    <a:gd name="connsiteY13" fmla="*/ 194902 h 607799"/>
                    <a:gd name="connsiteX14" fmla="*/ 262971 w 589292"/>
                    <a:gd name="connsiteY14" fmla="*/ 202458 h 607799"/>
                    <a:gd name="connsiteX15" fmla="*/ 291525 w 589292"/>
                    <a:gd name="connsiteY15" fmla="*/ 257523 h 607799"/>
                    <a:gd name="connsiteX16" fmla="*/ 371937 w 589292"/>
                    <a:gd name="connsiteY16" fmla="*/ 366032 h 607799"/>
                    <a:gd name="connsiteX17" fmla="*/ 393850 w 589292"/>
                    <a:gd name="connsiteY17" fmla="*/ 381374 h 607799"/>
                    <a:gd name="connsiteX18" fmla="*/ 397425 w 589292"/>
                    <a:gd name="connsiteY18" fmla="*/ 382811 h 607799"/>
                    <a:gd name="connsiteX19" fmla="*/ 397425 w 589292"/>
                    <a:gd name="connsiteY19" fmla="*/ 539294 h 607799"/>
                    <a:gd name="connsiteX20" fmla="*/ 379504 w 589292"/>
                    <a:gd name="connsiteY20" fmla="*/ 557185 h 607799"/>
                    <a:gd name="connsiteX21" fmla="*/ 209859 w 589292"/>
                    <a:gd name="connsiteY21" fmla="*/ 557185 h 607799"/>
                    <a:gd name="connsiteX22" fmla="*/ 191938 w 589292"/>
                    <a:gd name="connsiteY22" fmla="*/ 539294 h 607799"/>
                    <a:gd name="connsiteX23" fmla="*/ 191938 w 589292"/>
                    <a:gd name="connsiteY23" fmla="*/ 212840 h 607799"/>
                    <a:gd name="connsiteX24" fmla="*/ 209859 w 589292"/>
                    <a:gd name="connsiteY24" fmla="*/ 194902 h 607799"/>
                    <a:gd name="connsiteX25" fmla="*/ 13186 w 589292"/>
                    <a:gd name="connsiteY25" fmla="*/ 140695 h 607799"/>
                    <a:gd name="connsiteX26" fmla="*/ 137338 w 589292"/>
                    <a:gd name="connsiteY26" fmla="*/ 189466 h 607799"/>
                    <a:gd name="connsiteX27" fmla="*/ 151081 w 589292"/>
                    <a:gd name="connsiteY27" fmla="*/ 209633 h 607799"/>
                    <a:gd name="connsiteX28" fmla="*/ 151081 w 589292"/>
                    <a:gd name="connsiteY28" fmla="*/ 543612 h 607799"/>
                    <a:gd name="connsiteX29" fmla="*/ 138359 w 589292"/>
                    <a:gd name="connsiteY29" fmla="*/ 552235 h 607799"/>
                    <a:gd name="connsiteX30" fmla="*/ 13743 w 589292"/>
                    <a:gd name="connsiteY30" fmla="*/ 503278 h 607799"/>
                    <a:gd name="connsiteX31" fmla="*/ 0 w 589292"/>
                    <a:gd name="connsiteY31" fmla="*/ 483065 h 607799"/>
                    <a:gd name="connsiteX32" fmla="*/ 0 w 589292"/>
                    <a:gd name="connsiteY32" fmla="*/ 149643 h 607799"/>
                    <a:gd name="connsiteX33" fmla="*/ 13186 w 589292"/>
                    <a:gd name="connsiteY33" fmla="*/ 140695 h 607799"/>
                    <a:gd name="connsiteX34" fmla="*/ 418473 w 589292"/>
                    <a:gd name="connsiteY34" fmla="*/ 52152 h 607799"/>
                    <a:gd name="connsiteX35" fmla="*/ 341047 w 589292"/>
                    <a:gd name="connsiteY35" fmla="*/ 129569 h 607799"/>
                    <a:gd name="connsiteX36" fmla="*/ 376975 w 589292"/>
                    <a:gd name="connsiteY36" fmla="*/ 194887 h 607799"/>
                    <a:gd name="connsiteX37" fmla="*/ 394568 w 589292"/>
                    <a:gd name="connsiteY37" fmla="*/ 203092 h 607799"/>
                    <a:gd name="connsiteX38" fmla="*/ 418473 w 589292"/>
                    <a:gd name="connsiteY38" fmla="*/ 206893 h 607799"/>
                    <a:gd name="connsiteX39" fmla="*/ 438248 w 589292"/>
                    <a:gd name="connsiteY39" fmla="*/ 204344 h 607799"/>
                    <a:gd name="connsiteX40" fmla="*/ 455701 w 589292"/>
                    <a:gd name="connsiteY40" fmla="*/ 197436 h 607799"/>
                    <a:gd name="connsiteX41" fmla="*/ 495946 w 589292"/>
                    <a:gd name="connsiteY41" fmla="*/ 129569 h 607799"/>
                    <a:gd name="connsiteX42" fmla="*/ 418473 w 589292"/>
                    <a:gd name="connsiteY42" fmla="*/ 52152 h 607799"/>
                    <a:gd name="connsiteX43" fmla="*/ 419123 w 589292"/>
                    <a:gd name="connsiteY43" fmla="*/ 0 h 607799"/>
                    <a:gd name="connsiteX44" fmla="*/ 552809 w 589292"/>
                    <a:gd name="connsiteY44" fmla="*/ 133509 h 607799"/>
                    <a:gd name="connsiteX45" fmla="*/ 524540 w 589292"/>
                    <a:gd name="connsiteY45" fmla="*/ 224509 h 607799"/>
                    <a:gd name="connsiteX46" fmla="*/ 505973 w 589292"/>
                    <a:gd name="connsiteY46" fmla="*/ 255708 h 607799"/>
                    <a:gd name="connsiteX47" fmla="*/ 439315 w 589292"/>
                    <a:gd name="connsiteY47" fmla="*/ 341051 h 607799"/>
                    <a:gd name="connsiteX48" fmla="*/ 438248 w 589292"/>
                    <a:gd name="connsiteY48" fmla="*/ 342071 h 607799"/>
                    <a:gd name="connsiteX49" fmla="*/ 419262 w 589292"/>
                    <a:gd name="connsiteY49" fmla="*/ 349581 h 607799"/>
                    <a:gd name="connsiteX50" fmla="*/ 398978 w 589292"/>
                    <a:gd name="connsiteY50" fmla="*/ 340681 h 607799"/>
                    <a:gd name="connsiteX51" fmla="*/ 397492 w 589292"/>
                    <a:gd name="connsiteY51" fmla="*/ 339151 h 607799"/>
                    <a:gd name="connsiteX52" fmla="*/ 323593 w 589292"/>
                    <a:gd name="connsiteY52" fmla="*/ 238880 h 607799"/>
                    <a:gd name="connsiteX53" fmla="*/ 300198 w 589292"/>
                    <a:gd name="connsiteY53" fmla="*/ 195026 h 607799"/>
                    <a:gd name="connsiteX54" fmla="*/ 285437 w 589292"/>
                    <a:gd name="connsiteY54" fmla="*/ 133509 h 607799"/>
                    <a:gd name="connsiteX55" fmla="*/ 419123 w 589292"/>
                    <a:gd name="connsiteY55" fmla="*/ 0 h 6077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Lst>
                  <a:rect l="l" t="t" r="r" b="b"/>
                  <a:pathLst>
                    <a:path w="589292" h="607799">
                      <a:moveTo>
                        <a:pt x="559267" y="238088"/>
                      </a:moveTo>
                      <a:lnTo>
                        <a:pt x="575556" y="244486"/>
                      </a:lnTo>
                      <a:cubicBezTo>
                        <a:pt x="583816" y="247731"/>
                        <a:pt x="589292" y="255705"/>
                        <a:pt x="589292" y="264606"/>
                      </a:cubicBezTo>
                      <a:lnTo>
                        <a:pt x="589292" y="598164"/>
                      </a:lnTo>
                      <a:cubicBezTo>
                        <a:pt x="589292" y="604979"/>
                        <a:pt x="582424" y="609615"/>
                        <a:pt x="576113" y="607112"/>
                      </a:cubicBezTo>
                      <a:lnTo>
                        <a:pt x="452019" y="558341"/>
                      </a:lnTo>
                      <a:cubicBezTo>
                        <a:pt x="443758" y="555096"/>
                        <a:pt x="438282" y="547122"/>
                        <a:pt x="438282" y="538221"/>
                      </a:cubicBezTo>
                      <a:lnTo>
                        <a:pt x="438282" y="383843"/>
                      </a:lnTo>
                      <a:cubicBezTo>
                        <a:pt x="440324" y="383194"/>
                        <a:pt x="442366" y="382499"/>
                        <a:pt x="444362" y="381618"/>
                      </a:cubicBezTo>
                      <a:cubicBezTo>
                        <a:pt x="452529" y="378187"/>
                        <a:pt x="459815" y="373181"/>
                        <a:pt x="466080" y="366690"/>
                      </a:cubicBezTo>
                      <a:cubicBezTo>
                        <a:pt x="492997" y="338735"/>
                        <a:pt x="516989" y="307952"/>
                        <a:pt x="537409" y="275269"/>
                      </a:cubicBezTo>
                      <a:cubicBezTo>
                        <a:pt x="544787" y="263447"/>
                        <a:pt x="552352" y="251069"/>
                        <a:pt x="559267" y="238088"/>
                      </a:cubicBezTo>
                      <a:close/>
                      <a:moveTo>
                        <a:pt x="209859" y="194902"/>
                      </a:moveTo>
                      <a:lnTo>
                        <a:pt x="260000" y="194902"/>
                      </a:lnTo>
                      <a:cubicBezTo>
                        <a:pt x="260929" y="197405"/>
                        <a:pt x="261950" y="199908"/>
                        <a:pt x="262971" y="202458"/>
                      </a:cubicBezTo>
                      <a:cubicBezTo>
                        <a:pt x="271143" y="222296"/>
                        <a:pt x="281542" y="240512"/>
                        <a:pt x="291525" y="257523"/>
                      </a:cubicBezTo>
                      <a:cubicBezTo>
                        <a:pt x="315435" y="298173"/>
                        <a:pt x="342455" y="334652"/>
                        <a:pt x="371937" y="366032"/>
                      </a:cubicBezTo>
                      <a:cubicBezTo>
                        <a:pt x="378112" y="372706"/>
                        <a:pt x="385540" y="377851"/>
                        <a:pt x="393850" y="381374"/>
                      </a:cubicBezTo>
                      <a:cubicBezTo>
                        <a:pt x="395011" y="381884"/>
                        <a:pt x="396265" y="382348"/>
                        <a:pt x="397425" y="382811"/>
                      </a:cubicBezTo>
                      <a:lnTo>
                        <a:pt x="397425" y="539294"/>
                      </a:lnTo>
                      <a:cubicBezTo>
                        <a:pt x="397425" y="549166"/>
                        <a:pt x="389393" y="557185"/>
                        <a:pt x="379504" y="557185"/>
                      </a:cubicBezTo>
                      <a:lnTo>
                        <a:pt x="209859" y="557185"/>
                      </a:lnTo>
                      <a:cubicBezTo>
                        <a:pt x="199970" y="557185"/>
                        <a:pt x="191938" y="549166"/>
                        <a:pt x="191938" y="539294"/>
                      </a:cubicBezTo>
                      <a:lnTo>
                        <a:pt x="191938" y="212840"/>
                      </a:lnTo>
                      <a:cubicBezTo>
                        <a:pt x="191938" y="202967"/>
                        <a:pt x="199970" y="194902"/>
                        <a:pt x="209859" y="194902"/>
                      </a:cubicBezTo>
                      <a:close/>
                      <a:moveTo>
                        <a:pt x="13186" y="140695"/>
                      </a:moveTo>
                      <a:lnTo>
                        <a:pt x="137338" y="189466"/>
                      </a:lnTo>
                      <a:cubicBezTo>
                        <a:pt x="145602" y="192758"/>
                        <a:pt x="151081" y="200732"/>
                        <a:pt x="151081" y="209633"/>
                      </a:cubicBezTo>
                      <a:lnTo>
                        <a:pt x="151081" y="543612"/>
                      </a:lnTo>
                      <a:cubicBezTo>
                        <a:pt x="151081" y="550148"/>
                        <a:pt x="144441" y="554645"/>
                        <a:pt x="138359" y="552235"/>
                      </a:cubicBezTo>
                      <a:lnTo>
                        <a:pt x="13743" y="503278"/>
                      </a:lnTo>
                      <a:cubicBezTo>
                        <a:pt x="5478" y="500033"/>
                        <a:pt x="0" y="492059"/>
                        <a:pt x="0" y="483065"/>
                      </a:cubicBezTo>
                      <a:lnTo>
                        <a:pt x="0" y="149643"/>
                      </a:lnTo>
                      <a:cubicBezTo>
                        <a:pt x="0" y="142874"/>
                        <a:pt x="6871" y="138238"/>
                        <a:pt x="13186" y="140695"/>
                      </a:cubicBezTo>
                      <a:close/>
                      <a:moveTo>
                        <a:pt x="418473" y="52152"/>
                      </a:moveTo>
                      <a:cubicBezTo>
                        <a:pt x="375675" y="52152"/>
                        <a:pt x="340954" y="86828"/>
                        <a:pt x="341047" y="129569"/>
                      </a:cubicBezTo>
                      <a:cubicBezTo>
                        <a:pt x="341047" y="157013"/>
                        <a:pt x="355344" y="181165"/>
                        <a:pt x="376975" y="194887"/>
                      </a:cubicBezTo>
                      <a:cubicBezTo>
                        <a:pt x="382452" y="198363"/>
                        <a:pt x="388301" y="201191"/>
                        <a:pt x="394568" y="203092"/>
                      </a:cubicBezTo>
                      <a:cubicBezTo>
                        <a:pt x="402134" y="205595"/>
                        <a:pt x="410118" y="206893"/>
                        <a:pt x="418473" y="206893"/>
                      </a:cubicBezTo>
                      <a:cubicBezTo>
                        <a:pt x="425343" y="206893"/>
                        <a:pt x="431935" y="206012"/>
                        <a:pt x="438248" y="204344"/>
                      </a:cubicBezTo>
                      <a:cubicBezTo>
                        <a:pt x="444468" y="202721"/>
                        <a:pt x="450270" y="200403"/>
                        <a:pt x="455701" y="197436"/>
                      </a:cubicBezTo>
                      <a:cubicBezTo>
                        <a:pt x="479653" y="184271"/>
                        <a:pt x="495946" y="158774"/>
                        <a:pt x="495946" y="129569"/>
                      </a:cubicBezTo>
                      <a:cubicBezTo>
                        <a:pt x="495946" y="86828"/>
                        <a:pt x="461225" y="52152"/>
                        <a:pt x="418473" y="52152"/>
                      </a:cubicBezTo>
                      <a:close/>
                      <a:moveTo>
                        <a:pt x="419123" y="0"/>
                      </a:moveTo>
                      <a:cubicBezTo>
                        <a:pt x="492975" y="0"/>
                        <a:pt x="552809" y="59755"/>
                        <a:pt x="552809" y="133509"/>
                      </a:cubicBezTo>
                      <a:cubicBezTo>
                        <a:pt x="552809" y="165218"/>
                        <a:pt x="540137" y="196138"/>
                        <a:pt x="524540" y="224509"/>
                      </a:cubicBezTo>
                      <a:cubicBezTo>
                        <a:pt x="518599" y="235310"/>
                        <a:pt x="512239" y="245741"/>
                        <a:pt x="505973" y="255708"/>
                      </a:cubicBezTo>
                      <a:cubicBezTo>
                        <a:pt x="486802" y="286350"/>
                        <a:pt x="464382" y="315045"/>
                        <a:pt x="439315" y="341051"/>
                      </a:cubicBezTo>
                      <a:cubicBezTo>
                        <a:pt x="438944" y="341376"/>
                        <a:pt x="438619" y="341747"/>
                        <a:pt x="438248" y="342071"/>
                      </a:cubicBezTo>
                      <a:cubicBezTo>
                        <a:pt x="432863" y="347078"/>
                        <a:pt x="426086" y="349581"/>
                        <a:pt x="419262" y="349581"/>
                      </a:cubicBezTo>
                      <a:cubicBezTo>
                        <a:pt x="411882" y="349581"/>
                        <a:pt x="404548" y="346614"/>
                        <a:pt x="398978" y="340681"/>
                      </a:cubicBezTo>
                      <a:cubicBezTo>
                        <a:pt x="398467" y="340124"/>
                        <a:pt x="397910" y="339568"/>
                        <a:pt x="397492" y="339151"/>
                      </a:cubicBezTo>
                      <a:cubicBezTo>
                        <a:pt x="369130" y="308740"/>
                        <a:pt x="344575" y="274668"/>
                        <a:pt x="323593" y="238880"/>
                      </a:cubicBezTo>
                      <a:cubicBezTo>
                        <a:pt x="315285" y="224741"/>
                        <a:pt x="306929" y="210138"/>
                        <a:pt x="300198" y="195026"/>
                      </a:cubicBezTo>
                      <a:cubicBezTo>
                        <a:pt x="291518" y="175556"/>
                        <a:pt x="285437" y="155158"/>
                        <a:pt x="285437" y="133509"/>
                      </a:cubicBezTo>
                      <a:cubicBezTo>
                        <a:pt x="285437" y="59755"/>
                        <a:pt x="345317" y="0"/>
                        <a:pt x="419123"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dirty="0">
                    <a:latin typeface="思源黑体 Normal" panose="020B0400000000000000" pitchFamily="34" charset="-122"/>
                    <a:ea typeface="思源黑体 Normal" panose="020B0400000000000000" pitchFamily="34" charset="-122"/>
                  </a:endParaRPr>
                </a:p>
              </p:txBody>
            </p:sp>
          </p:grpSp>
          <p:grpSp>
            <p:nvGrpSpPr>
              <p:cNvPr id="53" name="组合 52">
                <a:extLst>
                  <a:ext uri="{FF2B5EF4-FFF2-40B4-BE49-F238E27FC236}">
                    <a16:creationId xmlns="" xmlns:a16="http://schemas.microsoft.com/office/drawing/2014/main" id="{E2478104-C39A-4E55-A680-C5FB388D6BA0}"/>
                  </a:ext>
                </a:extLst>
              </p:cNvPr>
              <p:cNvGrpSpPr/>
              <p:nvPr/>
            </p:nvGrpSpPr>
            <p:grpSpPr>
              <a:xfrm>
                <a:off x="1259398" y="4272447"/>
                <a:ext cx="3941252" cy="1027435"/>
                <a:chOff x="7483989" y="3314482"/>
                <a:chExt cx="3941252" cy="1027435"/>
              </a:xfrm>
            </p:grpSpPr>
            <p:sp>
              <p:nvSpPr>
                <p:cNvPr id="54" name="矩形 53">
                  <a:extLst>
                    <a:ext uri="{FF2B5EF4-FFF2-40B4-BE49-F238E27FC236}">
                      <a16:creationId xmlns="" xmlns:a16="http://schemas.microsoft.com/office/drawing/2014/main" id="{A51C8687-CD99-4F13-96C1-07C6CD0F49EF}"/>
                    </a:ext>
                  </a:extLst>
                </p:cNvPr>
                <p:cNvSpPr/>
                <p:nvPr/>
              </p:nvSpPr>
              <p:spPr>
                <a:xfrm>
                  <a:off x="7483989" y="3732519"/>
                  <a:ext cx="3941252" cy="609398"/>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400" dirty="0">
                      <a:solidFill>
                        <a:schemeClr val="tx1">
                          <a:lumMod val="75000"/>
                          <a:lumOff val="25000"/>
                        </a:schemeClr>
                      </a:solidFill>
                      <a:latin typeface="思源黑体 Light" panose="020B0300000000000000" pitchFamily="34" charset="-122"/>
                      <a:ea typeface="思源黑体 Light" panose="020B0300000000000000" pitchFamily="34" charset="-122"/>
                      <a:sym typeface="+mn-lt"/>
                    </a:rPr>
                    <a:t>请替换文字内容复制你的内容到此请替换文字内容复制你的内容到此</a:t>
                  </a:r>
                  <a:endParaRPr lang="zh-CN" altLang="en-US" sz="1400" dirty="0">
                    <a:solidFill>
                      <a:schemeClr val="tx1">
                        <a:lumMod val="75000"/>
                        <a:lumOff val="25000"/>
                      </a:schemeClr>
                    </a:solidFill>
                    <a:latin typeface="思源黑体 Light" panose="020B0300000000000000" pitchFamily="34" charset="-122"/>
                    <a:ea typeface="思源黑体 Light" panose="020B0300000000000000" pitchFamily="34" charset="-122"/>
                  </a:endParaRPr>
                </a:p>
              </p:txBody>
            </p:sp>
            <p:sp>
              <p:nvSpPr>
                <p:cNvPr id="55" name="矩形 54">
                  <a:extLst>
                    <a:ext uri="{FF2B5EF4-FFF2-40B4-BE49-F238E27FC236}">
                      <a16:creationId xmlns="" xmlns:a16="http://schemas.microsoft.com/office/drawing/2014/main" id="{F400820D-5455-44C0-B746-15D23B00BD70}"/>
                    </a:ext>
                  </a:extLst>
                </p:cNvPr>
                <p:cNvSpPr/>
                <p:nvPr/>
              </p:nvSpPr>
              <p:spPr>
                <a:xfrm>
                  <a:off x="7483989" y="3314482"/>
                  <a:ext cx="2050552" cy="424732"/>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a:solidFill>
                        <a:schemeClr val="tx1">
                          <a:lumMod val="85000"/>
                          <a:lumOff val="15000"/>
                        </a:schemeClr>
                      </a:solidFill>
                      <a:latin typeface="思源黑体 Medium" panose="020B0600000000000000" pitchFamily="34" charset="-122"/>
                      <a:ea typeface="思源黑体 Medium" panose="020B0600000000000000" pitchFamily="34" charset="-122"/>
                    </a:rPr>
                    <a:t>添加标题</a:t>
                  </a:r>
                </a:p>
              </p:txBody>
            </p:sp>
          </p:grpSp>
        </p:grpSp>
        <p:grpSp>
          <p:nvGrpSpPr>
            <p:cNvPr id="38" name="组合 37">
              <a:extLst>
                <a:ext uri="{FF2B5EF4-FFF2-40B4-BE49-F238E27FC236}">
                  <a16:creationId xmlns="" xmlns:a16="http://schemas.microsoft.com/office/drawing/2014/main" id="{5A3BFF8D-5371-42E4-B708-1FFDDD431892}"/>
                </a:ext>
              </a:extLst>
            </p:cNvPr>
            <p:cNvGrpSpPr/>
            <p:nvPr/>
          </p:nvGrpSpPr>
          <p:grpSpPr>
            <a:xfrm>
              <a:off x="6209266" y="1724026"/>
              <a:ext cx="5132387" cy="1704974"/>
              <a:chOff x="6184901" y="1943101"/>
              <a:chExt cx="5132387" cy="1704974"/>
            </a:xfrm>
          </p:grpSpPr>
          <p:grpSp>
            <p:nvGrpSpPr>
              <p:cNvPr id="46" name="组合 45">
                <a:extLst>
                  <a:ext uri="{FF2B5EF4-FFF2-40B4-BE49-F238E27FC236}">
                    <a16:creationId xmlns="" xmlns:a16="http://schemas.microsoft.com/office/drawing/2014/main" id="{FA77D605-3074-4B8D-A97A-ECD379B3493F}"/>
                  </a:ext>
                </a:extLst>
              </p:cNvPr>
              <p:cNvGrpSpPr/>
              <p:nvPr/>
            </p:nvGrpSpPr>
            <p:grpSpPr>
              <a:xfrm>
                <a:off x="6184901" y="1943101"/>
                <a:ext cx="5132387" cy="1704974"/>
                <a:chOff x="874713" y="1752601"/>
                <a:chExt cx="5132387" cy="1704974"/>
              </a:xfrm>
            </p:grpSpPr>
            <p:sp>
              <p:nvSpPr>
                <p:cNvPr id="50" name="矩形 49">
                  <a:extLst>
                    <a:ext uri="{FF2B5EF4-FFF2-40B4-BE49-F238E27FC236}">
                      <a16:creationId xmlns="" xmlns:a16="http://schemas.microsoft.com/office/drawing/2014/main" id="{F9D5D02A-D13B-4377-99B7-8F654A2E8AE6}"/>
                    </a:ext>
                  </a:extLst>
                </p:cNvPr>
                <p:cNvSpPr/>
                <p:nvPr/>
              </p:nvSpPr>
              <p:spPr>
                <a:xfrm>
                  <a:off x="874713" y="1752601"/>
                  <a:ext cx="5132387" cy="1704974"/>
                </a:xfrm>
                <a:prstGeom prst="rect">
                  <a:avLst/>
                </a:prstGeom>
                <a:noFill/>
                <a:ln>
                  <a:solidFill>
                    <a:srgbClr val="A6A6A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dirty="0">
                    <a:latin typeface="思源黑体 Normal" panose="020B0400000000000000" pitchFamily="34" charset="-122"/>
                    <a:ea typeface="思源黑体 Normal" panose="020B0400000000000000" pitchFamily="34" charset="-122"/>
                  </a:endParaRPr>
                </a:p>
              </p:txBody>
            </p:sp>
            <p:sp>
              <p:nvSpPr>
                <p:cNvPr id="51" name="椭圆 34">
                  <a:extLst>
                    <a:ext uri="{FF2B5EF4-FFF2-40B4-BE49-F238E27FC236}">
                      <a16:creationId xmlns="" xmlns:a16="http://schemas.microsoft.com/office/drawing/2014/main" id="{3E83FFFF-F57B-4226-8D5C-29C44E257FA2}"/>
                    </a:ext>
                  </a:extLst>
                </p:cNvPr>
                <p:cNvSpPr/>
                <p:nvPr/>
              </p:nvSpPr>
              <p:spPr>
                <a:xfrm>
                  <a:off x="5200650" y="2065550"/>
                  <a:ext cx="586015" cy="365766"/>
                </a:xfrm>
                <a:custGeom>
                  <a:avLst/>
                  <a:gdLst>
                    <a:gd name="connsiteX0" fmla="*/ 509262 w 608697"/>
                    <a:gd name="connsiteY0" fmla="*/ 287324 h 379924"/>
                    <a:gd name="connsiteX1" fmla="*/ 488226 w 608697"/>
                    <a:gd name="connsiteY1" fmla="*/ 308258 h 379924"/>
                    <a:gd name="connsiteX2" fmla="*/ 509262 w 608697"/>
                    <a:gd name="connsiteY2" fmla="*/ 329266 h 379924"/>
                    <a:gd name="connsiteX3" fmla="*/ 530223 w 608697"/>
                    <a:gd name="connsiteY3" fmla="*/ 308258 h 379924"/>
                    <a:gd name="connsiteX4" fmla="*/ 509262 w 608697"/>
                    <a:gd name="connsiteY4" fmla="*/ 287324 h 379924"/>
                    <a:gd name="connsiteX5" fmla="*/ 442648 w 608697"/>
                    <a:gd name="connsiteY5" fmla="*/ 287324 h 379924"/>
                    <a:gd name="connsiteX6" fmla="*/ 421687 w 608697"/>
                    <a:gd name="connsiteY6" fmla="*/ 308332 h 379924"/>
                    <a:gd name="connsiteX7" fmla="*/ 442648 w 608697"/>
                    <a:gd name="connsiteY7" fmla="*/ 329266 h 379924"/>
                    <a:gd name="connsiteX8" fmla="*/ 463684 w 608697"/>
                    <a:gd name="connsiteY8" fmla="*/ 308332 h 379924"/>
                    <a:gd name="connsiteX9" fmla="*/ 442648 w 608697"/>
                    <a:gd name="connsiteY9" fmla="*/ 287324 h 379924"/>
                    <a:gd name="connsiteX10" fmla="*/ 380436 w 608697"/>
                    <a:gd name="connsiteY10" fmla="*/ 284940 h 379924"/>
                    <a:gd name="connsiteX11" fmla="*/ 380436 w 608697"/>
                    <a:gd name="connsiteY11" fmla="*/ 332469 h 379924"/>
                    <a:gd name="connsiteX12" fmla="*/ 399457 w 608697"/>
                    <a:gd name="connsiteY12" fmla="*/ 332469 h 379924"/>
                    <a:gd name="connsiteX13" fmla="*/ 399457 w 608697"/>
                    <a:gd name="connsiteY13" fmla="*/ 284940 h 379924"/>
                    <a:gd name="connsiteX14" fmla="*/ 114131 w 608697"/>
                    <a:gd name="connsiteY14" fmla="*/ 199418 h 379924"/>
                    <a:gd name="connsiteX15" fmla="*/ 171196 w 608697"/>
                    <a:gd name="connsiteY15" fmla="*/ 199418 h 379924"/>
                    <a:gd name="connsiteX16" fmla="*/ 437501 w 608697"/>
                    <a:gd name="connsiteY16" fmla="*/ 199418 h 379924"/>
                    <a:gd name="connsiteX17" fmla="*/ 494566 w 608697"/>
                    <a:gd name="connsiteY17" fmla="*/ 199418 h 379924"/>
                    <a:gd name="connsiteX18" fmla="*/ 513588 w 608697"/>
                    <a:gd name="connsiteY18" fmla="*/ 218415 h 379924"/>
                    <a:gd name="connsiteX19" fmla="*/ 608697 w 608697"/>
                    <a:gd name="connsiteY19" fmla="*/ 360927 h 379924"/>
                    <a:gd name="connsiteX20" fmla="*/ 589675 w 608697"/>
                    <a:gd name="connsiteY20" fmla="*/ 379924 h 379924"/>
                    <a:gd name="connsiteX21" fmla="*/ 19022 w 608697"/>
                    <a:gd name="connsiteY21" fmla="*/ 379924 h 379924"/>
                    <a:gd name="connsiteX22" fmla="*/ 0 w 608697"/>
                    <a:gd name="connsiteY22" fmla="*/ 360927 h 379924"/>
                    <a:gd name="connsiteX23" fmla="*/ 95109 w 608697"/>
                    <a:gd name="connsiteY23" fmla="*/ 218415 h 379924"/>
                    <a:gd name="connsiteX24" fmla="*/ 114131 w 608697"/>
                    <a:gd name="connsiteY24" fmla="*/ 199418 h 379924"/>
                    <a:gd name="connsiteX25" fmla="*/ 190214 w 608697"/>
                    <a:gd name="connsiteY25" fmla="*/ 0 h 379924"/>
                    <a:gd name="connsiteX26" fmla="*/ 418484 w 608697"/>
                    <a:gd name="connsiteY26" fmla="*/ 0 h 379924"/>
                    <a:gd name="connsiteX27" fmla="*/ 437506 w 608697"/>
                    <a:gd name="connsiteY27" fmla="*/ 18997 h 379924"/>
                    <a:gd name="connsiteX28" fmla="*/ 437506 w 608697"/>
                    <a:gd name="connsiteY28" fmla="*/ 180436 h 379924"/>
                    <a:gd name="connsiteX29" fmla="*/ 171192 w 608697"/>
                    <a:gd name="connsiteY29" fmla="*/ 180436 h 379924"/>
                    <a:gd name="connsiteX30" fmla="*/ 171192 w 608697"/>
                    <a:gd name="connsiteY30" fmla="*/ 18997 h 379924"/>
                    <a:gd name="connsiteX31" fmla="*/ 190214 w 608697"/>
                    <a:gd name="connsiteY31" fmla="*/ 0 h 3799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608697" h="379924">
                      <a:moveTo>
                        <a:pt x="509262" y="287324"/>
                      </a:moveTo>
                      <a:cubicBezTo>
                        <a:pt x="497625" y="287324"/>
                        <a:pt x="488226" y="296711"/>
                        <a:pt x="488226" y="308258"/>
                      </a:cubicBezTo>
                      <a:cubicBezTo>
                        <a:pt x="488226" y="319879"/>
                        <a:pt x="497625" y="329266"/>
                        <a:pt x="509262" y="329266"/>
                      </a:cubicBezTo>
                      <a:cubicBezTo>
                        <a:pt x="520824" y="329266"/>
                        <a:pt x="530223" y="319879"/>
                        <a:pt x="530223" y="308258"/>
                      </a:cubicBezTo>
                      <a:cubicBezTo>
                        <a:pt x="530223" y="296711"/>
                        <a:pt x="520824" y="287324"/>
                        <a:pt x="509262" y="287324"/>
                      </a:cubicBezTo>
                      <a:close/>
                      <a:moveTo>
                        <a:pt x="442648" y="287324"/>
                      </a:moveTo>
                      <a:cubicBezTo>
                        <a:pt x="431086" y="287324"/>
                        <a:pt x="421687" y="296711"/>
                        <a:pt x="421687" y="308332"/>
                      </a:cubicBezTo>
                      <a:cubicBezTo>
                        <a:pt x="421687" y="319879"/>
                        <a:pt x="431086" y="329266"/>
                        <a:pt x="442648" y="329266"/>
                      </a:cubicBezTo>
                      <a:cubicBezTo>
                        <a:pt x="454285" y="329266"/>
                        <a:pt x="463684" y="319879"/>
                        <a:pt x="463684" y="308332"/>
                      </a:cubicBezTo>
                      <a:cubicBezTo>
                        <a:pt x="463684" y="296711"/>
                        <a:pt x="454285" y="287324"/>
                        <a:pt x="442648" y="287324"/>
                      </a:cubicBezTo>
                      <a:close/>
                      <a:moveTo>
                        <a:pt x="380436" y="284940"/>
                      </a:moveTo>
                      <a:lnTo>
                        <a:pt x="380436" y="332469"/>
                      </a:lnTo>
                      <a:lnTo>
                        <a:pt x="399457" y="332469"/>
                      </a:lnTo>
                      <a:lnTo>
                        <a:pt x="399457" y="284940"/>
                      </a:lnTo>
                      <a:close/>
                      <a:moveTo>
                        <a:pt x="114131" y="199418"/>
                      </a:moveTo>
                      <a:lnTo>
                        <a:pt x="171196" y="199418"/>
                      </a:lnTo>
                      <a:lnTo>
                        <a:pt x="437501" y="199418"/>
                      </a:lnTo>
                      <a:lnTo>
                        <a:pt x="494566" y="199418"/>
                      </a:lnTo>
                      <a:cubicBezTo>
                        <a:pt x="505084" y="199418"/>
                        <a:pt x="505681" y="206942"/>
                        <a:pt x="513588" y="218415"/>
                      </a:cubicBezTo>
                      <a:lnTo>
                        <a:pt x="608697" y="360927"/>
                      </a:lnTo>
                      <a:cubicBezTo>
                        <a:pt x="608697" y="371431"/>
                        <a:pt x="608697" y="379924"/>
                        <a:pt x="589675" y="379924"/>
                      </a:cubicBezTo>
                      <a:lnTo>
                        <a:pt x="19022" y="379924"/>
                      </a:lnTo>
                      <a:cubicBezTo>
                        <a:pt x="0" y="379924"/>
                        <a:pt x="0" y="371431"/>
                        <a:pt x="0" y="360927"/>
                      </a:cubicBezTo>
                      <a:lnTo>
                        <a:pt x="95109" y="218415"/>
                      </a:lnTo>
                      <a:cubicBezTo>
                        <a:pt x="101450" y="208954"/>
                        <a:pt x="103613" y="199418"/>
                        <a:pt x="114131" y="199418"/>
                      </a:cubicBezTo>
                      <a:close/>
                      <a:moveTo>
                        <a:pt x="190214" y="0"/>
                      </a:moveTo>
                      <a:lnTo>
                        <a:pt x="418484" y="0"/>
                      </a:lnTo>
                      <a:cubicBezTo>
                        <a:pt x="429002" y="0"/>
                        <a:pt x="437506" y="8493"/>
                        <a:pt x="437506" y="18997"/>
                      </a:cubicBezTo>
                      <a:lnTo>
                        <a:pt x="437506" y="180436"/>
                      </a:lnTo>
                      <a:lnTo>
                        <a:pt x="171192" y="180436"/>
                      </a:lnTo>
                      <a:lnTo>
                        <a:pt x="171192" y="18997"/>
                      </a:lnTo>
                      <a:cubicBezTo>
                        <a:pt x="171192" y="8493"/>
                        <a:pt x="179696" y="0"/>
                        <a:pt x="190214"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dirty="0">
                    <a:latin typeface="思源黑体 Normal" panose="020B0400000000000000" pitchFamily="34" charset="-122"/>
                    <a:ea typeface="思源黑体 Normal" panose="020B0400000000000000" pitchFamily="34" charset="-122"/>
                  </a:endParaRPr>
                </a:p>
              </p:txBody>
            </p:sp>
          </p:grpSp>
          <p:grpSp>
            <p:nvGrpSpPr>
              <p:cNvPr id="47" name="组合 46">
                <a:extLst>
                  <a:ext uri="{FF2B5EF4-FFF2-40B4-BE49-F238E27FC236}">
                    <a16:creationId xmlns="" xmlns:a16="http://schemas.microsoft.com/office/drawing/2014/main" id="{DAAF5586-CC12-4E96-8B36-5C0D1455157B}"/>
                  </a:ext>
                </a:extLst>
              </p:cNvPr>
              <p:cNvGrpSpPr/>
              <p:nvPr/>
            </p:nvGrpSpPr>
            <p:grpSpPr>
              <a:xfrm>
                <a:off x="6569586" y="2277135"/>
                <a:ext cx="3941252" cy="1027435"/>
                <a:chOff x="7483989" y="3314482"/>
                <a:chExt cx="3941252" cy="1027435"/>
              </a:xfrm>
            </p:grpSpPr>
            <p:sp>
              <p:nvSpPr>
                <p:cNvPr id="48" name="矩形 47">
                  <a:extLst>
                    <a:ext uri="{FF2B5EF4-FFF2-40B4-BE49-F238E27FC236}">
                      <a16:creationId xmlns="" xmlns:a16="http://schemas.microsoft.com/office/drawing/2014/main" id="{4691E0E3-2E80-4DEA-9A7B-DB6984EA06E3}"/>
                    </a:ext>
                  </a:extLst>
                </p:cNvPr>
                <p:cNvSpPr/>
                <p:nvPr/>
              </p:nvSpPr>
              <p:spPr>
                <a:xfrm>
                  <a:off x="7483989" y="3732519"/>
                  <a:ext cx="3941252" cy="609398"/>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400" dirty="0">
                      <a:solidFill>
                        <a:schemeClr val="tx1">
                          <a:lumMod val="75000"/>
                          <a:lumOff val="25000"/>
                        </a:schemeClr>
                      </a:solidFill>
                      <a:latin typeface="思源黑体 Light" panose="020B0300000000000000" pitchFamily="34" charset="-122"/>
                      <a:ea typeface="思源黑体 Light" panose="020B0300000000000000" pitchFamily="34" charset="-122"/>
                      <a:sym typeface="+mn-lt"/>
                    </a:rPr>
                    <a:t>请替换文字内容复制你的内容到此请替换文字内容复制你的内容到此</a:t>
                  </a:r>
                  <a:endParaRPr lang="zh-CN" altLang="en-US" sz="1400" dirty="0">
                    <a:solidFill>
                      <a:schemeClr val="tx1">
                        <a:lumMod val="75000"/>
                        <a:lumOff val="25000"/>
                      </a:schemeClr>
                    </a:solidFill>
                    <a:latin typeface="思源黑体 Light" panose="020B0300000000000000" pitchFamily="34" charset="-122"/>
                    <a:ea typeface="思源黑体 Light" panose="020B0300000000000000" pitchFamily="34" charset="-122"/>
                  </a:endParaRPr>
                </a:p>
              </p:txBody>
            </p:sp>
            <p:sp>
              <p:nvSpPr>
                <p:cNvPr id="49" name="矩形 48">
                  <a:extLst>
                    <a:ext uri="{FF2B5EF4-FFF2-40B4-BE49-F238E27FC236}">
                      <a16:creationId xmlns="" xmlns:a16="http://schemas.microsoft.com/office/drawing/2014/main" id="{3152E524-59AA-4737-ADC4-ECA4A1276CE7}"/>
                    </a:ext>
                  </a:extLst>
                </p:cNvPr>
                <p:cNvSpPr/>
                <p:nvPr/>
              </p:nvSpPr>
              <p:spPr>
                <a:xfrm>
                  <a:off x="7483989" y="3314482"/>
                  <a:ext cx="2050552" cy="424732"/>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a:solidFill>
                        <a:schemeClr val="tx1">
                          <a:lumMod val="85000"/>
                          <a:lumOff val="15000"/>
                        </a:schemeClr>
                      </a:solidFill>
                      <a:latin typeface="思源黑体 Medium" panose="020B0600000000000000" pitchFamily="34" charset="-122"/>
                      <a:ea typeface="思源黑体 Medium" panose="020B0600000000000000" pitchFamily="34" charset="-122"/>
                    </a:rPr>
                    <a:t>添加标题</a:t>
                  </a:r>
                </a:p>
              </p:txBody>
            </p:sp>
          </p:grpSp>
        </p:grpSp>
        <p:grpSp>
          <p:nvGrpSpPr>
            <p:cNvPr id="39" name="组合 38">
              <a:extLst>
                <a:ext uri="{FF2B5EF4-FFF2-40B4-BE49-F238E27FC236}">
                  <a16:creationId xmlns="" xmlns:a16="http://schemas.microsoft.com/office/drawing/2014/main" id="{FBB5CC63-0DF8-4C55-B8D6-378864878CDD}"/>
                </a:ext>
              </a:extLst>
            </p:cNvPr>
            <p:cNvGrpSpPr/>
            <p:nvPr/>
          </p:nvGrpSpPr>
          <p:grpSpPr>
            <a:xfrm>
              <a:off x="6209266" y="3703638"/>
              <a:ext cx="5132387" cy="1704974"/>
              <a:chOff x="6184901" y="3922713"/>
              <a:chExt cx="5132387" cy="1704974"/>
            </a:xfrm>
          </p:grpSpPr>
          <p:grpSp>
            <p:nvGrpSpPr>
              <p:cNvPr id="40" name="组合 39">
                <a:extLst>
                  <a:ext uri="{FF2B5EF4-FFF2-40B4-BE49-F238E27FC236}">
                    <a16:creationId xmlns="" xmlns:a16="http://schemas.microsoft.com/office/drawing/2014/main" id="{BD339786-EE34-46D4-AA7D-F1FAC1FE104D}"/>
                  </a:ext>
                </a:extLst>
              </p:cNvPr>
              <p:cNvGrpSpPr/>
              <p:nvPr/>
            </p:nvGrpSpPr>
            <p:grpSpPr>
              <a:xfrm>
                <a:off x="6184901" y="3922713"/>
                <a:ext cx="5132387" cy="1704974"/>
                <a:chOff x="874713" y="1752601"/>
                <a:chExt cx="5132387" cy="1704974"/>
              </a:xfrm>
            </p:grpSpPr>
            <p:sp>
              <p:nvSpPr>
                <p:cNvPr id="44" name="矩形 43">
                  <a:extLst>
                    <a:ext uri="{FF2B5EF4-FFF2-40B4-BE49-F238E27FC236}">
                      <a16:creationId xmlns="" xmlns:a16="http://schemas.microsoft.com/office/drawing/2014/main" id="{BF0E71A6-D1B1-4591-B09C-315424327FC4}"/>
                    </a:ext>
                  </a:extLst>
                </p:cNvPr>
                <p:cNvSpPr/>
                <p:nvPr/>
              </p:nvSpPr>
              <p:spPr>
                <a:xfrm>
                  <a:off x="874713" y="1752601"/>
                  <a:ext cx="5132387" cy="1704974"/>
                </a:xfrm>
                <a:prstGeom prst="rect">
                  <a:avLst/>
                </a:prstGeom>
                <a:no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dirty="0">
                    <a:latin typeface="思源黑体 Normal" panose="020B0400000000000000" pitchFamily="34" charset="-122"/>
                    <a:ea typeface="思源黑体 Normal" panose="020B0400000000000000" pitchFamily="34" charset="-122"/>
                  </a:endParaRPr>
                </a:p>
              </p:txBody>
            </p:sp>
            <p:sp>
              <p:nvSpPr>
                <p:cNvPr id="45" name="椭圆 37">
                  <a:extLst>
                    <a:ext uri="{FF2B5EF4-FFF2-40B4-BE49-F238E27FC236}">
                      <a16:creationId xmlns="" xmlns:a16="http://schemas.microsoft.com/office/drawing/2014/main" id="{667E8972-81AA-4A4C-AEE8-2D90A03416EF}"/>
                    </a:ext>
                  </a:extLst>
                </p:cNvPr>
                <p:cNvSpPr/>
                <p:nvPr/>
              </p:nvSpPr>
              <p:spPr>
                <a:xfrm>
                  <a:off x="5231643" y="1955426"/>
                  <a:ext cx="524028" cy="586015"/>
                </a:xfrm>
                <a:custGeom>
                  <a:avLst/>
                  <a:gdLst>
                    <a:gd name="T0" fmla="*/ 3531 w 3631"/>
                    <a:gd name="T1" fmla="*/ 0 h 4067"/>
                    <a:gd name="T2" fmla="*/ 1249 w 3631"/>
                    <a:gd name="T3" fmla="*/ 0 h 4067"/>
                    <a:gd name="T4" fmla="*/ 1178 w 3631"/>
                    <a:gd name="T5" fmla="*/ 29 h 4067"/>
                    <a:gd name="T6" fmla="*/ 29 w 3631"/>
                    <a:gd name="T7" fmla="*/ 1179 h 4067"/>
                    <a:gd name="T8" fmla="*/ 0 w 3631"/>
                    <a:gd name="T9" fmla="*/ 1249 h 4067"/>
                    <a:gd name="T10" fmla="*/ 0 w 3631"/>
                    <a:gd name="T11" fmla="*/ 3967 h 4067"/>
                    <a:gd name="T12" fmla="*/ 100 w 3631"/>
                    <a:gd name="T13" fmla="*/ 4067 h 4067"/>
                    <a:gd name="T14" fmla="*/ 3531 w 3631"/>
                    <a:gd name="T15" fmla="*/ 4067 h 4067"/>
                    <a:gd name="T16" fmla="*/ 3631 w 3631"/>
                    <a:gd name="T17" fmla="*/ 3967 h 4067"/>
                    <a:gd name="T18" fmla="*/ 3631 w 3631"/>
                    <a:gd name="T19" fmla="*/ 100 h 4067"/>
                    <a:gd name="T20" fmla="*/ 3531 w 3631"/>
                    <a:gd name="T21" fmla="*/ 0 h 4067"/>
                    <a:gd name="T22" fmla="*/ 2636 w 3631"/>
                    <a:gd name="T23" fmla="*/ 1442 h 4067"/>
                    <a:gd name="T24" fmla="*/ 2932 w 3631"/>
                    <a:gd name="T25" fmla="*/ 1442 h 4067"/>
                    <a:gd name="T26" fmla="*/ 2932 w 3631"/>
                    <a:gd name="T27" fmla="*/ 449 h 4067"/>
                    <a:gd name="T28" fmla="*/ 2998 w 3631"/>
                    <a:gd name="T29" fmla="*/ 382 h 4067"/>
                    <a:gd name="T30" fmla="*/ 3065 w 3631"/>
                    <a:gd name="T31" fmla="*/ 449 h 4067"/>
                    <a:gd name="T32" fmla="*/ 3065 w 3631"/>
                    <a:gd name="T33" fmla="*/ 1509 h 4067"/>
                    <a:gd name="T34" fmla="*/ 2998 w 3631"/>
                    <a:gd name="T35" fmla="*/ 1575 h 4067"/>
                    <a:gd name="T36" fmla="*/ 2636 w 3631"/>
                    <a:gd name="T37" fmla="*/ 1575 h 4067"/>
                    <a:gd name="T38" fmla="*/ 2569 w 3631"/>
                    <a:gd name="T39" fmla="*/ 1509 h 4067"/>
                    <a:gd name="T40" fmla="*/ 2636 w 3631"/>
                    <a:gd name="T41" fmla="*/ 1442 h 4067"/>
                    <a:gd name="T42" fmla="*/ 1966 w 3631"/>
                    <a:gd name="T43" fmla="*/ 1442 h 4067"/>
                    <a:gd name="T44" fmla="*/ 2262 w 3631"/>
                    <a:gd name="T45" fmla="*/ 1442 h 4067"/>
                    <a:gd name="T46" fmla="*/ 2262 w 3631"/>
                    <a:gd name="T47" fmla="*/ 449 h 4067"/>
                    <a:gd name="T48" fmla="*/ 2329 w 3631"/>
                    <a:gd name="T49" fmla="*/ 382 h 4067"/>
                    <a:gd name="T50" fmla="*/ 2395 w 3631"/>
                    <a:gd name="T51" fmla="*/ 449 h 4067"/>
                    <a:gd name="T52" fmla="*/ 2395 w 3631"/>
                    <a:gd name="T53" fmla="*/ 1509 h 4067"/>
                    <a:gd name="T54" fmla="*/ 2329 w 3631"/>
                    <a:gd name="T55" fmla="*/ 1575 h 4067"/>
                    <a:gd name="T56" fmla="*/ 1966 w 3631"/>
                    <a:gd name="T57" fmla="*/ 1575 h 4067"/>
                    <a:gd name="T58" fmla="*/ 1899 w 3631"/>
                    <a:gd name="T59" fmla="*/ 1509 h 4067"/>
                    <a:gd name="T60" fmla="*/ 1966 w 3631"/>
                    <a:gd name="T61" fmla="*/ 1442 h 4067"/>
                    <a:gd name="T62" fmla="*/ 1296 w 3631"/>
                    <a:gd name="T63" fmla="*/ 1442 h 4067"/>
                    <a:gd name="T64" fmla="*/ 1592 w 3631"/>
                    <a:gd name="T65" fmla="*/ 1442 h 4067"/>
                    <a:gd name="T66" fmla="*/ 1592 w 3631"/>
                    <a:gd name="T67" fmla="*/ 449 h 4067"/>
                    <a:gd name="T68" fmla="*/ 1659 w 3631"/>
                    <a:gd name="T69" fmla="*/ 382 h 4067"/>
                    <a:gd name="T70" fmla="*/ 1726 w 3631"/>
                    <a:gd name="T71" fmla="*/ 449 h 4067"/>
                    <a:gd name="T72" fmla="*/ 1726 w 3631"/>
                    <a:gd name="T73" fmla="*/ 1509 h 4067"/>
                    <a:gd name="T74" fmla="*/ 1659 w 3631"/>
                    <a:gd name="T75" fmla="*/ 1575 h 4067"/>
                    <a:gd name="T76" fmla="*/ 1296 w 3631"/>
                    <a:gd name="T77" fmla="*/ 1575 h 4067"/>
                    <a:gd name="T78" fmla="*/ 1230 w 3631"/>
                    <a:gd name="T79" fmla="*/ 1509 h 4067"/>
                    <a:gd name="T80" fmla="*/ 1296 w 3631"/>
                    <a:gd name="T81" fmla="*/ 1442 h 4067"/>
                    <a:gd name="T82" fmla="*/ 3121 w 3631"/>
                    <a:gd name="T83" fmla="*/ 3413 h 4067"/>
                    <a:gd name="T84" fmla="*/ 510 w 3631"/>
                    <a:gd name="T85" fmla="*/ 3413 h 4067"/>
                    <a:gd name="T86" fmla="*/ 510 w 3631"/>
                    <a:gd name="T87" fmla="*/ 2126 h 4067"/>
                    <a:gd name="T88" fmla="*/ 3121 w 3631"/>
                    <a:gd name="T89" fmla="*/ 2126 h 4067"/>
                    <a:gd name="T90" fmla="*/ 3121 w 3631"/>
                    <a:gd name="T91" fmla="*/ 3413 h 40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631" h="4067">
                      <a:moveTo>
                        <a:pt x="3531" y="0"/>
                      </a:moveTo>
                      <a:lnTo>
                        <a:pt x="1249" y="0"/>
                      </a:lnTo>
                      <a:cubicBezTo>
                        <a:pt x="1222" y="0"/>
                        <a:pt x="1197" y="11"/>
                        <a:pt x="1178" y="29"/>
                      </a:cubicBezTo>
                      <a:lnTo>
                        <a:pt x="29" y="1179"/>
                      </a:lnTo>
                      <a:cubicBezTo>
                        <a:pt x="10" y="1197"/>
                        <a:pt x="0" y="1223"/>
                        <a:pt x="0" y="1249"/>
                      </a:cubicBezTo>
                      <a:lnTo>
                        <a:pt x="0" y="3967"/>
                      </a:lnTo>
                      <a:cubicBezTo>
                        <a:pt x="0" y="4022"/>
                        <a:pt x="44" y="4067"/>
                        <a:pt x="100" y="4067"/>
                      </a:cubicBezTo>
                      <a:lnTo>
                        <a:pt x="3531" y="4067"/>
                      </a:lnTo>
                      <a:cubicBezTo>
                        <a:pt x="3586" y="4067"/>
                        <a:pt x="3631" y="4022"/>
                        <a:pt x="3631" y="3967"/>
                      </a:cubicBezTo>
                      <a:lnTo>
                        <a:pt x="3631" y="100"/>
                      </a:lnTo>
                      <a:cubicBezTo>
                        <a:pt x="3631" y="45"/>
                        <a:pt x="3586" y="0"/>
                        <a:pt x="3531" y="0"/>
                      </a:cubicBezTo>
                      <a:close/>
                      <a:moveTo>
                        <a:pt x="2636" y="1442"/>
                      </a:moveTo>
                      <a:lnTo>
                        <a:pt x="2932" y="1442"/>
                      </a:lnTo>
                      <a:lnTo>
                        <a:pt x="2932" y="449"/>
                      </a:lnTo>
                      <a:cubicBezTo>
                        <a:pt x="2932" y="412"/>
                        <a:pt x="2961" y="382"/>
                        <a:pt x="2998" y="382"/>
                      </a:cubicBezTo>
                      <a:cubicBezTo>
                        <a:pt x="3035" y="382"/>
                        <a:pt x="3065" y="412"/>
                        <a:pt x="3065" y="449"/>
                      </a:cubicBezTo>
                      <a:lnTo>
                        <a:pt x="3065" y="1509"/>
                      </a:lnTo>
                      <a:cubicBezTo>
                        <a:pt x="3065" y="1546"/>
                        <a:pt x="3035" y="1575"/>
                        <a:pt x="2998" y="1575"/>
                      </a:cubicBezTo>
                      <a:lnTo>
                        <a:pt x="2636" y="1575"/>
                      </a:lnTo>
                      <a:cubicBezTo>
                        <a:pt x="2599" y="1575"/>
                        <a:pt x="2569" y="1546"/>
                        <a:pt x="2569" y="1509"/>
                      </a:cubicBezTo>
                      <a:cubicBezTo>
                        <a:pt x="2569" y="1472"/>
                        <a:pt x="2599" y="1442"/>
                        <a:pt x="2636" y="1442"/>
                      </a:cubicBezTo>
                      <a:close/>
                      <a:moveTo>
                        <a:pt x="1966" y="1442"/>
                      </a:moveTo>
                      <a:lnTo>
                        <a:pt x="2262" y="1442"/>
                      </a:lnTo>
                      <a:lnTo>
                        <a:pt x="2262" y="449"/>
                      </a:lnTo>
                      <a:cubicBezTo>
                        <a:pt x="2262" y="412"/>
                        <a:pt x="2292" y="382"/>
                        <a:pt x="2329" y="382"/>
                      </a:cubicBezTo>
                      <a:cubicBezTo>
                        <a:pt x="2366" y="382"/>
                        <a:pt x="2395" y="412"/>
                        <a:pt x="2395" y="449"/>
                      </a:cubicBezTo>
                      <a:lnTo>
                        <a:pt x="2395" y="1509"/>
                      </a:lnTo>
                      <a:cubicBezTo>
                        <a:pt x="2395" y="1546"/>
                        <a:pt x="2366" y="1575"/>
                        <a:pt x="2329" y="1575"/>
                      </a:cubicBezTo>
                      <a:lnTo>
                        <a:pt x="1966" y="1575"/>
                      </a:lnTo>
                      <a:cubicBezTo>
                        <a:pt x="1929" y="1575"/>
                        <a:pt x="1899" y="1546"/>
                        <a:pt x="1899" y="1509"/>
                      </a:cubicBezTo>
                      <a:cubicBezTo>
                        <a:pt x="1899" y="1472"/>
                        <a:pt x="1929" y="1442"/>
                        <a:pt x="1966" y="1442"/>
                      </a:cubicBezTo>
                      <a:close/>
                      <a:moveTo>
                        <a:pt x="1296" y="1442"/>
                      </a:moveTo>
                      <a:lnTo>
                        <a:pt x="1592" y="1442"/>
                      </a:lnTo>
                      <a:lnTo>
                        <a:pt x="1592" y="449"/>
                      </a:lnTo>
                      <a:cubicBezTo>
                        <a:pt x="1592" y="412"/>
                        <a:pt x="1622" y="382"/>
                        <a:pt x="1659" y="382"/>
                      </a:cubicBezTo>
                      <a:cubicBezTo>
                        <a:pt x="1696" y="382"/>
                        <a:pt x="1726" y="412"/>
                        <a:pt x="1726" y="449"/>
                      </a:cubicBezTo>
                      <a:lnTo>
                        <a:pt x="1726" y="1509"/>
                      </a:lnTo>
                      <a:cubicBezTo>
                        <a:pt x="1726" y="1546"/>
                        <a:pt x="1696" y="1575"/>
                        <a:pt x="1659" y="1575"/>
                      </a:cubicBezTo>
                      <a:lnTo>
                        <a:pt x="1296" y="1575"/>
                      </a:lnTo>
                      <a:cubicBezTo>
                        <a:pt x="1260" y="1575"/>
                        <a:pt x="1230" y="1546"/>
                        <a:pt x="1230" y="1509"/>
                      </a:cubicBezTo>
                      <a:cubicBezTo>
                        <a:pt x="1230" y="1472"/>
                        <a:pt x="1260" y="1442"/>
                        <a:pt x="1296" y="1442"/>
                      </a:cubicBezTo>
                      <a:close/>
                      <a:moveTo>
                        <a:pt x="3121" y="3413"/>
                      </a:moveTo>
                      <a:lnTo>
                        <a:pt x="510" y="3413"/>
                      </a:lnTo>
                      <a:lnTo>
                        <a:pt x="510" y="2126"/>
                      </a:lnTo>
                      <a:lnTo>
                        <a:pt x="3121" y="2126"/>
                      </a:lnTo>
                      <a:lnTo>
                        <a:pt x="3121" y="3413"/>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dirty="0">
                    <a:latin typeface="思源黑体 Normal" panose="020B0400000000000000" pitchFamily="34" charset="-122"/>
                    <a:ea typeface="思源黑体 Normal" panose="020B0400000000000000" pitchFamily="34" charset="-122"/>
                  </a:endParaRPr>
                </a:p>
              </p:txBody>
            </p:sp>
          </p:grpSp>
          <p:grpSp>
            <p:nvGrpSpPr>
              <p:cNvPr id="41" name="组合 40">
                <a:extLst>
                  <a:ext uri="{FF2B5EF4-FFF2-40B4-BE49-F238E27FC236}">
                    <a16:creationId xmlns="" xmlns:a16="http://schemas.microsoft.com/office/drawing/2014/main" id="{596FF380-4DC0-49EE-911D-18D95F6B818F}"/>
                  </a:ext>
                </a:extLst>
              </p:cNvPr>
              <p:cNvGrpSpPr/>
              <p:nvPr/>
            </p:nvGrpSpPr>
            <p:grpSpPr>
              <a:xfrm>
                <a:off x="6569586" y="4272447"/>
                <a:ext cx="3941252" cy="1027435"/>
                <a:chOff x="7483989" y="3314482"/>
                <a:chExt cx="3941252" cy="1027435"/>
              </a:xfrm>
            </p:grpSpPr>
            <p:sp>
              <p:nvSpPr>
                <p:cNvPr id="42" name="矩形 41">
                  <a:extLst>
                    <a:ext uri="{FF2B5EF4-FFF2-40B4-BE49-F238E27FC236}">
                      <a16:creationId xmlns="" xmlns:a16="http://schemas.microsoft.com/office/drawing/2014/main" id="{A684AC8A-53B1-4E8F-B38B-E61323DAB21B}"/>
                    </a:ext>
                  </a:extLst>
                </p:cNvPr>
                <p:cNvSpPr/>
                <p:nvPr/>
              </p:nvSpPr>
              <p:spPr>
                <a:xfrm>
                  <a:off x="7483989" y="3732519"/>
                  <a:ext cx="3941252" cy="609398"/>
                </a:xfrm>
                <a:prstGeom prst="rect">
                  <a:avLst/>
                </a:prstGeom>
                <a:ln>
                  <a:noFill/>
                </a:ln>
              </p:spPr>
              <p:txBody>
                <a:bodyPr wrap="square">
                  <a:spAutoFit/>
                  <a:scene3d>
                    <a:camera prst="orthographicFront"/>
                    <a:lightRig rig="threePt" dir="t"/>
                  </a:scene3d>
                  <a:sp3d contourW="12700"/>
                </a:bodyPr>
                <a:lstStyle/>
                <a:p>
                  <a:pPr algn="just">
                    <a:lnSpc>
                      <a:spcPct val="120000"/>
                    </a:lnSpc>
                  </a:pPr>
                  <a:r>
                    <a:rPr lang="zh-CN" altLang="en-US" sz="1400" dirty="0">
                      <a:solidFill>
                        <a:schemeClr val="tx1">
                          <a:lumMod val="75000"/>
                          <a:lumOff val="25000"/>
                        </a:schemeClr>
                      </a:solidFill>
                      <a:latin typeface="思源黑体 Light" panose="020B0300000000000000" pitchFamily="34" charset="-122"/>
                      <a:ea typeface="思源黑体 Light" panose="020B0300000000000000" pitchFamily="34" charset="-122"/>
                      <a:sym typeface="+mn-lt"/>
                    </a:rPr>
                    <a:t>请替换文字内容复制你的内容到此请替换文字内容复制你的内容到此</a:t>
                  </a:r>
                  <a:endParaRPr lang="zh-CN" altLang="en-US" sz="1400" dirty="0">
                    <a:solidFill>
                      <a:schemeClr val="tx1">
                        <a:lumMod val="75000"/>
                        <a:lumOff val="25000"/>
                      </a:schemeClr>
                    </a:solidFill>
                    <a:latin typeface="思源黑体 Light" panose="020B0300000000000000" pitchFamily="34" charset="-122"/>
                    <a:ea typeface="思源黑体 Light" panose="020B0300000000000000" pitchFamily="34" charset="-122"/>
                  </a:endParaRPr>
                </a:p>
              </p:txBody>
            </p:sp>
            <p:sp>
              <p:nvSpPr>
                <p:cNvPr id="43" name="矩形 42">
                  <a:extLst>
                    <a:ext uri="{FF2B5EF4-FFF2-40B4-BE49-F238E27FC236}">
                      <a16:creationId xmlns="" xmlns:a16="http://schemas.microsoft.com/office/drawing/2014/main" id="{9AA68F26-ED2E-44DC-A508-9DF77DB7E711}"/>
                    </a:ext>
                  </a:extLst>
                </p:cNvPr>
                <p:cNvSpPr/>
                <p:nvPr/>
              </p:nvSpPr>
              <p:spPr>
                <a:xfrm>
                  <a:off x="7483989" y="3314482"/>
                  <a:ext cx="2050552" cy="424732"/>
                </a:xfrm>
                <a:prstGeom prst="rect">
                  <a:avLst/>
                </a:prstGeom>
                <a:ln>
                  <a:noFill/>
                </a:ln>
              </p:spPr>
              <p:txBody>
                <a:bodyPr wrap="square">
                  <a:spAutoFit/>
                  <a:scene3d>
                    <a:camera prst="orthographicFront"/>
                    <a:lightRig rig="threePt" dir="t"/>
                  </a:scene3d>
                  <a:sp3d contourW="12700"/>
                </a:bodyPr>
                <a:lstStyle/>
                <a:p>
                  <a:pPr algn="just">
                    <a:lnSpc>
                      <a:spcPct val="120000"/>
                    </a:lnSpc>
                  </a:pPr>
                  <a:r>
                    <a:rPr lang="zh-CN" altLang="en-US" b="1" dirty="0">
                      <a:solidFill>
                        <a:schemeClr val="tx1">
                          <a:lumMod val="85000"/>
                          <a:lumOff val="15000"/>
                        </a:schemeClr>
                      </a:solidFill>
                      <a:latin typeface="思源黑体 Medium" panose="020B0600000000000000" pitchFamily="34" charset="-122"/>
                      <a:ea typeface="思源黑体 Medium" panose="020B0600000000000000" pitchFamily="34" charset="-122"/>
                    </a:rPr>
                    <a:t>添加标题</a:t>
                  </a:r>
                </a:p>
              </p:txBody>
            </p:sp>
          </p:grpSp>
        </p:grpSp>
      </p:grpSp>
    </p:spTree>
    <p:custDataLst>
      <p:tags r:id="rId1"/>
    </p:custDataLst>
    <p:extLst>
      <p:ext uri="{BB962C8B-B14F-4D97-AF65-F5344CB8AC3E}">
        <p14:creationId xmlns:p14="http://schemas.microsoft.com/office/powerpoint/2010/main" val="1145251029"/>
      </p:ext>
    </p:extLst>
  </p:cSld>
  <p:clrMapOvr>
    <a:masterClrMapping/>
  </p:clrMapOvr>
  <mc:AlternateContent xmlns:mc="http://schemas.openxmlformats.org/markup-compatibility/2006" xmlns:p14="http://schemas.microsoft.com/office/powerpoint/2010/main">
    <mc:Choice Requires="p14">
      <p:transition spd="slow" p14:dur="1200" advTm="4373">
        <p14:prism/>
      </p:transition>
    </mc:Choice>
    <mc:Fallback xmlns="">
      <p:transition spd="slow" advTm="4373">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additive="base">
                                        <p:cTn id="7" dur="500" fill="hold"/>
                                        <p:tgtEl>
                                          <p:spTgt spid="25"/>
                                        </p:tgtEl>
                                        <p:attrNameLst>
                                          <p:attrName>ppt_x</p:attrName>
                                        </p:attrNameLst>
                                      </p:cBhvr>
                                      <p:tavLst>
                                        <p:tav tm="0">
                                          <p:val>
                                            <p:strVal val="1+#ppt_w/2"/>
                                          </p:val>
                                        </p:tav>
                                        <p:tav tm="100000">
                                          <p:val>
                                            <p:strVal val="#ppt_x"/>
                                          </p:val>
                                        </p:tav>
                                      </p:tavLst>
                                    </p:anim>
                                    <p:anim calcmode="lin" valueType="num">
                                      <p:cBhvr additive="base">
                                        <p:cTn id="8" dur="500" fill="hold"/>
                                        <p:tgtEl>
                                          <p:spTgt spid="2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2" name="PA_直接连接符 29"/>
          <p:cNvCxnSpPr/>
          <p:nvPr>
            <p:custDataLst>
              <p:tags r:id="rId1"/>
            </p:custDataLst>
          </p:nvPr>
        </p:nvCxnSpPr>
        <p:spPr>
          <a:xfrm>
            <a:off x="567190" y="623733"/>
            <a:ext cx="10854156"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nvGrpSpPr>
          <p:cNvPr id="33" name="PA_组合 30"/>
          <p:cNvGrpSpPr/>
          <p:nvPr>
            <p:custDataLst>
              <p:tags r:id="rId2"/>
            </p:custDataLst>
          </p:nvPr>
        </p:nvGrpSpPr>
        <p:grpSpPr>
          <a:xfrm rot="14400000">
            <a:off x="522221" y="96364"/>
            <a:ext cx="458526" cy="375435"/>
            <a:chOff x="3059816" y="700304"/>
            <a:chExt cx="615694" cy="504120"/>
          </a:xfrm>
          <a:solidFill>
            <a:schemeClr val="accent1"/>
          </a:solidFill>
        </p:grpSpPr>
        <p:sp>
          <p:nvSpPr>
            <p:cNvPr id="34" name="PA_椭圆 31"/>
            <p:cNvSpPr/>
            <p:nvPr>
              <p:custDataLst>
                <p:tags r:id="rId4"/>
              </p:custDataLst>
            </p:nvPr>
          </p:nvSpPr>
          <p:spPr>
            <a:xfrm>
              <a:off x="3531462" y="844352"/>
              <a:ext cx="144048" cy="144048"/>
            </a:xfrm>
            <a:prstGeom prst="ellipse">
              <a:avLst/>
            </a:prstGeom>
            <a:grp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530">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35" name="PA_椭圆 32"/>
            <p:cNvSpPr/>
            <p:nvPr>
              <p:custDataLst>
                <p:tags r:id="rId5"/>
              </p:custDataLst>
            </p:nvPr>
          </p:nvSpPr>
          <p:spPr>
            <a:xfrm>
              <a:off x="3059816" y="700304"/>
              <a:ext cx="144048" cy="144048"/>
            </a:xfrm>
            <a:prstGeom prst="ellipse">
              <a:avLst/>
            </a:prstGeom>
            <a:grp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530">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36" name="PA_椭圆 33"/>
            <p:cNvSpPr/>
            <p:nvPr>
              <p:custDataLst>
                <p:tags r:id="rId6"/>
              </p:custDataLst>
            </p:nvPr>
          </p:nvSpPr>
          <p:spPr>
            <a:xfrm>
              <a:off x="3059816" y="1060376"/>
              <a:ext cx="144048" cy="144048"/>
            </a:xfrm>
            <a:prstGeom prst="ellipse">
              <a:avLst/>
            </a:prstGeom>
            <a:grp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530">
                <a:latin typeface="思源黑体" panose="020B0500000000000000" pitchFamily="34" charset="-122"/>
                <a:ea typeface="思源黑体" panose="020B0500000000000000" pitchFamily="34" charset="-122"/>
                <a:sym typeface="思源黑体" panose="020B0500000000000000" pitchFamily="34" charset="-122"/>
              </a:endParaRPr>
            </a:p>
          </p:txBody>
        </p:sp>
        <p:cxnSp>
          <p:nvCxnSpPr>
            <p:cNvPr id="37" name="PA_直接连接符 34"/>
            <p:cNvCxnSpPr>
              <a:stCxn id="34" idx="7"/>
              <a:endCxn id="36" idx="3"/>
            </p:cNvCxnSpPr>
            <p:nvPr>
              <p:custDataLst>
                <p:tags r:id="rId7"/>
              </p:custDataLst>
            </p:nvPr>
          </p:nvCxnSpPr>
          <p:spPr>
            <a:xfrm flipH="1">
              <a:off x="3080911" y="865447"/>
              <a:ext cx="573504" cy="317882"/>
            </a:xfrm>
            <a:prstGeom prst="line">
              <a:avLst/>
            </a:prstGeom>
            <a:grpFill/>
            <a:ln w="9525" cap="flat" cmpd="sng" algn="ctr">
              <a:solidFill>
                <a:schemeClr val="accent1"/>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38" name="PA_直接连接符 35"/>
            <p:cNvCxnSpPr>
              <a:stCxn id="35" idx="0"/>
            </p:cNvCxnSpPr>
            <p:nvPr>
              <p:custDataLst>
                <p:tags r:id="rId8"/>
              </p:custDataLst>
            </p:nvPr>
          </p:nvCxnSpPr>
          <p:spPr>
            <a:xfrm>
              <a:off x="3131840" y="700304"/>
              <a:ext cx="0" cy="447037"/>
            </a:xfrm>
            <a:prstGeom prst="line">
              <a:avLst/>
            </a:prstGeom>
            <a:grpFill/>
            <a:ln w="9525" cap="flat" cmpd="sng" algn="ctr">
              <a:solidFill>
                <a:schemeClr val="accent1"/>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grpSp>
      <p:sp>
        <p:nvSpPr>
          <p:cNvPr id="39" name="PA_矩形 22"/>
          <p:cNvSpPr>
            <a:spLocks noChangeArrowheads="1"/>
          </p:cNvSpPr>
          <p:nvPr>
            <p:custDataLst>
              <p:tags r:id="rId3"/>
            </p:custDataLst>
          </p:nvPr>
        </p:nvSpPr>
        <p:spPr bwMode="auto">
          <a:xfrm>
            <a:off x="1030673" y="12217"/>
            <a:ext cx="2744003" cy="6526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square">
            <a:spAutoFit/>
          </a:bodyPr>
          <a:lstStyle/>
          <a:p>
            <a:pPr algn="l" eaLnBrk="1" fontAlgn="base" hangingPunct="1">
              <a:lnSpc>
                <a:spcPct val="120000"/>
              </a:lnSpc>
            </a:pPr>
            <a:r>
              <a:rPr lang="zh-CN" altLang="en-US" sz="3034" dirty="0">
                <a:solidFill>
                  <a:schemeClr val="accent1"/>
                </a:solidFill>
                <a:latin typeface="思源黑体" panose="020B0500000000000000" pitchFamily="34" charset="-122"/>
                <a:ea typeface="思源黑体" panose="020B0500000000000000" pitchFamily="34" charset="-122"/>
                <a:sym typeface="思源黑体" panose="020B0500000000000000" pitchFamily="34" charset="-122"/>
              </a:rPr>
              <a:t>添加标题文字</a:t>
            </a:r>
          </a:p>
        </p:txBody>
      </p:sp>
      <p:pic>
        <p:nvPicPr>
          <p:cNvPr id="41" name="图片 40">
            <a:extLst>
              <a:ext uri="{FF2B5EF4-FFF2-40B4-BE49-F238E27FC236}">
                <a16:creationId xmlns="" xmlns:a16="http://schemas.microsoft.com/office/drawing/2014/main" id="{ED8B5F01-013B-4D3F-86AD-FB26BA7F66CF}"/>
              </a:ext>
            </a:extLst>
          </p:cNvPr>
          <p:cNvPicPr>
            <a:picLocks noChangeAspect="1"/>
          </p:cNvPicPr>
          <p:nvPr/>
        </p:nvPicPr>
        <p:blipFill>
          <a:blip r:embed="rId11" cstate="print">
            <a:extLst>
              <a:ext uri="{28A0092B-C50C-407E-A947-70E740481C1C}">
                <a14:useLocalDpi xmlns:a14="http://schemas.microsoft.com/office/drawing/2010/main" val="0"/>
              </a:ext>
            </a:extLst>
          </a:blip>
          <a:srcRect/>
          <a:stretch/>
        </p:blipFill>
        <p:spPr>
          <a:xfrm>
            <a:off x="9655761" y="109934"/>
            <a:ext cx="1736139" cy="408038"/>
          </a:xfrm>
          <a:prstGeom prst="rect">
            <a:avLst/>
          </a:prstGeom>
        </p:spPr>
      </p:pic>
      <p:sp>
        <p:nvSpPr>
          <p:cNvPr id="42" name="BackShape">
            <a:extLst>
              <a:ext uri="{FF2B5EF4-FFF2-40B4-BE49-F238E27FC236}">
                <a16:creationId xmlns="" xmlns:a16="http://schemas.microsoft.com/office/drawing/2014/main" id="{4F4D4758-064F-448E-8EA1-0BA5989BF2C2}"/>
              </a:ext>
            </a:extLst>
          </p:cNvPr>
          <p:cNvSpPr/>
          <p:nvPr/>
        </p:nvSpPr>
        <p:spPr>
          <a:xfrm>
            <a:off x="1493607" y="2159693"/>
            <a:ext cx="1780909" cy="1780910"/>
          </a:xfrm>
          <a:prstGeom prst="ellipse">
            <a:avLst/>
          </a:prstGeom>
          <a:solidFill>
            <a:schemeClr val="bg1">
              <a:lumMod val="95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dirty="0">
              <a:latin typeface="思源黑体 Normal" panose="020B0400000000000000" pitchFamily="34" charset="-122"/>
              <a:ea typeface="思源黑体 Normal" panose="020B0400000000000000" pitchFamily="34" charset="-122"/>
            </a:endParaRPr>
          </a:p>
        </p:txBody>
      </p:sp>
      <p:sp>
        <p:nvSpPr>
          <p:cNvPr id="43" name="ValueShape">
            <a:extLst>
              <a:ext uri="{FF2B5EF4-FFF2-40B4-BE49-F238E27FC236}">
                <a16:creationId xmlns="" xmlns:a16="http://schemas.microsoft.com/office/drawing/2014/main" id="{C183F0D0-C42C-4156-85CB-992CF086B1B5}"/>
              </a:ext>
            </a:extLst>
          </p:cNvPr>
          <p:cNvSpPr/>
          <p:nvPr/>
        </p:nvSpPr>
        <p:spPr>
          <a:xfrm>
            <a:off x="1455178" y="2095501"/>
            <a:ext cx="1909295" cy="1909294"/>
          </a:xfrm>
          <a:prstGeom prst="pie">
            <a:avLst>
              <a:gd name="adj1" fmla="val 16200000"/>
              <a:gd name="adj2" fmla="val 7776000"/>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dirty="0">
              <a:latin typeface="思源黑体 Normal" panose="020B0400000000000000" pitchFamily="34" charset="-122"/>
              <a:ea typeface="思源黑体 Normal" panose="020B0400000000000000" pitchFamily="34" charset="-122"/>
            </a:endParaRPr>
          </a:p>
        </p:txBody>
      </p:sp>
      <p:sp>
        <p:nvSpPr>
          <p:cNvPr id="44" name="ValueBack">
            <a:extLst>
              <a:ext uri="{FF2B5EF4-FFF2-40B4-BE49-F238E27FC236}">
                <a16:creationId xmlns="" xmlns:a16="http://schemas.microsoft.com/office/drawing/2014/main" id="{1ADD41DA-FE53-40B4-9EF4-294872DA2F2F}"/>
              </a:ext>
            </a:extLst>
          </p:cNvPr>
          <p:cNvSpPr/>
          <p:nvPr/>
        </p:nvSpPr>
        <p:spPr>
          <a:xfrm>
            <a:off x="1794988" y="2464507"/>
            <a:ext cx="1171283" cy="1171282"/>
          </a:xfrm>
          <a:prstGeom prst="ellipse">
            <a:avLst/>
          </a:prstGeom>
          <a:solidFill>
            <a:schemeClr val="bg1"/>
          </a:solidFill>
          <a:ln w="127000">
            <a:solidFill>
              <a:schemeClr val="accent1">
                <a:lumMod val="40000"/>
                <a:lumOff val="60000"/>
                <a:alpha val="50000"/>
              </a:schemeClr>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dirty="0">
              <a:latin typeface="思源黑体 Normal" panose="020B0400000000000000" pitchFamily="34" charset="-122"/>
              <a:ea typeface="思源黑体 Normal" panose="020B0400000000000000" pitchFamily="34" charset="-122"/>
            </a:endParaRPr>
          </a:p>
        </p:txBody>
      </p:sp>
      <p:cxnSp>
        <p:nvCxnSpPr>
          <p:cNvPr id="45" name="LineShape">
            <a:extLst>
              <a:ext uri="{FF2B5EF4-FFF2-40B4-BE49-F238E27FC236}">
                <a16:creationId xmlns="" xmlns:a16="http://schemas.microsoft.com/office/drawing/2014/main" id="{DD17C132-9941-47FA-A905-CE00523A9F61}"/>
              </a:ext>
            </a:extLst>
          </p:cNvPr>
          <p:cNvCxnSpPr/>
          <p:nvPr/>
        </p:nvCxnSpPr>
        <p:spPr>
          <a:xfrm flipH="1">
            <a:off x="1574051" y="4190666"/>
            <a:ext cx="1671551" cy="0"/>
          </a:xfrm>
          <a:prstGeom prst="straightConnector1">
            <a:avLst/>
          </a:prstGeom>
          <a:noFill/>
          <a:ln w="12700" cap="flat" cmpd="sng">
            <a:solidFill>
              <a:srgbClr val="D8D8D8"/>
            </a:solidFill>
            <a:prstDash val="solid"/>
            <a:miter/>
            <a:headEnd type="none" w="med" len="med"/>
            <a:tailEnd type="none" w="med" len="med"/>
          </a:ln>
        </p:spPr>
      </p:cxnSp>
      <p:sp>
        <p:nvSpPr>
          <p:cNvPr id="46" name="BackShape">
            <a:extLst>
              <a:ext uri="{FF2B5EF4-FFF2-40B4-BE49-F238E27FC236}">
                <a16:creationId xmlns="" xmlns:a16="http://schemas.microsoft.com/office/drawing/2014/main" id="{8A705660-4733-4934-ACA8-F13892C00CF7}"/>
              </a:ext>
            </a:extLst>
          </p:cNvPr>
          <p:cNvSpPr/>
          <p:nvPr/>
        </p:nvSpPr>
        <p:spPr>
          <a:xfrm>
            <a:off x="3951056" y="2159693"/>
            <a:ext cx="1780909" cy="1780910"/>
          </a:xfrm>
          <a:prstGeom prst="ellipse">
            <a:avLst/>
          </a:prstGeom>
          <a:solidFill>
            <a:schemeClr val="bg1">
              <a:lumMod val="95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dirty="0">
              <a:latin typeface="思源黑体 Normal" panose="020B0400000000000000" pitchFamily="34" charset="-122"/>
              <a:ea typeface="思源黑体 Normal" panose="020B0400000000000000" pitchFamily="34" charset="-122"/>
            </a:endParaRPr>
          </a:p>
        </p:txBody>
      </p:sp>
      <p:sp>
        <p:nvSpPr>
          <p:cNvPr id="47" name="ValueShape">
            <a:extLst>
              <a:ext uri="{FF2B5EF4-FFF2-40B4-BE49-F238E27FC236}">
                <a16:creationId xmlns="" xmlns:a16="http://schemas.microsoft.com/office/drawing/2014/main" id="{CDA847A7-7358-4F5D-9F72-57640E3A4D10}"/>
              </a:ext>
            </a:extLst>
          </p:cNvPr>
          <p:cNvSpPr/>
          <p:nvPr/>
        </p:nvSpPr>
        <p:spPr>
          <a:xfrm>
            <a:off x="3912629" y="2095501"/>
            <a:ext cx="1909295" cy="1909294"/>
          </a:xfrm>
          <a:prstGeom prst="pie">
            <a:avLst>
              <a:gd name="adj1" fmla="val 16200000"/>
              <a:gd name="adj2" fmla="val 3672000"/>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dirty="0">
              <a:latin typeface="思源黑体 Normal" panose="020B0400000000000000" pitchFamily="34" charset="-122"/>
              <a:ea typeface="思源黑体 Normal" panose="020B0400000000000000" pitchFamily="34" charset="-122"/>
            </a:endParaRPr>
          </a:p>
        </p:txBody>
      </p:sp>
      <p:sp>
        <p:nvSpPr>
          <p:cNvPr id="48" name="ValueBack">
            <a:extLst>
              <a:ext uri="{FF2B5EF4-FFF2-40B4-BE49-F238E27FC236}">
                <a16:creationId xmlns="" xmlns:a16="http://schemas.microsoft.com/office/drawing/2014/main" id="{BCDE5DB6-62CC-4984-99AA-0DCD367E7257}"/>
              </a:ext>
            </a:extLst>
          </p:cNvPr>
          <p:cNvSpPr/>
          <p:nvPr/>
        </p:nvSpPr>
        <p:spPr>
          <a:xfrm>
            <a:off x="4252437" y="2464507"/>
            <a:ext cx="1171283" cy="1171282"/>
          </a:xfrm>
          <a:prstGeom prst="ellipse">
            <a:avLst/>
          </a:prstGeom>
          <a:solidFill>
            <a:schemeClr val="bg1"/>
          </a:solidFill>
          <a:ln w="127000">
            <a:solidFill>
              <a:schemeClr val="bg1">
                <a:lumMod val="85000"/>
                <a:alpha val="50000"/>
              </a:schemeClr>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dirty="0">
              <a:latin typeface="思源黑体 Normal" panose="020B0400000000000000" pitchFamily="34" charset="-122"/>
              <a:ea typeface="思源黑体 Normal" panose="020B0400000000000000" pitchFamily="34" charset="-122"/>
            </a:endParaRPr>
          </a:p>
        </p:txBody>
      </p:sp>
      <p:cxnSp>
        <p:nvCxnSpPr>
          <p:cNvPr id="49" name="LineShape">
            <a:extLst>
              <a:ext uri="{FF2B5EF4-FFF2-40B4-BE49-F238E27FC236}">
                <a16:creationId xmlns="" xmlns:a16="http://schemas.microsoft.com/office/drawing/2014/main" id="{1370931F-A404-4006-9F5C-74BAB4ADDEC3}"/>
              </a:ext>
            </a:extLst>
          </p:cNvPr>
          <p:cNvCxnSpPr/>
          <p:nvPr/>
        </p:nvCxnSpPr>
        <p:spPr>
          <a:xfrm flipH="1">
            <a:off x="4031502" y="4190666"/>
            <a:ext cx="1671551" cy="0"/>
          </a:xfrm>
          <a:prstGeom prst="straightConnector1">
            <a:avLst/>
          </a:prstGeom>
          <a:noFill/>
          <a:ln w="12700" cap="flat" cmpd="sng">
            <a:solidFill>
              <a:srgbClr val="D8D8D8"/>
            </a:solidFill>
            <a:prstDash val="solid"/>
            <a:miter/>
            <a:headEnd type="none" w="med" len="med"/>
            <a:tailEnd type="none" w="med" len="med"/>
          </a:ln>
        </p:spPr>
      </p:cxnSp>
      <p:sp>
        <p:nvSpPr>
          <p:cNvPr id="50" name="BackShape">
            <a:extLst>
              <a:ext uri="{FF2B5EF4-FFF2-40B4-BE49-F238E27FC236}">
                <a16:creationId xmlns="" xmlns:a16="http://schemas.microsoft.com/office/drawing/2014/main" id="{08CA4FE5-9D6F-4093-AB0E-41F38F5292AC}"/>
              </a:ext>
            </a:extLst>
          </p:cNvPr>
          <p:cNvSpPr/>
          <p:nvPr/>
        </p:nvSpPr>
        <p:spPr>
          <a:xfrm>
            <a:off x="6408507" y="2159693"/>
            <a:ext cx="1780909" cy="1780910"/>
          </a:xfrm>
          <a:prstGeom prst="ellipse">
            <a:avLst/>
          </a:prstGeom>
          <a:solidFill>
            <a:schemeClr val="bg1">
              <a:lumMod val="95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dirty="0">
              <a:latin typeface="思源黑体 Normal" panose="020B0400000000000000" pitchFamily="34" charset="-122"/>
              <a:ea typeface="思源黑体 Normal" panose="020B0400000000000000" pitchFamily="34" charset="-122"/>
            </a:endParaRPr>
          </a:p>
        </p:txBody>
      </p:sp>
      <p:sp>
        <p:nvSpPr>
          <p:cNvPr id="51" name="ValueShape">
            <a:extLst>
              <a:ext uri="{FF2B5EF4-FFF2-40B4-BE49-F238E27FC236}">
                <a16:creationId xmlns="" xmlns:a16="http://schemas.microsoft.com/office/drawing/2014/main" id="{98DE9871-19E7-43FA-9DDD-516D1F980096}"/>
              </a:ext>
            </a:extLst>
          </p:cNvPr>
          <p:cNvSpPr/>
          <p:nvPr/>
        </p:nvSpPr>
        <p:spPr>
          <a:xfrm>
            <a:off x="6370078" y="2095501"/>
            <a:ext cx="1909295" cy="1909294"/>
          </a:xfrm>
          <a:prstGeom prst="pie">
            <a:avLst>
              <a:gd name="adj1" fmla="val 16200000"/>
              <a:gd name="adj2" fmla="val 11880000"/>
            </a:avLst>
          </a:prstGeom>
          <a:solidFill>
            <a:schemeClr val="accent1"/>
          </a:solidFill>
          <a:ln>
            <a:solidFill>
              <a:schemeClr val="accent1">
                <a:lumMod val="60000"/>
                <a:lumOff val="40000"/>
              </a:schemeClr>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dirty="0">
              <a:latin typeface="思源黑体 Normal" panose="020B0400000000000000" pitchFamily="34" charset="-122"/>
              <a:ea typeface="思源黑体 Normal" panose="020B0400000000000000" pitchFamily="34" charset="-122"/>
            </a:endParaRPr>
          </a:p>
        </p:txBody>
      </p:sp>
      <p:sp>
        <p:nvSpPr>
          <p:cNvPr id="52" name="ValueBack">
            <a:extLst>
              <a:ext uri="{FF2B5EF4-FFF2-40B4-BE49-F238E27FC236}">
                <a16:creationId xmlns="" xmlns:a16="http://schemas.microsoft.com/office/drawing/2014/main" id="{75AD5E84-EB2F-44CE-AF4F-FA7EE65FF94C}"/>
              </a:ext>
            </a:extLst>
          </p:cNvPr>
          <p:cNvSpPr/>
          <p:nvPr/>
        </p:nvSpPr>
        <p:spPr>
          <a:xfrm>
            <a:off x="6709888" y="2464507"/>
            <a:ext cx="1171283" cy="1171282"/>
          </a:xfrm>
          <a:prstGeom prst="ellipse">
            <a:avLst/>
          </a:prstGeom>
          <a:solidFill>
            <a:schemeClr val="bg1"/>
          </a:solidFill>
          <a:ln w="127000">
            <a:solidFill>
              <a:schemeClr val="accent1">
                <a:lumMod val="40000"/>
                <a:lumOff val="60000"/>
                <a:alpha val="50000"/>
              </a:schemeClr>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dirty="0">
              <a:latin typeface="思源黑体 Normal" panose="020B0400000000000000" pitchFamily="34" charset="-122"/>
              <a:ea typeface="思源黑体 Normal" panose="020B0400000000000000" pitchFamily="34" charset="-122"/>
            </a:endParaRPr>
          </a:p>
        </p:txBody>
      </p:sp>
      <p:cxnSp>
        <p:nvCxnSpPr>
          <p:cNvPr id="53" name="LineShape">
            <a:extLst>
              <a:ext uri="{FF2B5EF4-FFF2-40B4-BE49-F238E27FC236}">
                <a16:creationId xmlns="" xmlns:a16="http://schemas.microsoft.com/office/drawing/2014/main" id="{C558B871-9786-486C-B761-8364363B5B82}"/>
              </a:ext>
            </a:extLst>
          </p:cNvPr>
          <p:cNvCxnSpPr/>
          <p:nvPr/>
        </p:nvCxnSpPr>
        <p:spPr>
          <a:xfrm flipH="1">
            <a:off x="6488951" y="4190666"/>
            <a:ext cx="1671551" cy="0"/>
          </a:xfrm>
          <a:prstGeom prst="straightConnector1">
            <a:avLst/>
          </a:prstGeom>
          <a:noFill/>
          <a:ln w="12700" cap="flat" cmpd="sng">
            <a:solidFill>
              <a:srgbClr val="D8D8D8"/>
            </a:solidFill>
            <a:prstDash val="solid"/>
            <a:miter/>
            <a:headEnd type="none" w="med" len="med"/>
            <a:tailEnd type="none" w="med" len="med"/>
          </a:ln>
        </p:spPr>
      </p:cxnSp>
      <p:sp>
        <p:nvSpPr>
          <p:cNvPr id="54" name="BackShape">
            <a:extLst>
              <a:ext uri="{FF2B5EF4-FFF2-40B4-BE49-F238E27FC236}">
                <a16:creationId xmlns="" xmlns:a16="http://schemas.microsoft.com/office/drawing/2014/main" id="{E5E576BA-D9CC-4AF9-8198-FE9836FC1472}"/>
              </a:ext>
            </a:extLst>
          </p:cNvPr>
          <p:cNvSpPr/>
          <p:nvPr/>
        </p:nvSpPr>
        <p:spPr>
          <a:xfrm>
            <a:off x="8865956" y="2159693"/>
            <a:ext cx="1780909" cy="1780910"/>
          </a:xfrm>
          <a:prstGeom prst="ellipse">
            <a:avLst/>
          </a:prstGeom>
          <a:solidFill>
            <a:schemeClr val="bg1">
              <a:lumMod val="95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dirty="0">
              <a:latin typeface="思源黑体 Normal" panose="020B0400000000000000" pitchFamily="34" charset="-122"/>
              <a:ea typeface="思源黑体 Normal" panose="020B0400000000000000" pitchFamily="34" charset="-122"/>
            </a:endParaRPr>
          </a:p>
        </p:txBody>
      </p:sp>
      <p:sp>
        <p:nvSpPr>
          <p:cNvPr id="55" name="ValueShape">
            <a:extLst>
              <a:ext uri="{FF2B5EF4-FFF2-40B4-BE49-F238E27FC236}">
                <a16:creationId xmlns="" xmlns:a16="http://schemas.microsoft.com/office/drawing/2014/main" id="{F419E55A-4AF0-4D4C-A079-B878AF9E005E}"/>
              </a:ext>
            </a:extLst>
          </p:cNvPr>
          <p:cNvSpPr/>
          <p:nvPr/>
        </p:nvSpPr>
        <p:spPr>
          <a:xfrm>
            <a:off x="8827529" y="2095501"/>
            <a:ext cx="1909295" cy="1909294"/>
          </a:xfrm>
          <a:prstGeom prst="pie">
            <a:avLst>
              <a:gd name="adj1" fmla="val 16200000"/>
              <a:gd name="adj2" fmla="val 13608000"/>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dirty="0">
              <a:latin typeface="思源黑体 Normal" panose="020B0400000000000000" pitchFamily="34" charset="-122"/>
              <a:ea typeface="思源黑体 Normal" panose="020B0400000000000000" pitchFamily="34" charset="-122"/>
            </a:endParaRPr>
          </a:p>
        </p:txBody>
      </p:sp>
      <p:sp>
        <p:nvSpPr>
          <p:cNvPr id="56" name="ValueBack">
            <a:extLst>
              <a:ext uri="{FF2B5EF4-FFF2-40B4-BE49-F238E27FC236}">
                <a16:creationId xmlns="" xmlns:a16="http://schemas.microsoft.com/office/drawing/2014/main" id="{AA5C6EA7-A5FE-4A04-86A1-36A3E4DBD208}"/>
              </a:ext>
            </a:extLst>
          </p:cNvPr>
          <p:cNvSpPr/>
          <p:nvPr/>
        </p:nvSpPr>
        <p:spPr>
          <a:xfrm>
            <a:off x="9167337" y="2464507"/>
            <a:ext cx="1171283" cy="1171282"/>
          </a:xfrm>
          <a:prstGeom prst="ellipse">
            <a:avLst/>
          </a:prstGeom>
          <a:solidFill>
            <a:schemeClr val="bg1"/>
          </a:solidFill>
          <a:ln w="127000">
            <a:solidFill>
              <a:schemeClr val="bg1">
                <a:lumMod val="85000"/>
                <a:alpha val="50000"/>
              </a:schemeClr>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dirty="0">
              <a:latin typeface="思源黑体 Normal" panose="020B0400000000000000" pitchFamily="34" charset="-122"/>
              <a:ea typeface="思源黑体 Normal" panose="020B0400000000000000" pitchFamily="34" charset="-122"/>
            </a:endParaRPr>
          </a:p>
        </p:txBody>
      </p:sp>
      <p:cxnSp>
        <p:nvCxnSpPr>
          <p:cNvPr id="57" name="LineShape">
            <a:extLst>
              <a:ext uri="{FF2B5EF4-FFF2-40B4-BE49-F238E27FC236}">
                <a16:creationId xmlns="" xmlns:a16="http://schemas.microsoft.com/office/drawing/2014/main" id="{029640A6-490E-42FA-A4FB-1EF0C3C8D3BE}"/>
              </a:ext>
            </a:extLst>
          </p:cNvPr>
          <p:cNvCxnSpPr/>
          <p:nvPr/>
        </p:nvCxnSpPr>
        <p:spPr>
          <a:xfrm flipH="1">
            <a:off x="8946402" y="4190666"/>
            <a:ext cx="1671551" cy="0"/>
          </a:xfrm>
          <a:prstGeom prst="straightConnector1">
            <a:avLst/>
          </a:prstGeom>
          <a:noFill/>
          <a:ln w="12700" cap="flat" cmpd="sng">
            <a:solidFill>
              <a:srgbClr val="D8D8D8"/>
            </a:solidFill>
            <a:prstDash val="solid"/>
            <a:miter/>
            <a:headEnd type="none" w="med" len="med"/>
            <a:tailEnd type="none" w="med" len="med"/>
          </a:ln>
        </p:spPr>
      </p:cxnSp>
      <p:grpSp>
        <p:nvGrpSpPr>
          <p:cNvPr id="58" name="组合 57">
            <a:extLst>
              <a:ext uri="{FF2B5EF4-FFF2-40B4-BE49-F238E27FC236}">
                <a16:creationId xmlns="" xmlns:a16="http://schemas.microsoft.com/office/drawing/2014/main" id="{4BF80820-C5E7-4545-A69D-B3D506FA264C}"/>
              </a:ext>
            </a:extLst>
          </p:cNvPr>
          <p:cNvGrpSpPr/>
          <p:nvPr/>
        </p:nvGrpSpPr>
        <p:grpSpPr>
          <a:xfrm>
            <a:off x="1455173" y="4376539"/>
            <a:ext cx="1909300" cy="1756640"/>
            <a:chOff x="1918240" y="2349127"/>
            <a:chExt cx="1909300" cy="1756640"/>
          </a:xfrm>
        </p:grpSpPr>
        <p:sp>
          <p:nvSpPr>
            <p:cNvPr id="59" name="文本框 58">
              <a:extLst>
                <a:ext uri="{FF2B5EF4-FFF2-40B4-BE49-F238E27FC236}">
                  <a16:creationId xmlns="" xmlns:a16="http://schemas.microsoft.com/office/drawing/2014/main" id="{AACF1B07-068A-44B1-AE8C-89A53D405054}"/>
                </a:ext>
              </a:extLst>
            </p:cNvPr>
            <p:cNvSpPr txBox="1"/>
            <p:nvPr/>
          </p:nvSpPr>
          <p:spPr>
            <a:xfrm>
              <a:off x="2037113" y="2349127"/>
              <a:ext cx="1671556" cy="424732"/>
            </a:xfrm>
            <a:prstGeom prst="rect">
              <a:avLst/>
            </a:prstGeom>
            <a:noFill/>
          </p:spPr>
          <p:txBody>
            <a:bodyPr wrap="square" rtlCol="0">
              <a:spAutoFit/>
              <a:scene3d>
                <a:camera prst="orthographicFront"/>
                <a:lightRig rig="threePt" dir="t"/>
              </a:scene3d>
              <a:sp3d contourW="12700"/>
            </a:bodyPr>
            <a:lstStyle/>
            <a:p>
              <a:pPr algn="ctr">
                <a:lnSpc>
                  <a:spcPct val="120000"/>
                </a:lnSpc>
              </a:pPr>
              <a:r>
                <a:rPr lang="zh-CN" altLang="en-US" b="1" dirty="0">
                  <a:solidFill>
                    <a:schemeClr val="tx1">
                      <a:lumMod val="75000"/>
                      <a:lumOff val="25000"/>
                    </a:schemeClr>
                  </a:solidFill>
                  <a:latin typeface="思源黑体 Medium" panose="020B0600000000000000" pitchFamily="34" charset="-122"/>
                  <a:ea typeface="思源黑体 Medium" panose="020B0600000000000000" pitchFamily="34" charset="-122"/>
                </a:rPr>
                <a:t>添加标题</a:t>
              </a:r>
            </a:p>
          </p:txBody>
        </p:sp>
        <p:sp>
          <p:nvSpPr>
            <p:cNvPr id="60" name="文本框 59">
              <a:extLst>
                <a:ext uri="{FF2B5EF4-FFF2-40B4-BE49-F238E27FC236}">
                  <a16:creationId xmlns="" xmlns:a16="http://schemas.microsoft.com/office/drawing/2014/main" id="{FDCEDC27-5E94-45F8-A547-1ECBF8AB1633}"/>
                </a:ext>
              </a:extLst>
            </p:cNvPr>
            <p:cNvSpPr txBox="1"/>
            <p:nvPr/>
          </p:nvSpPr>
          <p:spPr>
            <a:xfrm flipH="1">
              <a:off x="1918240" y="2686404"/>
              <a:ext cx="1909300" cy="1419363"/>
            </a:xfrm>
            <a:prstGeom prst="rect">
              <a:avLst/>
            </a:prstGeom>
            <a:noFill/>
          </p:spPr>
          <p:txBody>
            <a:bodyPr wrap="square" rtlCol="0">
              <a:spAutoFit/>
              <a:scene3d>
                <a:camera prst="orthographicFront"/>
                <a:lightRig rig="threePt" dir="t"/>
              </a:scene3d>
              <a:sp3d contourW="12700"/>
            </a:bodyPr>
            <a:lstStyle/>
            <a:p>
              <a:pPr algn="ctr">
                <a:lnSpc>
                  <a:spcPct val="154000"/>
                </a:lnSpc>
              </a:pPr>
              <a:r>
                <a:rPr lang="zh-CN" altLang="en-US" sz="1400" dirty="0">
                  <a:solidFill>
                    <a:schemeClr val="tx1">
                      <a:lumMod val="75000"/>
                      <a:lumOff val="25000"/>
                    </a:schemeClr>
                  </a:solidFill>
                  <a:latin typeface="思源黑体 Light" panose="020B0300000000000000" pitchFamily="34" charset="-122"/>
                  <a:ea typeface="思源黑体 Light" panose="020B0300000000000000" pitchFamily="34" charset="-122"/>
                  <a:sym typeface="+mn-lt"/>
                </a:rPr>
                <a:t>请替换文字内容复制你的内容到此请替换文字内容复制你的内容到此</a:t>
              </a:r>
              <a:endParaRPr lang="en-US" altLang="zh-CN" sz="1400" dirty="0">
                <a:solidFill>
                  <a:schemeClr val="tx1">
                    <a:lumMod val="75000"/>
                    <a:lumOff val="25000"/>
                  </a:schemeClr>
                </a:solidFill>
                <a:latin typeface="思源黑体 Light" panose="020B0300000000000000" pitchFamily="34" charset="-122"/>
                <a:ea typeface="思源黑体 Light" panose="020B0300000000000000" pitchFamily="34" charset="-122"/>
              </a:endParaRPr>
            </a:p>
          </p:txBody>
        </p:sp>
      </p:grpSp>
      <p:grpSp>
        <p:nvGrpSpPr>
          <p:cNvPr id="61" name="组合 60">
            <a:extLst>
              <a:ext uri="{FF2B5EF4-FFF2-40B4-BE49-F238E27FC236}">
                <a16:creationId xmlns="" xmlns:a16="http://schemas.microsoft.com/office/drawing/2014/main" id="{54F50E3C-B214-4753-99E4-DF764496AF82}"/>
              </a:ext>
            </a:extLst>
          </p:cNvPr>
          <p:cNvGrpSpPr/>
          <p:nvPr/>
        </p:nvGrpSpPr>
        <p:grpSpPr>
          <a:xfrm>
            <a:off x="3890571" y="4376539"/>
            <a:ext cx="1909300" cy="1784875"/>
            <a:chOff x="1925382" y="2349127"/>
            <a:chExt cx="1909300" cy="1784875"/>
          </a:xfrm>
        </p:grpSpPr>
        <p:sp>
          <p:nvSpPr>
            <p:cNvPr id="62" name="文本框 61">
              <a:extLst>
                <a:ext uri="{FF2B5EF4-FFF2-40B4-BE49-F238E27FC236}">
                  <a16:creationId xmlns="" xmlns:a16="http://schemas.microsoft.com/office/drawing/2014/main" id="{21E4715D-1BEA-4727-805A-3D7E2001E62B}"/>
                </a:ext>
              </a:extLst>
            </p:cNvPr>
            <p:cNvSpPr txBox="1"/>
            <p:nvPr/>
          </p:nvSpPr>
          <p:spPr>
            <a:xfrm>
              <a:off x="2037113" y="2349127"/>
              <a:ext cx="1671556" cy="424732"/>
            </a:xfrm>
            <a:prstGeom prst="rect">
              <a:avLst/>
            </a:prstGeom>
            <a:noFill/>
          </p:spPr>
          <p:txBody>
            <a:bodyPr wrap="square" rtlCol="0">
              <a:spAutoFit/>
              <a:scene3d>
                <a:camera prst="orthographicFront"/>
                <a:lightRig rig="threePt" dir="t"/>
              </a:scene3d>
              <a:sp3d contourW="12700"/>
            </a:bodyPr>
            <a:lstStyle/>
            <a:p>
              <a:pPr algn="ctr">
                <a:lnSpc>
                  <a:spcPct val="120000"/>
                </a:lnSpc>
              </a:pPr>
              <a:r>
                <a:rPr lang="zh-CN" altLang="en-US" b="1" dirty="0">
                  <a:solidFill>
                    <a:schemeClr val="tx1">
                      <a:lumMod val="75000"/>
                      <a:lumOff val="25000"/>
                    </a:schemeClr>
                  </a:solidFill>
                  <a:latin typeface="思源黑体 Medium" panose="020B0600000000000000" pitchFamily="34" charset="-122"/>
                  <a:ea typeface="思源黑体 Medium" panose="020B0600000000000000" pitchFamily="34" charset="-122"/>
                </a:rPr>
                <a:t>添加标题</a:t>
              </a:r>
            </a:p>
          </p:txBody>
        </p:sp>
        <p:sp>
          <p:nvSpPr>
            <p:cNvPr id="63" name="文本框 62">
              <a:extLst>
                <a:ext uri="{FF2B5EF4-FFF2-40B4-BE49-F238E27FC236}">
                  <a16:creationId xmlns="" xmlns:a16="http://schemas.microsoft.com/office/drawing/2014/main" id="{A909D7D5-6E2C-48E9-826F-F3C401C8A0C8}"/>
                </a:ext>
              </a:extLst>
            </p:cNvPr>
            <p:cNvSpPr txBox="1"/>
            <p:nvPr/>
          </p:nvSpPr>
          <p:spPr>
            <a:xfrm>
              <a:off x="1925382" y="2714639"/>
              <a:ext cx="1909300" cy="1419363"/>
            </a:xfrm>
            <a:prstGeom prst="rect">
              <a:avLst/>
            </a:prstGeom>
            <a:noFill/>
          </p:spPr>
          <p:txBody>
            <a:bodyPr wrap="square" rtlCol="0">
              <a:spAutoFit/>
              <a:scene3d>
                <a:camera prst="orthographicFront"/>
                <a:lightRig rig="threePt" dir="t"/>
              </a:scene3d>
              <a:sp3d contourW="12700"/>
            </a:bodyPr>
            <a:lstStyle/>
            <a:p>
              <a:pPr algn="ctr">
                <a:lnSpc>
                  <a:spcPct val="154000"/>
                </a:lnSpc>
              </a:pPr>
              <a:r>
                <a:rPr lang="zh-CN" altLang="en-US" sz="1400" dirty="0">
                  <a:solidFill>
                    <a:schemeClr val="tx1">
                      <a:lumMod val="75000"/>
                      <a:lumOff val="25000"/>
                    </a:schemeClr>
                  </a:solidFill>
                  <a:latin typeface="思源黑体 Light" panose="020B0300000000000000" pitchFamily="34" charset="-122"/>
                  <a:ea typeface="思源黑体 Light" panose="020B0300000000000000" pitchFamily="34" charset="-122"/>
                  <a:sym typeface="+mn-lt"/>
                </a:rPr>
                <a:t>请替换文字内容复制你的内容到此请替换文字内容复制你的内容到此</a:t>
              </a:r>
              <a:endParaRPr lang="en-US" altLang="zh-CN" sz="1400" dirty="0">
                <a:solidFill>
                  <a:schemeClr val="tx1">
                    <a:lumMod val="75000"/>
                    <a:lumOff val="25000"/>
                  </a:schemeClr>
                </a:solidFill>
                <a:latin typeface="思源黑体 Light" panose="020B0300000000000000" pitchFamily="34" charset="-122"/>
                <a:ea typeface="思源黑体 Light" panose="020B0300000000000000" pitchFamily="34" charset="-122"/>
              </a:endParaRPr>
            </a:p>
          </p:txBody>
        </p:sp>
      </p:grpSp>
      <p:grpSp>
        <p:nvGrpSpPr>
          <p:cNvPr id="64" name="组合 63">
            <a:extLst>
              <a:ext uri="{FF2B5EF4-FFF2-40B4-BE49-F238E27FC236}">
                <a16:creationId xmlns="" xmlns:a16="http://schemas.microsoft.com/office/drawing/2014/main" id="{FC294690-5EF0-4782-9DCE-313A53FFBBE7}"/>
              </a:ext>
            </a:extLst>
          </p:cNvPr>
          <p:cNvGrpSpPr/>
          <p:nvPr/>
        </p:nvGrpSpPr>
        <p:grpSpPr>
          <a:xfrm>
            <a:off x="6311687" y="4376539"/>
            <a:ext cx="1909300" cy="1768215"/>
            <a:chOff x="1918240" y="2349127"/>
            <a:chExt cx="1909300" cy="1768215"/>
          </a:xfrm>
        </p:grpSpPr>
        <p:sp>
          <p:nvSpPr>
            <p:cNvPr id="65" name="文本框 64">
              <a:extLst>
                <a:ext uri="{FF2B5EF4-FFF2-40B4-BE49-F238E27FC236}">
                  <a16:creationId xmlns="" xmlns:a16="http://schemas.microsoft.com/office/drawing/2014/main" id="{AD4C6991-78E7-44E5-BBD5-1AAB189E60D9}"/>
                </a:ext>
              </a:extLst>
            </p:cNvPr>
            <p:cNvSpPr txBox="1"/>
            <p:nvPr/>
          </p:nvSpPr>
          <p:spPr>
            <a:xfrm>
              <a:off x="2037113" y="2349127"/>
              <a:ext cx="1671556" cy="424732"/>
            </a:xfrm>
            <a:prstGeom prst="rect">
              <a:avLst/>
            </a:prstGeom>
            <a:noFill/>
          </p:spPr>
          <p:txBody>
            <a:bodyPr wrap="square" rtlCol="0">
              <a:spAutoFit/>
              <a:scene3d>
                <a:camera prst="orthographicFront"/>
                <a:lightRig rig="threePt" dir="t"/>
              </a:scene3d>
              <a:sp3d contourW="12700"/>
            </a:bodyPr>
            <a:lstStyle/>
            <a:p>
              <a:pPr algn="ctr">
                <a:lnSpc>
                  <a:spcPct val="120000"/>
                </a:lnSpc>
              </a:pPr>
              <a:r>
                <a:rPr lang="zh-CN" altLang="en-US" b="1" dirty="0">
                  <a:solidFill>
                    <a:schemeClr val="tx1">
                      <a:lumMod val="75000"/>
                      <a:lumOff val="25000"/>
                    </a:schemeClr>
                  </a:solidFill>
                  <a:latin typeface="思源黑体 Medium" panose="020B0600000000000000" pitchFamily="34" charset="-122"/>
                  <a:ea typeface="思源黑体 Medium" panose="020B0600000000000000" pitchFamily="34" charset="-122"/>
                </a:rPr>
                <a:t>添加标题</a:t>
              </a:r>
            </a:p>
          </p:txBody>
        </p:sp>
        <p:sp>
          <p:nvSpPr>
            <p:cNvPr id="66" name="文本框 65">
              <a:extLst>
                <a:ext uri="{FF2B5EF4-FFF2-40B4-BE49-F238E27FC236}">
                  <a16:creationId xmlns="" xmlns:a16="http://schemas.microsoft.com/office/drawing/2014/main" id="{0B77E5FF-EE58-44DC-BF0F-5953D94F151F}"/>
                </a:ext>
              </a:extLst>
            </p:cNvPr>
            <p:cNvSpPr txBox="1"/>
            <p:nvPr/>
          </p:nvSpPr>
          <p:spPr>
            <a:xfrm>
              <a:off x="1918240" y="2697979"/>
              <a:ext cx="1909300" cy="1419363"/>
            </a:xfrm>
            <a:prstGeom prst="rect">
              <a:avLst/>
            </a:prstGeom>
            <a:noFill/>
          </p:spPr>
          <p:txBody>
            <a:bodyPr wrap="square" rtlCol="0">
              <a:spAutoFit/>
              <a:scene3d>
                <a:camera prst="orthographicFront"/>
                <a:lightRig rig="threePt" dir="t"/>
              </a:scene3d>
              <a:sp3d contourW="12700"/>
            </a:bodyPr>
            <a:lstStyle/>
            <a:p>
              <a:pPr algn="ctr">
                <a:lnSpc>
                  <a:spcPct val="154000"/>
                </a:lnSpc>
              </a:pPr>
              <a:r>
                <a:rPr lang="zh-CN" altLang="en-US" sz="1400" dirty="0">
                  <a:solidFill>
                    <a:schemeClr val="tx1">
                      <a:lumMod val="75000"/>
                      <a:lumOff val="25000"/>
                    </a:schemeClr>
                  </a:solidFill>
                  <a:latin typeface="思源黑体 Light" panose="020B0300000000000000" pitchFamily="34" charset="-122"/>
                  <a:ea typeface="思源黑体 Light" panose="020B0300000000000000" pitchFamily="34" charset="-122"/>
                  <a:sym typeface="+mn-lt"/>
                </a:rPr>
                <a:t>请替换文字内容复制你的内容到此请替换文字内容复制你的内容到此</a:t>
              </a:r>
              <a:endParaRPr lang="en-US" altLang="zh-CN" sz="1400" dirty="0">
                <a:solidFill>
                  <a:schemeClr val="tx1">
                    <a:lumMod val="75000"/>
                    <a:lumOff val="25000"/>
                  </a:schemeClr>
                </a:solidFill>
                <a:latin typeface="思源黑体 Light" panose="020B0300000000000000" pitchFamily="34" charset="-122"/>
                <a:ea typeface="思源黑体 Light" panose="020B0300000000000000" pitchFamily="34" charset="-122"/>
              </a:endParaRPr>
            </a:p>
          </p:txBody>
        </p:sp>
      </p:grpSp>
      <p:grpSp>
        <p:nvGrpSpPr>
          <p:cNvPr id="67" name="组合 66">
            <a:extLst>
              <a:ext uri="{FF2B5EF4-FFF2-40B4-BE49-F238E27FC236}">
                <a16:creationId xmlns="" xmlns:a16="http://schemas.microsoft.com/office/drawing/2014/main" id="{1499B1EF-0CC3-4420-96C9-0E0CF8672E60}"/>
              </a:ext>
            </a:extLst>
          </p:cNvPr>
          <p:cNvGrpSpPr/>
          <p:nvPr/>
        </p:nvGrpSpPr>
        <p:grpSpPr>
          <a:xfrm>
            <a:off x="8865957" y="4376539"/>
            <a:ext cx="1909300" cy="1768215"/>
            <a:chOff x="1918240" y="2349127"/>
            <a:chExt cx="1909300" cy="1768215"/>
          </a:xfrm>
        </p:grpSpPr>
        <p:sp>
          <p:nvSpPr>
            <p:cNvPr id="68" name="文本框 67">
              <a:extLst>
                <a:ext uri="{FF2B5EF4-FFF2-40B4-BE49-F238E27FC236}">
                  <a16:creationId xmlns="" xmlns:a16="http://schemas.microsoft.com/office/drawing/2014/main" id="{D9CF2C17-363A-408D-92E0-CD0990761DFB}"/>
                </a:ext>
              </a:extLst>
            </p:cNvPr>
            <p:cNvSpPr txBox="1"/>
            <p:nvPr/>
          </p:nvSpPr>
          <p:spPr>
            <a:xfrm>
              <a:off x="2037113" y="2349127"/>
              <a:ext cx="1671556" cy="424732"/>
            </a:xfrm>
            <a:prstGeom prst="rect">
              <a:avLst/>
            </a:prstGeom>
            <a:noFill/>
          </p:spPr>
          <p:txBody>
            <a:bodyPr wrap="square" rtlCol="0">
              <a:spAutoFit/>
              <a:scene3d>
                <a:camera prst="orthographicFront"/>
                <a:lightRig rig="threePt" dir="t"/>
              </a:scene3d>
              <a:sp3d contourW="12700"/>
            </a:bodyPr>
            <a:lstStyle/>
            <a:p>
              <a:pPr algn="ctr">
                <a:lnSpc>
                  <a:spcPct val="120000"/>
                </a:lnSpc>
              </a:pPr>
              <a:r>
                <a:rPr lang="zh-CN" altLang="en-US" b="1" dirty="0">
                  <a:solidFill>
                    <a:schemeClr val="tx1">
                      <a:lumMod val="75000"/>
                      <a:lumOff val="25000"/>
                    </a:schemeClr>
                  </a:solidFill>
                  <a:latin typeface="思源黑体 Medium" panose="020B0600000000000000" pitchFamily="34" charset="-122"/>
                  <a:ea typeface="思源黑体 Medium" panose="020B0600000000000000" pitchFamily="34" charset="-122"/>
                </a:rPr>
                <a:t>添加标题</a:t>
              </a:r>
            </a:p>
          </p:txBody>
        </p:sp>
        <p:sp>
          <p:nvSpPr>
            <p:cNvPr id="69" name="文本框 68">
              <a:extLst>
                <a:ext uri="{FF2B5EF4-FFF2-40B4-BE49-F238E27FC236}">
                  <a16:creationId xmlns="" xmlns:a16="http://schemas.microsoft.com/office/drawing/2014/main" id="{7297EBDC-9D41-41F5-A17F-78D07D5ED265}"/>
                </a:ext>
              </a:extLst>
            </p:cNvPr>
            <p:cNvSpPr txBox="1"/>
            <p:nvPr/>
          </p:nvSpPr>
          <p:spPr>
            <a:xfrm>
              <a:off x="1918240" y="2697979"/>
              <a:ext cx="1909300" cy="1419363"/>
            </a:xfrm>
            <a:prstGeom prst="rect">
              <a:avLst/>
            </a:prstGeom>
            <a:noFill/>
          </p:spPr>
          <p:txBody>
            <a:bodyPr wrap="square" rtlCol="0">
              <a:spAutoFit/>
              <a:scene3d>
                <a:camera prst="orthographicFront"/>
                <a:lightRig rig="threePt" dir="t"/>
              </a:scene3d>
              <a:sp3d contourW="12700"/>
            </a:bodyPr>
            <a:lstStyle/>
            <a:p>
              <a:pPr algn="ctr">
                <a:lnSpc>
                  <a:spcPct val="154000"/>
                </a:lnSpc>
              </a:pPr>
              <a:r>
                <a:rPr lang="zh-CN" altLang="en-US" sz="1400" dirty="0">
                  <a:solidFill>
                    <a:schemeClr val="tx1">
                      <a:lumMod val="75000"/>
                      <a:lumOff val="25000"/>
                    </a:schemeClr>
                  </a:solidFill>
                  <a:latin typeface="思源黑体 Light" panose="020B0300000000000000" pitchFamily="34" charset="-122"/>
                  <a:ea typeface="思源黑体 Light" panose="020B0300000000000000" pitchFamily="34" charset="-122"/>
                  <a:sym typeface="+mn-lt"/>
                </a:rPr>
                <a:t>请替换文字内容复制你的内容到此请替换文字内容复制你的内容到此</a:t>
              </a:r>
              <a:endParaRPr lang="en-US" altLang="zh-CN" sz="1400" dirty="0">
                <a:solidFill>
                  <a:schemeClr val="tx1">
                    <a:lumMod val="75000"/>
                    <a:lumOff val="25000"/>
                  </a:schemeClr>
                </a:solidFill>
                <a:latin typeface="思源黑体 Light" panose="020B0300000000000000" pitchFamily="34" charset="-122"/>
                <a:ea typeface="思源黑体 Light" panose="020B0300000000000000" pitchFamily="34" charset="-122"/>
              </a:endParaRPr>
            </a:p>
          </p:txBody>
        </p:sp>
      </p:grpSp>
      <p:sp>
        <p:nvSpPr>
          <p:cNvPr id="70" name="文本框 69">
            <a:extLst>
              <a:ext uri="{FF2B5EF4-FFF2-40B4-BE49-F238E27FC236}">
                <a16:creationId xmlns="" xmlns:a16="http://schemas.microsoft.com/office/drawing/2014/main" id="{4EFAF843-775D-4282-BEF1-87CCF14D1857}"/>
              </a:ext>
            </a:extLst>
          </p:cNvPr>
          <p:cNvSpPr txBox="1"/>
          <p:nvPr/>
        </p:nvSpPr>
        <p:spPr>
          <a:xfrm>
            <a:off x="2037787" y="2858919"/>
            <a:ext cx="744071" cy="400110"/>
          </a:xfrm>
          <a:prstGeom prst="rect">
            <a:avLst/>
          </a:prstGeom>
          <a:noFill/>
        </p:spPr>
        <p:txBody>
          <a:bodyPr wrap="square" rtlCol="0">
            <a:spAutoFit/>
          </a:bodyPr>
          <a:lstStyle/>
          <a:p>
            <a:r>
              <a:rPr lang="en-US" altLang="zh-CN" sz="2000" dirty="0">
                <a:latin typeface="思源黑体 Normal" panose="020B0400000000000000" pitchFamily="34" charset="-122"/>
                <a:ea typeface="思源黑体 Normal" panose="020B0400000000000000" pitchFamily="34" charset="-122"/>
              </a:rPr>
              <a:t>63%</a:t>
            </a:r>
            <a:endParaRPr lang="zh-CN" altLang="en-US" sz="2000" dirty="0">
              <a:latin typeface="思源黑体 Normal" panose="020B0400000000000000" pitchFamily="34" charset="-122"/>
              <a:ea typeface="思源黑体 Normal" panose="020B0400000000000000" pitchFamily="34" charset="-122"/>
            </a:endParaRPr>
          </a:p>
        </p:txBody>
      </p:sp>
      <p:sp>
        <p:nvSpPr>
          <p:cNvPr id="71" name="文本框 70">
            <a:extLst>
              <a:ext uri="{FF2B5EF4-FFF2-40B4-BE49-F238E27FC236}">
                <a16:creationId xmlns="" xmlns:a16="http://schemas.microsoft.com/office/drawing/2014/main" id="{46E63B3D-53FC-4DAE-97DD-A6F3F52877A2}"/>
              </a:ext>
            </a:extLst>
          </p:cNvPr>
          <p:cNvSpPr txBox="1"/>
          <p:nvPr/>
        </p:nvSpPr>
        <p:spPr>
          <a:xfrm>
            <a:off x="4495241" y="2858919"/>
            <a:ext cx="744071" cy="400110"/>
          </a:xfrm>
          <a:prstGeom prst="rect">
            <a:avLst/>
          </a:prstGeom>
          <a:noFill/>
        </p:spPr>
        <p:txBody>
          <a:bodyPr wrap="square" rtlCol="0">
            <a:spAutoFit/>
          </a:bodyPr>
          <a:lstStyle/>
          <a:p>
            <a:r>
              <a:rPr lang="en-US" altLang="zh-CN" sz="2000" dirty="0">
                <a:latin typeface="思源黑体 Normal" panose="020B0400000000000000" pitchFamily="34" charset="-122"/>
                <a:ea typeface="思源黑体 Normal" panose="020B0400000000000000" pitchFamily="34" charset="-122"/>
              </a:rPr>
              <a:t>42%</a:t>
            </a:r>
            <a:endParaRPr lang="zh-CN" altLang="en-US" sz="2000" dirty="0">
              <a:latin typeface="思源黑体 Normal" panose="020B0400000000000000" pitchFamily="34" charset="-122"/>
              <a:ea typeface="思源黑体 Normal" panose="020B0400000000000000" pitchFamily="34" charset="-122"/>
            </a:endParaRPr>
          </a:p>
        </p:txBody>
      </p:sp>
      <p:sp>
        <p:nvSpPr>
          <p:cNvPr id="72" name="文本框 71">
            <a:extLst>
              <a:ext uri="{FF2B5EF4-FFF2-40B4-BE49-F238E27FC236}">
                <a16:creationId xmlns="" xmlns:a16="http://schemas.microsoft.com/office/drawing/2014/main" id="{14EE9AE3-9A26-4811-B096-38ECB080809D}"/>
              </a:ext>
            </a:extLst>
          </p:cNvPr>
          <p:cNvSpPr txBox="1"/>
          <p:nvPr/>
        </p:nvSpPr>
        <p:spPr>
          <a:xfrm>
            <a:off x="6952690" y="2858919"/>
            <a:ext cx="744071" cy="400110"/>
          </a:xfrm>
          <a:prstGeom prst="rect">
            <a:avLst/>
          </a:prstGeom>
          <a:noFill/>
        </p:spPr>
        <p:txBody>
          <a:bodyPr wrap="square" rtlCol="0">
            <a:spAutoFit/>
          </a:bodyPr>
          <a:lstStyle/>
          <a:p>
            <a:r>
              <a:rPr lang="en-US" altLang="zh-CN" sz="2000" dirty="0">
                <a:latin typeface="思源黑体 Normal" panose="020B0400000000000000" pitchFamily="34" charset="-122"/>
                <a:ea typeface="思源黑体 Normal" panose="020B0400000000000000" pitchFamily="34" charset="-122"/>
              </a:rPr>
              <a:t>80%</a:t>
            </a:r>
            <a:endParaRPr lang="zh-CN" altLang="en-US" sz="2000" dirty="0">
              <a:latin typeface="思源黑体 Normal" panose="020B0400000000000000" pitchFamily="34" charset="-122"/>
              <a:ea typeface="思源黑体 Normal" panose="020B0400000000000000" pitchFamily="34" charset="-122"/>
            </a:endParaRPr>
          </a:p>
        </p:txBody>
      </p:sp>
      <p:sp>
        <p:nvSpPr>
          <p:cNvPr id="73" name="文本框 72">
            <a:extLst>
              <a:ext uri="{FF2B5EF4-FFF2-40B4-BE49-F238E27FC236}">
                <a16:creationId xmlns="" xmlns:a16="http://schemas.microsoft.com/office/drawing/2014/main" id="{E1F64F37-4483-487C-8B64-9565DEACF2F7}"/>
              </a:ext>
            </a:extLst>
          </p:cNvPr>
          <p:cNvSpPr txBox="1"/>
          <p:nvPr/>
        </p:nvSpPr>
        <p:spPr>
          <a:xfrm>
            <a:off x="9457618" y="2849132"/>
            <a:ext cx="762148" cy="400110"/>
          </a:xfrm>
          <a:prstGeom prst="rect">
            <a:avLst/>
          </a:prstGeom>
          <a:noFill/>
        </p:spPr>
        <p:txBody>
          <a:bodyPr wrap="square" rtlCol="0">
            <a:spAutoFit/>
          </a:bodyPr>
          <a:lstStyle/>
          <a:p>
            <a:r>
              <a:rPr lang="en-US" altLang="zh-CN" sz="2000" dirty="0">
                <a:latin typeface="思源黑体 Normal" panose="020B0400000000000000" pitchFamily="34" charset="-122"/>
                <a:ea typeface="思源黑体 Normal" panose="020B0400000000000000" pitchFamily="34" charset="-122"/>
              </a:rPr>
              <a:t>88%</a:t>
            </a:r>
            <a:endParaRPr lang="zh-CN" altLang="en-US" sz="2000" dirty="0">
              <a:latin typeface="思源黑体 Normal" panose="020B0400000000000000" pitchFamily="34" charset="-122"/>
              <a:ea typeface="思源黑体 Normal" panose="020B0400000000000000" pitchFamily="34" charset="-122"/>
            </a:endParaRPr>
          </a:p>
        </p:txBody>
      </p:sp>
    </p:spTree>
    <p:extLst>
      <p:ext uri="{BB962C8B-B14F-4D97-AF65-F5344CB8AC3E}">
        <p14:creationId xmlns:p14="http://schemas.microsoft.com/office/powerpoint/2010/main" val="1067178170"/>
      </p:ext>
    </p:extLst>
  </p:cSld>
  <p:clrMapOvr>
    <a:masterClrMapping/>
  </p:clrMapOvr>
  <mc:AlternateContent xmlns:mc="http://schemas.openxmlformats.org/markup-compatibility/2006" xmlns:p14="http://schemas.microsoft.com/office/powerpoint/2010/main">
    <mc:Choice Requires="p14">
      <p:transition spd="slow" p14:dur="1200" advTm="8522">
        <p14:prism/>
      </p:transition>
    </mc:Choice>
    <mc:Fallback xmlns="">
      <p:transition spd="slow" advTm="8522">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41"/>
                                        </p:tgtEl>
                                        <p:attrNameLst>
                                          <p:attrName>style.visibility</p:attrName>
                                        </p:attrNameLst>
                                      </p:cBhvr>
                                      <p:to>
                                        <p:strVal val="visible"/>
                                      </p:to>
                                    </p:set>
                                    <p:anim calcmode="lin" valueType="num">
                                      <p:cBhvr additive="base">
                                        <p:cTn id="7" dur="500" fill="hold"/>
                                        <p:tgtEl>
                                          <p:spTgt spid="41"/>
                                        </p:tgtEl>
                                        <p:attrNameLst>
                                          <p:attrName>ppt_x</p:attrName>
                                        </p:attrNameLst>
                                      </p:cBhvr>
                                      <p:tavLst>
                                        <p:tav tm="0">
                                          <p:val>
                                            <p:strVal val="1+#ppt_w/2"/>
                                          </p:val>
                                        </p:tav>
                                        <p:tav tm="100000">
                                          <p:val>
                                            <p:strVal val="#ppt_x"/>
                                          </p:val>
                                        </p:tav>
                                      </p:tavLst>
                                    </p:anim>
                                    <p:anim calcmode="lin" valueType="num">
                                      <p:cBhvr additive="base">
                                        <p:cTn id="8" dur="500" fill="hold"/>
                                        <p:tgtEl>
                                          <p:spTgt spid="41"/>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1" presetClass="entr" presetSubtype="1" fill="hold" grpId="0" nodeType="afterEffect">
                                  <p:stCondLst>
                                    <p:cond delay="0"/>
                                  </p:stCondLst>
                                  <p:childTnLst>
                                    <p:set>
                                      <p:cBhvr>
                                        <p:cTn id="11" dur="1" fill="hold">
                                          <p:stCondLst>
                                            <p:cond delay="0"/>
                                          </p:stCondLst>
                                        </p:cTn>
                                        <p:tgtEl>
                                          <p:spTgt spid="42"/>
                                        </p:tgtEl>
                                        <p:attrNameLst>
                                          <p:attrName>style.visibility</p:attrName>
                                        </p:attrNameLst>
                                      </p:cBhvr>
                                      <p:to>
                                        <p:strVal val="visible"/>
                                      </p:to>
                                    </p:set>
                                    <p:animEffect transition="in" filter="wheel(1)">
                                      <p:cBhvr>
                                        <p:cTn id="12" dur="2000"/>
                                        <p:tgtEl>
                                          <p:spTgt spid="42"/>
                                        </p:tgtEl>
                                      </p:cBhvr>
                                    </p:animEffect>
                                  </p:childTnLst>
                                </p:cTn>
                              </p:par>
                              <p:par>
                                <p:cTn id="13" presetID="21" presetClass="entr" presetSubtype="1" fill="hold" grpId="0" nodeType="withEffect">
                                  <p:stCondLst>
                                    <p:cond delay="0"/>
                                  </p:stCondLst>
                                  <p:childTnLst>
                                    <p:set>
                                      <p:cBhvr>
                                        <p:cTn id="14" dur="1" fill="hold">
                                          <p:stCondLst>
                                            <p:cond delay="0"/>
                                          </p:stCondLst>
                                        </p:cTn>
                                        <p:tgtEl>
                                          <p:spTgt spid="43"/>
                                        </p:tgtEl>
                                        <p:attrNameLst>
                                          <p:attrName>style.visibility</p:attrName>
                                        </p:attrNameLst>
                                      </p:cBhvr>
                                      <p:to>
                                        <p:strVal val="visible"/>
                                      </p:to>
                                    </p:set>
                                    <p:animEffect transition="in" filter="wheel(1)">
                                      <p:cBhvr>
                                        <p:cTn id="15" dur="2000"/>
                                        <p:tgtEl>
                                          <p:spTgt spid="43"/>
                                        </p:tgtEl>
                                      </p:cBhvr>
                                    </p:animEffect>
                                  </p:childTnLst>
                                </p:cTn>
                              </p:par>
                              <p:par>
                                <p:cTn id="16" presetID="21" presetClass="entr" presetSubtype="1" fill="hold" grpId="0" nodeType="withEffect">
                                  <p:stCondLst>
                                    <p:cond delay="0"/>
                                  </p:stCondLst>
                                  <p:childTnLst>
                                    <p:set>
                                      <p:cBhvr>
                                        <p:cTn id="17" dur="1" fill="hold">
                                          <p:stCondLst>
                                            <p:cond delay="0"/>
                                          </p:stCondLst>
                                        </p:cTn>
                                        <p:tgtEl>
                                          <p:spTgt spid="44"/>
                                        </p:tgtEl>
                                        <p:attrNameLst>
                                          <p:attrName>style.visibility</p:attrName>
                                        </p:attrNameLst>
                                      </p:cBhvr>
                                      <p:to>
                                        <p:strVal val="visible"/>
                                      </p:to>
                                    </p:set>
                                    <p:animEffect transition="in" filter="wheel(1)">
                                      <p:cBhvr>
                                        <p:cTn id="18" dur="2000"/>
                                        <p:tgtEl>
                                          <p:spTgt spid="44"/>
                                        </p:tgtEl>
                                      </p:cBhvr>
                                    </p:animEffect>
                                  </p:childTnLst>
                                </p:cTn>
                              </p:par>
                              <p:par>
                                <p:cTn id="19" presetID="21" presetClass="entr" presetSubtype="1" fill="hold" nodeType="withEffect">
                                  <p:stCondLst>
                                    <p:cond delay="0"/>
                                  </p:stCondLst>
                                  <p:childTnLst>
                                    <p:set>
                                      <p:cBhvr>
                                        <p:cTn id="20" dur="1" fill="hold">
                                          <p:stCondLst>
                                            <p:cond delay="0"/>
                                          </p:stCondLst>
                                        </p:cTn>
                                        <p:tgtEl>
                                          <p:spTgt spid="45"/>
                                        </p:tgtEl>
                                        <p:attrNameLst>
                                          <p:attrName>style.visibility</p:attrName>
                                        </p:attrNameLst>
                                      </p:cBhvr>
                                      <p:to>
                                        <p:strVal val="visible"/>
                                      </p:to>
                                    </p:set>
                                    <p:animEffect transition="in" filter="wheel(1)">
                                      <p:cBhvr>
                                        <p:cTn id="21" dur="2000"/>
                                        <p:tgtEl>
                                          <p:spTgt spid="45"/>
                                        </p:tgtEl>
                                      </p:cBhvr>
                                    </p:animEffect>
                                  </p:childTnLst>
                                </p:cTn>
                              </p:par>
                              <p:par>
                                <p:cTn id="22" presetID="21" presetClass="entr" presetSubtype="1" fill="hold" grpId="0" nodeType="withEffect">
                                  <p:stCondLst>
                                    <p:cond delay="0"/>
                                  </p:stCondLst>
                                  <p:childTnLst>
                                    <p:set>
                                      <p:cBhvr>
                                        <p:cTn id="23" dur="1" fill="hold">
                                          <p:stCondLst>
                                            <p:cond delay="0"/>
                                          </p:stCondLst>
                                        </p:cTn>
                                        <p:tgtEl>
                                          <p:spTgt spid="46"/>
                                        </p:tgtEl>
                                        <p:attrNameLst>
                                          <p:attrName>style.visibility</p:attrName>
                                        </p:attrNameLst>
                                      </p:cBhvr>
                                      <p:to>
                                        <p:strVal val="visible"/>
                                      </p:to>
                                    </p:set>
                                    <p:animEffect transition="in" filter="wheel(1)">
                                      <p:cBhvr>
                                        <p:cTn id="24" dur="2000"/>
                                        <p:tgtEl>
                                          <p:spTgt spid="46"/>
                                        </p:tgtEl>
                                      </p:cBhvr>
                                    </p:animEffect>
                                  </p:childTnLst>
                                </p:cTn>
                              </p:par>
                              <p:par>
                                <p:cTn id="25" presetID="21" presetClass="entr" presetSubtype="1" fill="hold" grpId="0" nodeType="withEffect">
                                  <p:stCondLst>
                                    <p:cond delay="0"/>
                                  </p:stCondLst>
                                  <p:childTnLst>
                                    <p:set>
                                      <p:cBhvr>
                                        <p:cTn id="26" dur="1" fill="hold">
                                          <p:stCondLst>
                                            <p:cond delay="0"/>
                                          </p:stCondLst>
                                        </p:cTn>
                                        <p:tgtEl>
                                          <p:spTgt spid="47"/>
                                        </p:tgtEl>
                                        <p:attrNameLst>
                                          <p:attrName>style.visibility</p:attrName>
                                        </p:attrNameLst>
                                      </p:cBhvr>
                                      <p:to>
                                        <p:strVal val="visible"/>
                                      </p:to>
                                    </p:set>
                                    <p:animEffect transition="in" filter="wheel(1)">
                                      <p:cBhvr>
                                        <p:cTn id="27" dur="2000"/>
                                        <p:tgtEl>
                                          <p:spTgt spid="47"/>
                                        </p:tgtEl>
                                      </p:cBhvr>
                                    </p:animEffect>
                                  </p:childTnLst>
                                </p:cTn>
                              </p:par>
                              <p:par>
                                <p:cTn id="28" presetID="21" presetClass="entr" presetSubtype="1" fill="hold" grpId="0" nodeType="withEffect">
                                  <p:stCondLst>
                                    <p:cond delay="0"/>
                                  </p:stCondLst>
                                  <p:childTnLst>
                                    <p:set>
                                      <p:cBhvr>
                                        <p:cTn id="29" dur="1" fill="hold">
                                          <p:stCondLst>
                                            <p:cond delay="0"/>
                                          </p:stCondLst>
                                        </p:cTn>
                                        <p:tgtEl>
                                          <p:spTgt spid="48"/>
                                        </p:tgtEl>
                                        <p:attrNameLst>
                                          <p:attrName>style.visibility</p:attrName>
                                        </p:attrNameLst>
                                      </p:cBhvr>
                                      <p:to>
                                        <p:strVal val="visible"/>
                                      </p:to>
                                    </p:set>
                                    <p:animEffect transition="in" filter="wheel(1)">
                                      <p:cBhvr>
                                        <p:cTn id="30" dur="2000"/>
                                        <p:tgtEl>
                                          <p:spTgt spid="48"/>
                                        </p:tgtEl>
                                      </p:cBhvr>
                                    </p:animEffect>
                                  </p:childTnLst>
                                </p:cTn>
                              </p:par>
                              <p:par>
                                <p:cTn id="31" presetID="21" presetClass="entr" presetSubtype="1" fill="hold" nodeType="withEffect">
                                  <p:stCondLst>
                                    <p:cond delay="0"/>
                                  </p:stCondLst>
                                  <p:childTnLst>
                                    <p:set>
                                      <p:cBhvr>
                                        <p:cTn id="32" dur="1" fill="hold">
                                          <p:stCondLst>
                                            <p:cond delay="0"/>
                                          </p:stCondLst>
                                        </p:cTn>
                                        <p:tgtEl>
                                          <p:spTgt spid="49"/>
                                        </p:tgtEl>
                                        <p:attrNameLst>
                                          <p:attrName>style.visibility</p:attrName>
                                        </p:attrNameLst>
                                      </p:cBhvr>
                                      <p:to>
                                        <p:strVal val="visible"/>
                                      </p:to>
                                    </p:set>
                                    <p:animEffect transition="in" filter="wheel(1)">
                                      <p:cBhvr>
                                        <p:cTn id="33" dur="2000"/>
                                        <p:tgtEl>
                                          <p:spTgt spid="49"/>
                                        </p:tgtEl>
                                      </p:cBhvr>
                                    </p:animEffect>
                                  </p:childTnLst>
                                </p:cTn>
                              </p:par>
                              <p:par>
                                <p:cTn id="34" presetID="21" presetClass="entr" presetSubtype="1" fill="hold" grpId="0" nodeType="withEffect">
                                  <p:stCondLst>
                                    <p:cond delay="0"/>
                                  </p:stCondLst>
                                  <p:childTnLst>
                                    <p:set>
                                      <p:cBhvr>
                                        <p:cTn id="35" dur="1" fill="hold">
                                          <p:stCondLst>
                                            <p:cond delay="0"/>
                                          </p:stCondLst>
                                        </p:cTn>
                                        <p:tgtEl>
                                          <p:spTgt spid="50"/>
                                        </p:tgtEl>
                                        <p:attrNameLst>
                                          <p:attrName>style.visibility</p:attrName>
                                        </p:attrNameLst>
                                      </p:cBhvr>
                                      <p:to>
                                        <p:strVal val="visible"/>
                                      </p:to>
                                    </p:set>
                                    <p:animEffect transition="in" filter="wheel(1)">
                                      <p:cBhvr>
                                        <p:cTn id="36" dur="2000"/>
                                        <p:tgtEl>
                                          <p:spTgt spid="50"/>
                                        </p:tgtEl>
                                      </p:cBhvr>
                                    </p:animEffect>
                                  </p:childTnLst>
                                </p:cTn>
                              </p:par>
                              <p:par>
                                <p:cTn id="37" presetID="21" presetClass="entr" presetSubtype="1" fill="hold" grpId="0" nodeType="withEffect">
                                  <p:stCondLst>
                                    <p:cond delay="0"/>
                                  </p:stCondLst>
                                  <p:childTnLst>
                                    <p:set>
                                      <p:cBhvr>
                                        <p:cTn id="38" dur="1" fill="hold">
                                          <p:stCondLst>
                                            <p:cond delay="0"/>
                                          </p:stCondLst>
                                        </p:cTn>
                                        <p:tgtEl>
                                          <p:spTgt spid="51"/>
                                        </p:tgtEl>
                                        <p:attrNameLst>
                                          <p:attrName>style.visibility</p:attrName>
                                        </p:attrNameLst>
                                      </p:cBhvr>
                                      <p:to>
                                        <p:strVal val="visible"/>
                                      </p:to>
                                    </p:set>
                                    <p:animEffect transition="in" filter="wheel(1)">
                                      <p:cBhvr>
                                        <p:cTn id="39" dur="2000"/>
                                        <p:tgtEl>
                                          <p:spTgt spid="51"/>
                                        </p:tgtEl>
                                      </p:cBhvr>
                                    </p:animEffect>
                                  </p:childTnLst>
                                </p:cTn>
                              </p:par>
                              <p:par>
                                <p:cTn id="40" presetID="21" presetClass="entr" presetSubtype="1" fill="hold" grpId="0" nodeType="withEffect">
                                  <p:stCondLst>
                                    <p:cond delay="0"/>
                                  </p:stCondLst>
                                  <p:childTnLst>
                                    <p:set>
                                      <p:cBhvr>
                                        <p:cTn id="41" dur="1" fill="hold">
                                          <p:stCondLst>
                                            <p:cond delay="0"/>
                                          </p:stCondLst>
                                        </p:cTn>
                                        <p:tgtEl>
                                          <p:spTgt spid="52"/>
                                        </p:tgtEl>
                                        <p:attrNameLst>
                                          <p:attrName>style.visibility</p:attrName>
                                        </p:attrNameLst>
                                      </p:cBhvr>
                                      <p:to>
                                        <p:strVal val="visible"/>
                                      </p:to>
                                    </p:set>
                                    <p:animEffect transition="in" filter="wheel(1)">
                                      <p:cBhvr>
                                        <p:cTn id="42" dur="2000"/>
                                        <p:tgtEl>
                                          <p:spTgt spid="52"/>
                                        </p:tgtEl>
                                      </p:cBhvr>
                                    </p:animEffect>
                                  </p:childTnLst>
                                </p:cTn>
                              </p:par>
                              <p:par>
                                <p:cTn id="43" presetID="21" presetClass="entr" presetSubtype="1" fill="hold" nodeType="withEffect">
                                  <p:stCondLst>
                                    <p:cond delay="0"/>
                                  </p:stCondLst>
                                  <p:childTnLst>
                                    <p:set>
                                      <p:cBhvr>
                                        <p:cTn id="44" dur="1" fill="hold">
                                          <p:stCondLst>
                                            <p:cond delay="0"/>
                                          </p:stCondLst>
                                        </p:cTn>
                                        <p:tgtEl>
                                          <p:spTgt spid="53"/>
                                        </p:tgtEl>
                                        <p:attrNameLst>
                                          <p:attrName>style.visibility</p:attrName>
                                        </p:attrNameLst>
                                      </p:cBhvr>
                                      <p:to>
                                        <p:strVal val="visible"/>
                                      </p:to>
                                    </p:set>
                                    <p:animEffect transition="in" filter="wheel(1)">
                                      <p:cBhvr>
                                        <p:cTn id="45" dur="2000"/>
                                        <p:tgtEl>
                                          <p:spTgt spid="53"/>
                                        </p:tgtEl>
                                      </p:cBhvr>
                                    </p:animEffect>
                                  </p:childTnLst>
                                </p:cTn>
                              </p:par>
                              <p:par>
                                <p:cTn id="46" presetID="21" presetClass="entr" presetSubtype="1" fill="hold" grpId="0" nodeType="withEffect">
                                  <p:stCondLst>
                                    <p:cond delay="0"/>
                                  </p:stCondLst>
                                  <p:childTnLst>
                                    <p:set>
                                      <p:cBhvr>
                                        <p:cTn id="47" dur="1" fill="hold">
                                          <p:stCondLst>
                                            <p:cond delay="0"/>
                                          </p:stCondLst>
                                        </p:cTn>
                                        <p:tgtEl>
                                          <p:spTgt spid="54"/>
                                        </p:tgtEl>
                                        <p:attrNameLst>
                                          <p:attrName>style.visibility</p:attrName>
                                        </p:attrNameLst>
                                      </p:cBhvr>
                                      <p:to>
                                        <p:strVal val="visible"/>
                                      </p:to>
                                    </p:set>
                                    <p:animEffect transition="in" filter="wheel(1)">
                                      <p:cBhvr>
                                        <p:cTn id="48" dur="2000"/>
                                        <p:tgtEl>
                                          <p:spTgt spid="54"/>
                                        </p:tgtEl>
                                      </p:cBhvr>
                                    </p:animEffect>
                                  </p:childTnLst>
                                </p:cTn>
                              </p:par>
                              <p:par>
                                <p:cTn id="49" presetID="21" presetClass="entr" presetSubtype="1" fill="hold" grpId="0" nodeType="withEffect">
                                  <p:stCondLst>
                                    <p:cond delay="0"/>
                                  </p:stCondLst>
                                  <p:childTnLst>
                                    <p:set>
                                      <p:cBhvr>
                                        <p:cTn id="50" dur="1" fill="hold">
                                          <p:stCondLst>
                                            <p:cond delay="0"/>
                                          </p:stCondLst>
                                        </p:cTn>
                                        <p:tgtEl>
                                          <p:spTgt spid="55"/>
                                        </p:tgtEl>
                                        <p:attrNameLst>
                                          <p:attrName>style.visibility</p:attrName>
                                        </p:attrNameLst>
                                      </p:cBhvr>
                                      <p:to>
                                        <p:strVal val="visible"/>
                                      </p:to>
                                    </p:set>
                                    <p:animEffect transition="in" filter="wheel(1)">
                                      <p:cBhvr>
                                        <p:cTn id="51" dur="2000"/>
                                        <p:tgtEl>
                                          <p:spTgt spid="55"/>
                                        </p:tgtEl>
                                      </p:cBhvr>
                                    </p:animEffect>
                                  </p:childTnLst>
                                </p:cTn>
                              </p:par>
                              <p:par>
                                <p:cTn id="52" presetID="21" presetClass="entr" presetSubtype="1" fill="hold" grpId="0" nodeType="withEffect">
                                  <p:stCondLst>
                                    <p:cond delay="0"/>
                                  </p:stCondLst>
                                  <p:childTnLst>
                                    <p:set>
                                      <p:cBhvr>
                                        <p:cTn id="53" dur="1" fill="hold">
                                          <p:stCondLst>
                                            <p:cond delay="0"/>
                                          </p:stCondLst>
                                        </p:cTn>
                                        <p:tgtEl>
                                          <p:spTgt spid="56"/>
                                        </p:tgtEl>
                                        <p:attrNameLst>
                                          <p:attrName>style.visibility</p:attrName>
                                        </p:attrNameLst>
                                      </p:cBhvr>
                                      <p:to>
                                        <p:strVal val="visible"/>
                                      </p:to>
                                    </p:set>
                                    <p:animEffect transition="in" filter="wheel(1)">
                                      <p:cBhvr>
                                        <p:cTn id="54" dur="2000"/>
                                        <p:tgtEl>
                                          <p:spTgt spid="56"/>
                                        </p:tgtEl>
                                      </p:cBhvr>
                                    </p:animEffect>
                                  </p:childTnLst>
                                </p:cTn>
                              </p:par>
                              <p:par>
                                <p:cTn id="55" presetID="21" presetClass="entr" presetSubtype="1" fill="hold" nodeType="withEffect">
                                  <p:stCondLst>
                                    <p:cond delay="0"/>
                                  </p:stCondLst>
                                  <p:childTnLst>
                                    <p:set>
                                      <p:cBhvr>
                                        <p:cTn id="56" dur="1" fill="hold">
                                          <p:stCondLst>
                                            <p:cond delay="0"/>
                                          </p:stCondLst>
                                        </p:cTn>
                                        <p:tgtEl>
                                          <p:spTgt spid="57"/>
                                        </p:tgtEl>
                                        <p:attrNameLst>
                                          <p:attrName>style.visibility</p:attrName>
                                        </p:attrNameLst>
                                      </p:cBhvr>
                                      <p:to>
                                        <p:strVal val="visible"/>
                                      </p:to>
                                    </p:set>
                                    <p:animEffect transition="in" filter="wheel(1)">
                                      <p:cBhvr>
                                        <p:cTn id="57" dur="2000"/>
                                        <p:tgtEl>
                                          <p:spTgt spid="57"/>
                                        </p:tgtEl>
                                      </p:cBhvr>
                                    </p:animEffect>
                                  </p:childTnLst>
                                </p:cTn>
                              </p:par>
                            </p:childTnLst>
                          </p:cTn>
                        </p:par>
                        <p:par>
                          <p:cTn id="58" fill="hold">
                            <p:stCondLst>
                              <p:cond delay="2500"/>
                            </p:stCondLst>
                            <p:childTnLst>
                              <p:par>
                                <p:cTn id="59" presetID="53" presetClass="entr" presetSubtype="16" fill="hold" nodeType="afterEffect">
                                  <p:stCondLst>
                                    <p:cond delay="0"/>
                                  </p:stCondLst>
                                  <p:childTnLst>
                                    <p:set>
                                      <p:cBhvr>
                                        <p:cTn id="60" dur="1" fill="hold">
                                          <p:stCondLst>
                                            <p:cond delay="0"/>
                                          </p:stCondLst>
                                        </p:cTn>
                                        <p:tgtEl>
                                          <p:spTgt spid="58"/>
                                        </p:tgtEl>
                                        <p:attrNameLst>
                                          <p:attrName>style.visibility</p:attrName>
                                        </p:attrNameLst>
                                      </p:cBhvr>
                                      <p:to>
                                        <p:strVal val="visible"/>
                                      </p:to>
                                    </p:set>
                                    <p:anim calcmode="lin" valueType="num">
                                      <p:cBhvr>
                                        <p:cTn id="61" dur="500" fill="hold"/>
                                        <p:tgtEl>
                                          <p:spTgt spid="58"/>
                                        </p:tgtEl>
                                        <p:attrNameLst>
                                          <p:attrName>ppt_w</p:attrName>
                                        </p:attrNameLst>
                                      </p:cBhvr>
                                      <p:tavLst>
                                        <p:tav tm="0">
                                          <p:val>
                                            <p:fltVal val="0"/>
                                          </p:val>
                                        </p:tav>
                                        <p:tav tm="100000">
                                          <p:val>
                                            <p:strVal val="#ppt_w"/>
                                          </p:val>
                                        </p:tav>
                                      </p:tavLst>
                                    </p:anim>
                                    <p:anim calcmode="lin" valueType="num">
                                      <p:cBhvr>
                                        <p:cTn id="62" dur="500" fill="hold"/>
                                        <p:tgtEl>
                                          <p:spTgt spid="58"/>
                                        </p:tgtEl>
                                        <p:attrNameLst>
                                          <p:attrName>ppt_h</p:attrName>
                                        </p:attrNameLst>
                                      </p:cBhvr>
                                      <p:tavLst>
                                        <p:tav tm="0">
                                          <p:val>
                                            <p:fltVal val="0"/>
                                          </p:val>
                                        </p:tav>
                                        <p:tav tm="100000">
                                          <p:val>
                                            <p:strVal val="#ppt_h"/>
                                          </p:val>
                                        </p:tav>
                                      </p:tavLst>
                                    </p:anim>
                                    <p:animEffect transition="in" filter="fade">
                                      <p:cBhvr>
                                        <p:cTn id="63" dur="500"/>
                                        <p:tgtEl>
                                          <p:spTgt spid="58"/>
                                        </p:tgtEl>
                                      </p:cBhvr>
                                    </p:animEffect>
                                  </p:childTnLst>
                                </p:cTn>
                              </p:par>
                              <p:par>
                                <p:cTn id="64" presetID="53" presetClass="entr" presetSubtype="16" fill="hold" nodeType="withEffect">
                                  <p:stCondLst>
                                    <p:cond delay="0"/>
                                  </p:stCondLst>
                                  <p:childTnLst>
                                    <p:set>
                                      <p:cBhvr>
                                        <p:cTn id="65" dur="1" fill="hold">
                                          <p:stCondLst>
                                            <p:cond delay="0"/>
                                          </p:stCondLst>
                                        </p:cTn>
                                        <p:tgtEl>
                                          <p:spTgt spid="61"/>
                                        </p:tgtEl>
                                        <p:attrNameLst>
                                          <p:attrName>style.visibility</p:attrName>
                                        </p:attrNameLst>
                                      </p:cBhvr>
                                      <p:to>
                                        <p:strVal val="visible"/>
                                      </p:to>
                                    </p:set>
                                    <p:anim calcmode="lin" valueType="num">
                                      <p:cBhvr>
                                        <p:cTn id="66" dur="500" fill="hold"/>
                                        <p:tgtEl>
                                          <p:spTgt spid="61"/>
                                        </p:tgtEl>
                                        <p:attrNameLst>
                                          <p:attrName>ppt_w</p:attrName>
                                        </p:attrNameLst>
                                      </p:cBhvr>
                                      <p:tavLst>
                                        <p:tav tm="0">
                                          <p:val>
                                            <p:fltVal val="0"/>
                                          </p:val>
                                        </p:tav>
                                        <p:tav tm="100000">
                                          <p:val>
                                            <p:strVal val="#ppt_w"/>
                                          </p:val>
                                        </p:tav>
                                      </p:tavLst>
                                    </p:anim>
                                    <p:anim calcmode="lin" valueType="num">
                                      <p:cBhvr>
                                        <p:cTn id="67" dur="500" fill="hold"/>
                                        <p:tgtEl>
                                          <p:spTgt spid="61"/>
                                        </p:tgtEl>
                                        <p:attrNameLst>
                                          <p:attrName>ppt_h</p:attrName>
                                        </p:attrNameLst>
                                      </p:cBhvr>
                                      <p:tavLst>
                                        <p:tav tm="0">
                                          <p:val>
                                            <p:fltVal val="0"/>
                                          </p:val>
                                        </p:tav>
                                        <p:tav tm="100000">
                                          <p:val>
                                            <p:strVal val="#ppt_h"/>
                                          </p:val>
                                        </p:tav>
                                      </p:tavLst>
                                    </p:anim>
                                    <p:animEffect transition="in" filter="fade">
                                      <p:cBhvr>
                                        <p:cTn id="68" dur="500"/>
                                        <p:tgtEl>
                                          <p:spTgt spid="61"/>
                                        </p:tgtEl>
                                      </p:cBhvr>
                                    </p:animEffect>
                                  </p:childTnLst>
                                </p:cTn>
                              </p:par>
                              <p:par>
                                <p:cTn id="69" presetID="53" presetClass="entr" presetSubtype="16" fill="hold" nodeType="withEffect">
                                  <p:stCondLst>
                                    <p:cond delay="0"/>
                                  </p:stCondLst>
                                  <p:childTnLst>
                                    <p:set>
                                      <p:cBhvr>
                                        <p:cTn id="70" dur="1" fill="hold">
                                          <p:stCondLst>
                                            <p:cond delay="0"/>
                                          </p:stCondLst>
                                        </p:cTn>
                                        <p:tgtEl>
                                          <p:spTgt spid="64"/>
                                        </p:tgtEl>
                                        <p:attrNameLst>
                                          <p:attrName>style.visibility</p:attrName>
                                        </p:attrNameLst>
                                      </p:cBhvr>
                                      <p:to>
                                        <p:strVal val="visible"/>
                                      </p:to>
                                    </p:set>
                                    <p:anim calcmode="lin" valueType="num">
                                      <p:cBhvr>
                                        <p:cTn id="71" dur="500" fill="hold"/>
                                        <p:tgtEl>
                                          <p:spTgt spid="64"/>
                                        </p:tgtEl>
                                        <p:attrNameLst>
                                          <p:attrName>ppt_w</p:attrName>
                                        </p:attrNameLst>
                                      </p:cBhvr>
                                      <p:tavLst>
                                        <p:tav tm="0">
                                          <p:val>
                                            <p:fltVal val="0"/>
                                          </p:val>
                                        </p:tav>
                                        <p:tav tm="100000">
                                          <p:val>
                                            <p:strVal val="#ppt_w"/>
                                          </p:val>
                                        </p:tav>
                                      </p:tavLst>
                                    </p:anim>
                                    <p:anim calcmode="lin" valueType="num">
                                      <p:cBhvr>
                                        <p:cTn id="72" dur="500" fill="hold"/>
                                        <p:tgtEl>
                                          <p:spTgt spid="64"/>
                                        </p:tgtEl>
                                        <p:attrNameLst>
                                          <p:attrName>ppt_h</p:attrName>
                                        </p:attrNameLst>
                                      </p:cBhvr>
                                      <p:tavLst>
                                        <p:tav tm="0">
                                          <p:val>
                                            <p:fltVal val="0"/>
                                          </p:val>
                                        </p:tav>
                                        <p:tav tm="100000">
                                          <p:val>
                                            <p:strVal val="#ppt_h"/>
                                          </p:val>
                                        </p:tav>
                                      </p:tavLst>
                                    </p:anim>
                                    <p:animEffect transition="in" filter="fade">
                                      <p:cBhvr>
                                        <p:cTn id="73" dur="500"/>
                                        <p:tgtEl>
                                          <p:spTgt spid="64"/>
                                        </p:tgtEl>
                                      </p:cBhvr>
                                    </p:animEffect>
                                  </p:childTnLst>
                                </p:cTn>
                              </p:par>
                              <p:par>
                                <p:cTn id="74" presetID="53" presetClass="entr" presetSubtype="16" fill="hold" nodeType="withEffect">
                                  <p:stCondLst>
                                    <p:cond delay="0"/>
                                  </p:stCondLst>
                                  <p:childTnLst>
                                    <p:set>
                                      <p:cBhvr>
                                        <p:cTn id="75" dur="1" fill="hold">
                                          <p:stCondLst>
                                            <p:cond delay="0"/>
                                          </p:stCondLst>
                                        </p:cTn>
                                        <p:tgtEl>
                                          <p:spTgt spid="67"/>
                                        </p:tgtEl>
                                        <p:attrNameLst>
                                          <p:attrName>style.visibility</p:attrName>
                                        </p:attrNameLst>
                                      </p:cBhvr>
                                      <p:to>
                                        <p:strVal val="visible"/>
                                      </p:to>
                                    </p:set>
                                    <p:anim calcmode="lin" valueType="num">
                                      <p:cBhvr>
                                        <p:cTn id="76" dur="500" fill="hold"/>
                                        <p:tgtEl>
                                          <p:spTgt spid="67"/>
                                        </p:tgtEl>
                                        <p:attrNameLst>
                                          <p:attrName>ppt_w</p:attrName>
                                        </p:attrNameLst>
                                      </p:cBhvr>
                                      <p:tavLst>
                                        <p:tav tm="0">
                                          <p:val>
                                            <p:fltVal val="0"/>
                                          </p:val>
                                        </p:tav>
                                        <p:tav tm="100000">
                                          <p:val>
                                            <p:strVal val="#ppt_w"/>
                                          </p:val>
                                        </p:tav>
                                      </p:tavLst>
                                    </p:anim>
                                    <p:anim calcmode="lin" valueType="num">
                                      <p:cBhvr>
                                        <p:cTn id="77" dur="500" fill="hold"/>
                                        <p:tgtEl>
                                          <p:spTgt spid="67"/>
                                        </p:tgtEl>
                                        <p:attrNameLst>
                                          <p:attrName>ppt_h</p:attrName>
                                        </p:attrNameLst>
                                      </p:cBhvr>
                                      <p:tavLst>
                                        <p:tav tm="0">
                                          <p:val>
                                            <p:fltVal val="0"/>
                                          </p:val>
                                        </p:tav>
                                        <p:tav tm="100000">
                                          <p:val>
                                            <p:strVal val="#ppt_h"/>
                                          </p:val>
                                        </p:tav>
                                      </p:tavLst>
                                    </p:anim>
                                    <p:animEffect transition="in" filter="fade">
                                      <p:cBhvr>
                                        <p:cTn id="78" dur="500"/>
                                        <p:tgtEl>
                                          <p:spTgt spid="6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animBg="1"/>
      <p:bldP spid="43" grpId="0" animBg="1"/>
      <p:bldP spid="44" grpId="0" animBg="1"/>
      <p:bldP spid="46" grpId="0" animBg="1"/>
      <p:bldP spid="47" grpId="0" animBg="1"/>
      <p:bldP spid="48" grpId="0" animBg="1"/>
      <p:bldP spid="50" grpId="0" animBg="1"/>
      <p:bldP spid="51" grpId="0" animBg="1"/>
      <p:bldP spid="52" grpId="0" animBg="1"/>
      <p:bldP spid="54" grpId="0" animBg="1"/>
      <p:bldP spid="55" grpId="0" animBg="1"/>
      <p:bldP spid="56"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4" name="PA_直接连接符 29"/>
          <p:cNvCxnSpPr/>
          <p:nvPr>
            <p:custDataLst>
              <p:tags r:id="rId1"/>
            </p:custDataLst>
          </p:nvPr>
        </p:nvCxnSpPr>
        <p:spPr>
          <a:xfrm>
            <a:off x="567190" y="623733"/>
            <a:ext cx="10854156"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nvGrpSpPr>
          <p:cNvPr id="45" name="PA_组合 30"/>
          <p:cNvGrpSpPr/>
          <p:nvPr>
            <p:custDataLst>
              <p:tags r:id="rId2"/>
            </p:custDataLst>
          </p:nvPr>
        </p:nvGrpSpPr>
        <p:grpSpPr>
          <a:xfrm rot="14400000">
            <a:off x="522221" y="96364"/>
            <a:ext cx="458526" cy="375435"/>
            <a:chOff x="3059816" y="700304"/>
            <a:chExt cx="615694" cy="504120"/>
          </a:xfrm>
          <a:solidFill>
            <a:schemeClr val="accent1"/>
          </a:solidFill>
        </p:grpSpPr>
        <p:sp>
          <p:nvSpPr>
            <p:cNvPr id="46" name="PA_椭圆 31"/>
            <p:cNvSpPr/>
            <p:nvPr>
              <p:custDataLst>
                <p:tags r:id="rId4"/>
              </p:custDataLst>
            </p:nvPr>
          </p:nvSpPr>
          <p:spPr>
            <a:xfrm>
              <a:off x="3531462" y="844352"/>
              <a:ext cx="144048" cy="144048"/>
            </a:xfrm>
            <a:prstGeom prst="ellipse">
              <a:avLst/>
            </a:prstGeom>
            <a:grp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530">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47" name="PA_椭圆 32"/>
            <p:cNvSpPr/>
            <p:nvPr>
              <p:custDataLst>
                <p:tags r:id="rId5"/>
              </p:custDataLst>
            </p:nvPr>
          </p:nvSpPr>
          <p:spPr>
            <a:xfrm>
              <a:off x="3059816" y="700304"/>
              <a:ext cx="144048" cy="144048"/>
            </a:xfrm>
            <a:prstGeom prst="ellipse">
              <a:avLst/>
            </a:prstGeom>
            <a:grp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530">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48" name="PA_椭圆 33"/>
            <p:cNvSpPr/>
            <p:nvPr>
              <p:custDataLst>
                <p:tags r:id="rId6"/>
              </p:custDataLst>
            </p:nvPr>
          </p:nvSpPr>
          <p:spPr>
            <a:xfrm>
              <a:off x="3059816" y="1060376"/>
              <a:ext cx="144048" cy="144048"/>
            </a:xfrm>
            <a:prstGeom prst="ellipse">
              <a:avLst/>
            </a:prstGeom>
            <a:grp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530">
                <a:latin typeface="思源黑体" panose="020B0500000000000000" pitchFamily="34" charset="-122"/>
                <a:ea typeface="思源黑体" panose="020B0500000000000000" pitchFamily="34" charset="-122"/>
                <a:sym typeface="思源黑体" panose="020B0500000000000000" pitchFamily="34" charset="-122"/>
              </a:endParaRPr>
            </a:p>
          </p:txBody>
        </p:sp>
        <p:cxnSp>
          <p:nvCxnSpPr>
            <p:cNvPr id="49" name="PA_直接连接符 34"/>
            <p:cNvCxnSpPr>
              <a:stCxn id="46" idx="7"/>
              <a:endCxn id="48" idx="3"/>
            </p:cNvCxnSpPr>
            <p:nvPr>
              <p:custDataLst>
                <p:tags r:id="rId7"/>
              </p:custDataLst>
            </p:nvPr>
          </p:nvCxnSpPr>
          <p:spPr>
            <a:xfrm flipH="1">
              <a:off x="3080911" y="865447"/>
              <a:ext cx="573504" cy="317882"/>
            </a:xfrm>
            <a:prstGeom prst="line">
              <a:avLst/>
            </a:prstGeom>
            <a:grpFill/>
            <a:ln w="9525" cap="flat" cmpd="sng" algn="ctr">
              <a:solidFill>
                <a:schemeClr val="accent1"/>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50" name="PA_直接连接符 35"/>
            <p:cNvCxnSpPr>
              <a:stCxn id="47" idx="0"/>
            </p:cNvCxnSpPr>
            <p:nvPr>
              <p:custDataLst>
                <p:tags r:id="rId8"/>
              </p:custDataLst>
            </p:nvPr>
          </p:nvCxnSpPr>
          <p:spPr>
            <a:xfrm>
              <a:off x="3131840" y="700304"/>
              <a:ext cx="0" cy="447037"/>
            </a:xfrm>
            <a:prstGeom prst="line">
              <a:avLst/>
            </a:prstGeom>
            <a:grpFill/>
            <a:ln w="9525" cap="flat" cmpd="sng" algn="ctr">
              <a:solidFill>
                <a:schemeClr val="accent1"/>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grpSp>
      <p:sp>
        <p:nvSpPr>
          <p:cNvPr id="51" name="PA_矩形 22"/>
          <p:cNvSpPr>
            <a:spLocks noChangeArrowheads="1"/>
          </p:cNvSpPr>
          <p:nvPr>
            <p:custDataLst>
              <p:tags r:id="rId3"/>
            </p:custDataLst>
          </p:nvPr>
        </p:nvSpPr>
        <p:spPr bwMode="auto">
          <a:xfrm>
            <a:off x="1030673" y="12217"/>
            <a:ext cx="2744003" cy="6526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square">
            <a:spAutoFit/>
          </a:bodyPr>
          <a:lstStyle/>
          <a:p>
            <a:pPr algn="l" eaLnBrk="1" fontAlgn="base" hangingPunct="1">
              <a:lnSpc>
                <a:spcPct val="120000"/>
              </a:lnSpc>
            </a:pPr>
            <a:r>
              <a:rPr lang="zh-CN" altLang="en-US" sz="3034" dirty="0">
                <a:solidFill>
                  <a:schemeClr val="accent1"/>
                </a:solidFill>
                <a:latin typeface="思源黑体" panose="020B0500000000000000" pitchFamily="34" charset="-122"/>
                <a:ea typeface="思源黑体" panose="020B0500000000000000" pitchFamily="34" charset="-122"/>
                <a:sym typeface="思源黑体" panose="020B0500000000000000" pitchFamily="34" charset="-122"/>
              </a:rPr>
              <a:t>添加标题文字</a:t>
            </a:r>
          </a:p>
        </p:txBody>
      </p:sp>
      <p:pic>
        <p:nvPicPr>
          <p:cNvPr id="53" name="图片 52">
            <a:extLst>
              <a:ext uri="{FF2B5EF4-FFF2-40B4-BE49-F238E27FC236}">
                <a16:creationId xmlns="" xmlns:a16="http://schemas.microsoft.com/office/drawing/2014/main" id="{BCFC5EDC-7A4F-4CA0-8933-C8F1173933F4}"/>
              </a:ext>
            </a:extLst>
          </p:cNvPr>
          <p:cNvPicPr>
            <a:picLocks noChangeAspect="1"/>
          </p:cNvPicPr>
          <p:nvPr/>
        </p:nvPicPr>
        <p:blipFill>
          <a:blip r:embed="rId11" cstate="print">
            <a:extLst>
              <a:ext uri="{28A0092B-C50C-407E-A947-70E740481C1C}">
                <a14:useLocalDpi xmlns:a14="http://schemas.microsoft.com/office/drawing/2010/main" val="0"/>
              </a:ext>
            </a:extLst>
          </a:blip>
          <a:srcRect/>
          <a:stretch/>
        </p:blipFill>
        <p:spPr>
          <a:xfrm>
            <a:off x="9655761" y="109934"/>
            <a:ext cx="1736139" cy="408038"/>
          </a:xfrm>
          <a:prstGeom prst="rect">
            <a:avLst/>
          </a:prstGeom>
        </p:spPr>
      </p:pic>
      <p:grpSp>
        <p:nvGrpSpPr>
          <p:cNvPr id="54" name="组合 53">
            <a:extLst>
              <a:ext uri="{FF2B5EF4-FFF2-40B4-BE49-F238E27FC236}">
                <a16:creationId xmlns="" xmlns:a16="http://schemas.microsoft.com/office/drawing/2014/main" id="{5F210698-5A0D-4F2F-B86E-D4D7418A720C}"/>
              </a:ext>
            </a:extLst>
          </p:cNvPr>
          <p:cNvGrpSpPr/>
          <p:nvPr/>
        </p:nvGrpSpPr>
        <p:grpSpPr>
          <a:xfrm>
            <a:off x="7752049" y="1360687"/>
            <a:ext cx="3573065" cy="3527407"/>
            <a:chOff x="8091658" y="2106948"/>
            <a:chExt cx="3573065" cy="3527407"/>
          </a:xfrm>
        </p:grpSpPr>
        <p:sp>
          <p:nvSpPr>
            <p:cNvPr id="55" name="矩形 54">
              <a:extLst>
                <a:ext uri="{FF2B5EF4-FFF2-40B4-BE49-F238E27FC236}">
                  <a16:creationId xmlns="" xmlns:a16="http://schemas.microsoft.com/office/drawing/2014/main" id="{88378834-36C4-4708-9425-43120DCC5DA4}"/>
                </a:ext>
              </a:extLst>
            </p:cNvPr>
            <p:cNvSpPr/>
            <p:nvPr/>
          </p:nvSpPr>
          <p:spPr>
            <a:xfrm>
              <a:off x="8117349" y="2106948"/>
              <a:ext cx="3547374" cy="2115321"/>
            </a:xfrm>
            <a:prstGeom prst="rect">
              <a:avLst/>
            </a:prstGeom>
            <a:blipFill>
              <a:blip r:embed="rId12"/>
              <a:stretch>
                <a:fillRect b="-22979"/>
              </a:stretch>
            </a:blip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黑体 Normal" panose="020B0400000000000000" pitchFamily="34" charset="-122"/>
                <a:ea typeface="字魂59号-创粗黑" panose="00000500000000000000" pitchFamily="2" charset="-122"/>
              </a:endParaRPr>
            </a:p>
          </p:txBody>
        </p:sp>
        <p:grpSp>
          <p:nvGrpSpPr>
            <p:cNvPr id="56" name="组合 55">
              <a:extLst>
                <a:ext uri="{FF2B5EF4-FFF2-40B4-BE49-F238E27FC236}">
                  <a16:creationId xmlns="" xmlns:a16="http://schemas.microsoft.com/office/drawing/2014/main" id="{65B29AA2-B1EF-4AA8-A240-9052B2C8224D}"/>
                </a:ext>
              </a:extLst>
            </p:cNvPr>
            <p:cNvGrpSpPr/>
            <p:nvPr/>
          </p:nvGrpSpPr>
          <p:grpSpPr>
            <a:xfrm>
              <a:off x="8091658" y="4411450"/>
              <a:ext cx="3573065" cy="1222905"/>
              <a:chOff x="3657994" y="2648573"/>
              <a:chExt cx="3573065" cy="1222905"/>
            </a:xfrm>
          </p:grpSpPr>
          <p:sp>
            <p:nvSpPr>
              <p:cNvPr id="57" name="文本框 56">
                <a:extLst>
                  <a:ext uri="{FF2B5EF4-FFF2-40B4-BE49-F238E27FC236}">
                    <a16:creationId xmlns="" xmlns:a16="http://schemas.microsoft.com/office/drawing/2014/main" id="{71125F2B-0512-4B12-B2DD-CADDE13941FB}"/>
                  </a:ext>
                </a:extLst>
              </p:cNvPr>
              <p:cNvSpPr txBox="1"/>
              <p:nvPr/>
            </p:nvSpPr>
            <p:spPr>
              <a:xfrm>
                <a:off x="3657995" y="2648573"/>
                <a:ext cx="2133781" cy="369332"/>
              </a:xfrm>
              <a:prstGeom prst="rect">
                <a:avLst/>
              </a:prstGeom>
              <a:noFill/>
            </p:spPr>
            <p:txBody>
              <a:bodyPr wrap="square" rtlCol="0">
                <a:spAutoFit/>
                <a:scene3d>
                  <a:camera prst="orthographicFront"/>
                  <a:lightRig rig="threePt" dir="t"/>
                </a:scene3d>
                <a:sp3d contourW="12700"/>
              </a:bodyPr>
              <a:lstStyle/>
              <a:p>
                <a:pPr algn="dist"/>
                <a:r>
                  <a:rPr lang="zh-CN" altLang="en-US" dirty="0">
                    <a:solidFill>
                      <a:schemeClr val="tx1">
                        <a:lumMod val="75000"/>
                        <a:lumOff val="25000"/>
                      </a:schemeClr>
                    </a:solidFill>
                    <a:latin typeface="思源黑体 Medium" panose="020B0600000000000000" pitchFamily="34" charset="-122"/>
                    <a:ea typeface="思源黑体 Medium" panose="020B0600000000000000" pitchFamily="34" charset="-122"/>
                  </a:rPr>
                  <a:t>标题文字添加</a:t>
                </a:r>
              </a:p>
            </p:txBody>
          </p:sp>
          <p:sp>
            <p:nvSpPr>
              <p:cNvPr id="58" name="文本框 57">
                <a:extLst>
                  <a:ext uri="{FF2B5EF4-FFF2-40B4-BE49-F238E27FC236}">
                    <a16:creationId xmlns="" xmlns:a16="http://schemas.microsoft.com/office/drawing/2014/main" id="{592159AC-8EA2-4945-AAB8-8A901902AD32}"/>
                  </a:ext>
                </a:extLst>
              </p:cNvPr>
              <p:cNvSpPr txBox="1"/>
              <p:nvPr/>
            </p:nvSpPr>
            <p:spPr>
              <a:xfrm>
                <a:off x="3657994" y="3086648"/>
                <a:ext cx="3573065" cy="784830"/>
              </a:xfrm>
              <a:prstGeom prst="rect">
                <a:avLst/>
              </a:prstGeom>
              <a:noFill/>
            </p:spPr>
            <p:txBody>
              <a:bodyPr wrap="square" rtlCol="0">
                <a:spAutoFit/>
                <a:scene3d>
                  <a:camera prst="orthographicFront"/>
                  <a:lightRig rig="threePt" dir="t"/>
                </a:scene3d>
                <a:sp3d contourW="12700"/>
              </a:bodyPr>
              <a:lstStyle/>
              <a:p>
                <a:pPr>
                  <a:lnSpc>
                    <a:spcPct val="125000"/>
                  </a:lnSpc>
                </a:pPr>
                <a:r>
                  <a:rPr lang="zh-CN" altLang="en-US" sz="1200" dirty="0">
                    <a:solidFill>
                      <a:schemeClr val="tx1">
                        <a:lumMod val="75000"/>
                        <a:lumOff val="25000"/>
                      </a:schemeClr>
                    </a:solidFill>
                    <a:latin typeface="思源黑体 Normal" panose="020B0400000000000000" pitchFamily="34" charset="-122"/>
                    <a:ea typeface="思源黑体 Normal" panose="020B0400000000000000" pitchFamily="34" charset="-122"/>
                  </a:rPr>
                  <a:t>请将您的内容打在这里，或者通过复制您的文本后，在此框中选择粘贴，并选择只保留文字，且尽可能精简</a:t>
                </a:r>
                <a:r>
                  <a:rPr lang="en-US" altLang="zh-CN" sz="1200" dirty="0">
                    <a:solidFill>
                      <a:schemeClr val="tx1">
                        <a:lumMod val="75000"/>
                        <a:lumOff val="25000"/>
                      </a:schemeClr>
                    </a:solidFill>
                    <a:latin typeface="思源黑体 Normal" panose="020B0400000000000000" pitchFamily="34" charset="-122"/>
                    <a:ea typeface="思源黑体 Normal" panose="020B0400000000000000" pitchFamily="34" charset="-122"/>
                  </a:rPr>
                  <a:t>.</a:t>
                </a:r>
              </a:p>
            </p:txBody>
          </p:sp>
        </p:grpSp>
      </p:grpSp>
      <p:grpSp>
        <p:nvGrpSpPr>
          <p:cNvPr id="59" name="组合 58">
            <a:extLst>
              <a:ext uri="{FF2B5EF4-FFF2-40B4-BE49-F238E27FC236}">
                <a16:creationId xmlns="" xmlns:a16="http://schemas.microsoft.com/office/drawing/2014/main" id="{E7D1F024-FC0A-4CA6-8DF9-B1292174B23A}"/>
              </a:ext>
            </a:extLst>
          </p:cNvPr>
          <p:cNvGrpSpPr/>
          <p:nvPr/>
        </p:nvGrpSpPr>
        <p:grpSpPr>
          <a:xfrm>
            <a:off x="866888" y="1360687"/>
            <a:ext cx="6592805" cy="3316896"/>
            <a:chOff x="1206499" y="1901370"/>
            <a:chExt cx="6346828" cy="3193143"/>
          </a:xfrm>
        </p:grpSpPr>
        <p:sp>
          <p:nvSpPr>
            <p:cNvPr id="60" name="矩形 59">
              <a:extLst>
                <a:ext uri="{FF2B5EF4-FFF2-40B4-BE49-F238E27FC236}">
                  <a16:creationId xmlns="" xmlns:a16="http://schemas.microsoft.com/office/drawing/2014/main" id="{CA90BDBD-2E0A-4A15-ADE4-6C46F85D8ADB}"/>
                </a:ext>
              </a:extLst>
            </p:cNvPr>
            <p:cNvSpPr/>
            <p:nvPr/>
          </p:nvSpPr>
          <p:spPr>
            <a:xfrm>
              <a:off x="1206499" y="1901370"/>
              <a:ext cx="6328229" cy="3193143"/>
            </a:xfrm>
            <a:prstGeom prst="rect">
              <a:avLst/>
            </a:prstGeom>
            <a:solidFill>
              <a:schemeClr val="bg1"/>
            </a:solidFill>
            <a:ln w="190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黑体 Normal" panose="020B0400000000000000" pitchFamily="34" charset="-122"/>
                <a:ea typeface="字魂59号-创粗黑" panose="00000500000000000000" pitchFamily="2" charset="-122"/>
              </a:endParaRPr>
            </a:p>
          </p:txBody>
        </p:sp>
        <p:sp>
          <p:nvSpPr>
            <p:cNvPr id="61" name="矩形 60">
              <a:extLst>
                <a:ext uri="{FF2B5EF4-FFF2-40B4-BE49-F238E27FC236}">
                  <a16:creationId xmlns="" xmlns:a16="http://schemas.microsoft.com/office/drawing/2014/main" id="{DF1C6E5B-336F-45B5-8889-0EBA60F3FCA8}"/>
                </a:ext>
              </a:extLst>
            </p:cNvPr>
            <p:cNvSpPr/>
            <p:nvPr/>
          </p:nvSpPr>
          <p:spPr>
            <a:xfrm>
              <a:off x="3028042" y="2423278"/>
              <a:ext cx="3696608" cy="3048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黑体 Normal" panose="020B0400000000000000" pitchFamily="34" charset="-122"/>
                <a:ea typeface="字魂59号-创粗黑" panose="00000500000000000000" pitchFamily="2" charset="-122"/>
              </a:endParaRPr>
            </a:p>
          </p:txBody>
        </p:sp>
        <p:grpSp>
          <p:nvGrpSpPr>
            <p:cNvPr id="62" name="组合 61">
              <a:extLst>
                <a:ext uri="{FF2B5EF4-FFF2-40B4-BE49-F238E27FC236}">
                  <a16:creationId xmlns="" xmlns:a16="http://schemas.microsoft.com/office/drawing/2014/main" id="{6272CE83-1E0A-4FB5-918A-243D0FA75B66}"/>
                </a:ext>
              </a:extLst>
            </p:cNvPr>
            <p:cNvGrpSpPr/>
            <p:nvPr/>
          </p:nvGrpSpPr>
          <p:grpSpPr>
            <a:xfrm>
              <a:off x="1407883" y="2391705"/>
              <a:ext cx="1814288" cy="2181694"/>
              <a:chOff x="1255483" y="2301298"/>
              <a:chExt cx="1814288" cy="2181694"/>
            </a:xfrm>
          </p:grpSpPr>
          <p:sp>
            <p:nvSpPr>
              <p:cNvPr id="75" name="文本框 74">
                <a:extLst>
                  <a:ext uri="{FF2B5EF4-FFF2-40B4-BE49-F238E27FC236}">
                    <a16:creationId xmlns="" xmlns:a16="http://schemas.microsoft.com/office/drawing/2014/main" id="{F62D41B3-6A34-4B80-9EBE-E281AABBDA8A}"/>
                  </a:ext>
                </a:extLst>
              </p:cNvPr>
              <p:cNvSpPr txBox="1"/>
              <p:nvPr/>
            </p:nvSpPr>
            <p:spPr>
              <a:xfrm>
                <a:off x="1255483" y="2301298"/>
                <a:ext cx="1814288" cy="338554"/>
              </a:xfrm>
              <a:prstGeom prst="rect">
                <a:avLst/>
              </a:prstGeom>
              <a:noFill/>
            </p:spPr>
            <p:txBody>
              <a:bodyPr wrap="square" rtlCol="0">
                <a:spAutoFit/>
                <a:scene3d>
                  <a:camera prst="orthographicFront"/>
                  <a:lightRig rig="threePt" dir="t"/>
                </a:scene3d>
                <a:sp3d contourW="12700"/>
              </a:bodyPr>
              <a:lstStyle/>
              <a:p>
                <a:r>
                  <a:rPr lang="zh-CN" altLang="en-US" sz="1600" b="1" dirty="0">
                    <a:solidFill>
                      <a:schemeClr val="tx1">
                        <a:lumMod val="75000"/>
                        <a:lumOff val="25000"/>
                      </a:schemeClr>
                    </a:solidFill>
                    <a:latin typeface="思源黑体 Medium" panose="020B0600000000000000" pitchFamily="34" charset="-122"/>
                    <a:ea typeface="思源黑体 Medium" panose="020B0600000000000000" pitchFamily="34" charset="-122"/>
                  </a:rPr>
                  <a:t>标题文字添加</a:t>
                </a:r>
              </a:p>
            </p:txBody>
          </p:sp>
          <p:sp>
            <p:nvSpPr>
              <p:cNvPr id="76" name="文本框 75">
                <a:extLst>
                  <a:ext uri="{FF2B5EF4-FFF2-40B4-BE49-F238E27FC236}">
                    <a16:creationId xmlns="" xmlns:a16="http://schemas.microsoft.com/office/drawing/2014/main" id="{27BE8109-B537-4490-8C90-DC0A43DC24D5}"/>
                  </a:ext>
                </a:extLst>
              </p:cNvPr>
              <p:cNvSpPr txBox="1"/>
              <p:nvPr/>
            </p:nvSpPr>
            <p:spPr>
              <a:xfrm>
                <a:off x="1255483" y="2915678"/>
                <a:ext cx="1814288" cy="338554"/>
              </a:xfrm>
              <a:prstGeom prst="rect">
                <a:avLst/>
              </a:prstGeom>
              <a:noFill/>
            </p:spPr>
            <p:txBody>
              <a:bodyPr wrap="square" rtlCol="0">
                <a:spAutoFit/>
                <a:scene3d>
                  <a:camera prst="orthographicFront"/>
                  <a:lightRig rig="threePt" dir="t"/>
                </a:scene3d>
                <a:sp3d contourW="12700"/>
              </a:bodyPr>
              <a:lstStyle/>
              <a:p>
                <a:r>
                  <a:rPr lang="zh-CN" altLang="en-US" sz="1600" b="1" dirty="0">
                    <a:solidFill>
                      <a:schemeClr val="tx1">
                        <a:lumMod val="75000"/>
                        <a:lumOff val="25000"/>
                      </a:schemeClr>
                    </a:solidFill>
                    <a:latin typeface="思源黑体 Medium" panose="020B0600000000000000" pitchFamily="34" charset="-122"/>
                    <a:ea typeface="思源黑体 Medium" panose="020B0600000000000000" pitchFamily="34" charset="-122"/>
                  </a:rPr>
                  <a:t>标题文字添加</a:t>
                </a:r>
              </a:p>
            </p:txBody>
          </p:sp>
          <p:sp>
            <p:nvSpPr>
              <p:cNvPr id="77" name="文本框 76">
                <a:extLst>
                  <a:ext uri="{FF2B5EF4-FFF2-40B4-BE49-F238E27FC236}">
                    <a16:creationId xmlns="" xmlns:a16="http://schemas.microsoft.com/office/drawing/2014/main" id="{1895EECA-6D43-49BB-8C02-EA0A2F420244}"/>
                  </a:ext>
                </a:extLst>
              </p:cNvPr>
              <p:cNvSpPr txBox="1"/>
              <p:nvPr/>
            </p:nvSpPr>
            <p:spPr>
              <a:xfrm>
                <a:off x="1255483" y="3530058"/>
                <a:ext cx="1814288" cy="338554"/>
              </a:xfrm>
              <a:prstGeom prst="rect">
                <a:avLst/>
              </a:prstGeom>
              <a:noFill/>
            </p:spPr>
            <p:txBody>
              <a:bodyPr wrap="square" rtlCol="0">
                <a:spAutoFit/>
                <a:scene3d>
                  <a:camera prst="orthographicFront"/>
                  <a:lightRig rig="threePt" dir="t"/>
                </a:scene3d>
                <a:sp3d contourW="12700"/>
              </a:bodyPr>
              <a:lstStyle/>
              <a:p>
                <a:r>
                  <a:rPr lang="zh-CN" altLang="en-US" sz="1600" b="1" dirty="0">
                    <a:solidFill>
                      <a:schemeClr val="tx1">
                        <a:lumMod val="75000"/>
                        <a:lumOff val="25000"/>
                      </a:schemeClr>
                    </a:solidFill>
                    <a:latin typeface="思源黑体 Medium" panose="020B0600000000000000" pitchFamily="34" charset="-122"/>
                    <a:ea typeface="思源黑体 Medium" panose="020B0600000000000000" pitchFamily="34" charset="-122"/>
                  </a:rPr>
                  <a:t>标题文字添加</a:t>
                </a:r>
              </a:p>
            </p:txBody>
          </p:sp>
          <p:sp>
            <p:nvSpPr>
              <p:cNvPr id="78" name="文本框 77">
                <a:extLst>
                  <a:ext uri="{FF2B5EF4-FFF2-40B4-BE49-F238E27FC236}">
                    <a16:creationId xmlns="" xmlns:a16="http://schemas.microsoft.com/office/drawing/2014/main" id="{CA1C3AD7-719B-4C02-ADCD-0750EF37E763}"/>
                  </a:ext>
                </a:extLst>
              </p:cNvPr>
              <p:cNvSpPr txBox="1"/>
              <p:nvPr/>
            </p:nvSpPr>
            <p:spPr>
              <a:xfrm>
                <a:off x="1255483" y="4144438"/>
                <a:ext cx="1814288" cy="338554"/>
              </a:xfrm>
              <a:prstGeom prst="rect">
                <a:avLst/>
              </a:prstGeom>
              <a:noFill/>
            </p:spPr>
            <p:txBody>
              <a:bodyPr wrap="square" rtlCol="0">
                <a:spAutoFit/>
                <a:scene3d>
                  <a:camera prst="orthographicFront"/>
                  <a:lightRig rig="threePt" dir="t"/>
                </a:scene3d>
                <a:sp3d contourW="12700"/>
              </a:bodyPr>
              <a:lstStyle/>
              <a:p>
                <a:r>
                  <a:rPr lang="zh-CN" altLang="en-US" sz="1600" b="1" dirty="0">
                    <a:solidFill>
                      <a:schemeClr val="tx1">
                        <a:lumMod val="75000"/>
                        <a:lumOff val="25000"/>
                      </a:schemeClr>
                    </a:solidFill>
                    <a:latin typeface="思源黑体 Medium" panose="020B0600000000000000" pitchFamily="34" charset="-122"/>
                    <a:ea typeface="思源黑体 Medium" panose="020B0600000000000000" pitchFamily="34" charset="-122"/>
                  </a:rPr>
                  <a:t>标题文字添加</a:t>
                </a:r>
              </a:p>
            </p:txBody>
          </p:sp>
        </p:grpSp>
        <p:sp>
          <p:nvSpPr>
            <p:cNvPr id="63" name="矩形 62">
              <a:extLst>
                <a:ext uri="{FF2B5EF4-FFF2-40B4-BE49-F238E27FC236}">
                  <a16:creationId xmlns="" xmlns:a16="http://schemas.microsoft.com/office/drawing/2014/main" id="{3129348D-FFDF-4A8B-A177-B36AD19D6D3F}"/>
                </a:ext>
              </a:extLst>
            </p:cNvPr>
            <p:cNvSpPr/>
            <p:nvPr/>
          </p:nvSpPr>
          <p:spPr>
            <a:xfrm>
              <a:off x="3028042" y="3037889"/>
              <a:ext cx="3696608" cy="3048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黑体 Normal" panose="020B0400000000000000" pitchFamily="34" charset="-122"/>
                <a:ea typeface="字魂59号-创粗黑" panose="00000500000000000000" pitchFamily="2" charset="-122"/>
              </a:endParaRPr>
            </a:p>
          </p:txBody>
        </p:sp>
        <p:sp>
          <p:nvSpPr>
            <p:cNvPr id="64" name="矩形 63">
              <a:extLst>
                <a:ext uri="{FF2B5EF4-FFF2-40B4-BE49-F238E27FC236}">
                  <a16:creationId xmlns="" xmlns:a16="http://schemas.microsoft.com/office/drawing/2014/main" id="{7798AB50-9ADA-42D2-9C04-8BE86A7C7601}"/>
                </a:ext>
              </a:extLst>
            </p:cNvPr>
            <p:cNvSpPr/>
            <p:nvPr/>
          </p:nvSpPr>
          <p:spPr>
            <a:xfrm>
              <a:off x="3028042" y="3652500"/>
              <a:ext cx="3696608" cy="3048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黑体 Normal" panose="020B0400000000000000" pitchFamily="34" charset="-122"/>
                <a:ea typeface="字魂59号-创粗黑" panose="00000500000000000000" pitchFamily="2" charset="-122"/>
              </a:endParaRPr>
            </a:p>
          </p:txBody>
        </p:sp>
        <p:sp>
          <p:nvSpPr>
            <p:cNvPr id="65" name="矩形 64">
              <a:extLst>
                <a:ext uri="{FF2B5EF4-FFF2-40B4-BE49-F238E27FC236}">
                  <a16:creationId xmlns="" xmlns:a16="http://schemas.microsoft.com/office/drawing/2014/main" id="{7EE3E2CE-B604-4D4E-88B5-2FD83A2C409B}"/>
                </a:ext>
              </a:extLst>
            </p:cNvPr>
            <p:cNvSpPr/>
            <p:nvPr/>
          </p:nvSpPr>
          <p:spPr>
            <a:xfrm>
              <a:off x="3028042" y="4267111"/>
              <a:ext cx="3696608" cy="3048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黑体 Normal" panose="020B0400000000000000" pitchFamily="34" charset="-122"/>
                <a:ea typeface="字魂59号-创粗黑" panose="00000500000000000000" pitchFamily="2" charset="-122"/>
              </a:endParaRPr>
            </a:p>
          </p:txBody>
        </p:sp>
        <p:sp>
          <p:nvSpPr>
            <p:cNvPr id="66" name="矩形 65">
              <a:extLst>
                <a:ext uri="{FF2B5EF4-FFF2-40B4-BE49-F238E27FC236}">
                  <a16:creationId xmlns="" xmlns:a16="http://schemas.microsoft.com/office/drawing/2014/main" id="{006EC241-C466-47D0-AECB-E486382A0472}"/>
                </a:ext>
              </a:extLst>
            </p:cNvPr>
            <p:cNvSpPr/>
            <p:nvPr/>
          </p:nvSpPr>
          <p:spPr>
            <a:xfrm>
              <a:off x="3028043" y="2423278"/>
              <a:ext cx="1972582" cy="3048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黑体 Normal" panose="020B0400000000000000" pitchFamily="34" charset="-122"/>
                <a:ea typeface="字魂59号-创粗黑" panose="00000500000000000000" pitchFamily="2" charset="-122"/>
              </a:endParaRPr>
            </a:p>
          </p:txBody>
        </p:sp>
        <p:sp>
          <p:nvSpPr>
            <p:cNvPr id="67" name="矩形 66">
              <a:extLst>
                <a:ext uri="{FF2B5EF4-FFF2-40B4-BE49-F238E27FC236}">
                  <a16:creationId xmlns="" xmlns:a16="http://schemas.microsoft.com/office/drawing/2014/main" id="{40EBE8AA-DC2E-4D32-80B0-48726D9794ED}"/>
                </a:ext>
              </a:extLst>
            </p:cNvPr>
            <p:cNvSpPr/>
            <p:nvPr/>
          </p:nvSpPr>
          <p:spPr>
            <a:xfrm>
              <a:off x="3028043" y="3037889"/>
              <a:ext cx="2582182" cy="3048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黑体 Normal" panose="020B0400000000000000" pitchFamily="34" charset="-122"/>
                <a:ea typeface="字魂59号-创粗黑" panose="00000500000000000000" pitchFamily="2" charset="-122"/>
              </a:endParaRPr>
            </a:p>
          </p:txBody>
        </p:sp>
        <p:sp>
          <p:nvSpPr>
            <p:cNvPr id="68" name="矩形 67">
              <a:extLst>
                <a:ext uri="{FF2B5EF4-FFF2-40B4-BE49-F238E27FC236}">
                  <a16:creationId xmlns="" xmlns:a16="http://schemas.microsoft.com/office/drawing/2014/main" id="{00DAF4A5-8DFA-4BC1-ABE8-FD4D22FF695A}"/>
                </a:ext>
              </a:extLst>
            </p:cNvPr>
            <p:cNvSpPr/>
            <p:nvPr/>
          </p:nvSpPr>
          <p:spPr>
            <a:xfrm>
              <a:off x="3028043" y="3652500"/>
              <a:ext cx="1553482" cy="3048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黑体 Normal" panose="020B0400000000000000" pitchFamily="34" charset="-122"/>
                <a:ea typeface="字魂59号-创粗黑" panose="00000500000000000000" pitchFamily="2" charset="-122"/>
              </a:endParaRPr>
            </a:p>
          </p:txBody>
        </p:sp>
        <p:sp>
          <p:nvSpPr>
            <p:cNvPr id="69" name="矩形 68">
              <a:extLst>
                <a:ext uri="{FF2B5EF4-FFF2-40B4-BE49-F238E27FC236}">
                  <a16:creationId xmlns="" xmlns:a16="http://schemas.microsoft.com/office/drawing/2014/main" id="{3345102E-7D52-4633-98ED-DA1046743B42}"/>
                </a:ext>
              </a:extLst>
            </p:cNvPr>
            <p:cNvSpPr/>
            <p:nvPr/>
          </p:nvSpPr>
          <p:spPr>
            <a:xfrm>
              <a:off x="3028043" y="4267111"/>
              <a:ext cx="3096532" cy="3048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黑体 Normal" panose="020B0400000000000000" pitchFamily="34" charset="-122"/>
                <a:ea typeface="字魂59号-创粗黑" panose="00000500000000000000" pitchFamily="2" charset="-122"/>
              </a:endParaRPr>
            </a:p>
          </p:txBody>
        </p:sp>
        <p:grpSp>
          <p:nvGrpSpPr>
            <p:cNvPr id="70" name="组合 69">
              <a:extLst>
                <a:ext uri="{FF2B5EF4-FFF2-40B4-BE49-F238E27FC236}">
                  <a16:creationId xmlns="" xmlns:a16="http://schemas.microsoft.com/office/drawing/2014/main" id="{8C2BC270-5B61-4236-82CA-F2F813D53462}"/>
                </a:ext>
              </a:extLst>
            </p:cNvPr>
            <p:cNvGrpSpPr/>
            <p:nvPr/>
          </p:nvGrpSpPr>
          <p:grpSpPr>
            <a:xfrm>
              <a:off x="6768193" y="2401230"/>
              <a:ext cx="785134" cy="2150917"/>
              <a:chOff x="1255483" y="2301298"/>
              <a:chExt cx="785134" cy="2150917"/>
            </a:xfrm>
          </p:grpSpPr>
          <p:sp>
            <p:nvSpPr>
              <p:cNvPr id="71" name="文本框 70">
                <a:extLst>
                  <a:ext uri="{FF2B5EF4-FFF2-40B4-BE49-F238E27FC236}">
                    <a16:creationId xmlns="" xmlns:a16="http://schemas.microsoft.com/office/drawing/2014/main" id="{5AAA8394-198D-46C6-9D1F-CA5E26FA39A3}"/>
                  </a:ext>
                </a:extLst>
              </p:cNvPr>
              <p:cNvSpPr txBox="1"/>
              <p:nvPr/>
            </p:nvSpPr>
            <p:spPr>
              <a:xfrm>
                <a:off x="1255483" y="2301298"/>
                <a:ext cx="785134" cy="307777"/>
              </a:xfrm>
              <a:prstGeom prst="rect">
                <a:avLst/>
              </a:prstGeom>
              <a:noFill/>
            </p:spPr>
            <p:txBody>
              <a:bodyPr wrap="square" rtlCol="0">
                <a:spAutoFit/>
                <a:scene3d>
                  <a:camera prst="orthographicFront"/>
                  <a:lightRig rig="threePt" dir="t"/>
                </a:scene3d>
                <a:sp3d contourW="12700"/>
              </a:bodyPr>
              <a:lstStyle/>
              <a:p>
                <a:r>
                  <a:rPr lang="en-US" altLang="zh-CN" sz="1400" dirty="0">
                    <a:solidFill>
                      <a:schemeClr val="tx1">
                        <a:lumMod val="75000"/>
                        <a:lumOff val="25000"/>
                      </a:schemeClr>
                    </a:solidFill>
                    <a:latin typeface="思源黑体 Normal" panose="020B0400000000000000" pitchFamily="34" charset="-122"/>
                    <a:ea typeface="思源黑体 Normal" panose="020B0400000000000000" pitchFamily="34" charset="-122"/>
                  </a:rPr>
                  <a:t>72%</a:t>
                </a:r>
                <a:endParaRPr lang="zh-CN" altLang="en-US" sz="1400" dirty="0">
                  <a:solidFill>
                    <a:schemeClr val="tx1">
                      <a:lumMod val="75000"/>
                      <a:lumOff val="25000"/>
                    </a:schemeClr>
                  </a:solidFill>
                  <a:latin typeface="思源黑体 Normal" panose="020B0400000000000000" pitchFamily="34" charset="-122"/>
                  <a:ea typeface="思源黑体 Normal" panose="020B0400000000000000" pitchFamily="34" charset="-122"/>
                </a:endParaRPr>
              </a:p>
            </p:txBody>
          </p:sp>
          <p:sp>
            <p:nvSpPr>
              <p:cNvPr id="72" name="文本框 71">
                <a:extLst>
                  <a:ext uri="{FF2B5EF4-FFF2-40B4-BE49-F238E27FC236}">
                    <a16:creationId xmlns="" xmlns:a16="http://schemas.microsoft.com/office/drawing/2014/main" id="{2E068567-EBC6-46B1-B577-041D2E7602A7}"/>
                  </a:ext>
                </a:extLst>
              </p:cNvPr>
              <p:cNvSpPr txBox="1"/>
              <p:nvPr/>
            </p:nvSpPr>
            <p:spPr>
              <a:xfrm>
                <a:off x="1255483" y="2915678"/>
                <a:ext cx="785134" cy="307777"/>
              </a:xfrm>
              <a:prstGeom prst="rect">
                <a:avLst/>
              </a:prstGeom>
              <a:noFill/>
            </p:spPr>
            <p:txBody>
              <a:bodyPr wrap="square" rtlCol="0">
                <a:spAutoFit/>
                <a:scene3d>
                  <a:camera prst="orthographicFront"/>
                  <a:lightRig rig="threePt" dir="t"/>
                </a:scene3d>
                <a:sp3d contourW="12700"/>
              </a:bodyPr>
              <a:lstStyle/>
              <a:p>
                <a:r>
                  <a:rPr lang="en-US" altLang="zh-CN" sz="1400" dirty="0">
                    <a:solidFill>
                      <a:schemeClr val="tx1">
                        <a:lumMod val="75000"/>
                        <a:lumOff val="25000"/>
                      </a:schemeClr>
                    </a:solidFill>
                    <a:latin typeface="思源黑体 Normal" panose="020B0400000000000000" pitchFamily="34" charset="-122"/>
                    <a:ea typeface="思源黑体 Normal" panose="020B0400000000000000" pitchFamily="34" charset="-122"/>
                  </a:rPr>
                  <a:t>83%</a:t>
                </a:r>
                <a:endParaRPr lang="zh-CN" altLang="en-US" sz="1400" dirty="0">
                  <a:solidFill>
                    <a:schemeClr val="tx1">
                      <a:lumMod val="75000"/>
                      <a:lumOff val="25000"/>
                    </a:schemeClr>
                  </a:solidFill>
                  <a:latin typeface="思源黑体 Normal" panose="020B0400000000000000" pitchFamily="34" charset="-122"/>
                  <a:ea typeface="思源黑体 Normal" panose="020B0400000000000000" pitchFamily="34" charset="-122"/>
                </a:endParaRPr>
              </a:p>
            </p:txBody>
          </p:sp>
          <p:sp>
            <p:nvSpPr>
              <p:cNvPr id="73" name="文本框 72">
                <a:extLst>
                  <a:ext uri="{FF2B5EF4-FFF2-40B4-BE49-F238E27FC236}">
                    <a16:creationId xmlns="" xmlns:a16="http://schemas.microsoft.com/office/drawing/2014/main" id="{E60461C7-716C-4F98-B5E0-FB14DBCEE5CA}"/>
                  </a:ext>
                </a:extLst>
              </p:cNvPr>
              <p:cNvSpPr txBox="1"/>
              <p:nvPr/>
            </p:nvSpPr>
            <p:spPr>
              <a:xfrm>
                <a:off x="1255483" y="3530058"/>
                <a:ext cx="785134" cy="307777"/>
              </a:xfrm>
              <a:prstGeom prst="rect">
                <a:avLst/>
              </a:prstGeom>
              <a:noFill/>
            </p:spPr>
            <p:txBody>
              <a:bodyPr wrap="square" rtlCol="0">
                <a:spAutoFit/>
                <a:scene3d>
                  <a:camera prst="orthographicFront"/>
                  <a:lightRig rig="threePt" dir="t"/>
                </a:scene3d>
                <a:sp3d contourW="12700"/>
              </a:bodyPr>
              <a:lstStyle/>
              <a:p>
                <a:r>
                  <a:rPr lang="en-US" altLang="zh-CN" sz="1400" dirty="0">
                    <a:solidFill>
                      <a:schemeClr val="tx1">
                        <a:lumMod val="75000"/>
                        <a:lumOff val="25000"/>
                      </a:schemeClr>
                    </a:solidFill>
                    <a:latin typeface="思源黑体 Normal" panose="020B0400000000000000" pitchFamily="34" charset="-122"/>
                    <a:ea typeface="思源黑体 Normal" panose="020B0400000000000000" pitchFamily="34" charset="-122"/>
                  </a:rPr>
                  <a:t>46%</a:t>
                </a:r>
                <a:endParaRPr lang="zh-CN" altLang="en-US" sz="1400" dirty="0">
                  <a:solidFill>
                    <a:schemeClr val="tx1">
                      <a:lumMod val="75000"/>
                      <a:lumOff val="25000"/>
                    </a:schemeClr>
                  </a:solidFill>
                  <a:latin typeface="思源黑体 Normal" panose="020B0400000000000000" pitchFamily="34" charset="-122"/>
                  <a:ea typeface="思源黑体 Normal" panose="020B0400000000000000" pitchFamily="34" charset="-122"/>
                </a:endParaRPr>
              </a:p>
            </p:txBody>
          </p:sp>
          <p:sp>
            <p:nvSpPr>
              <p:cNvPr id="74" name="文本框 73">
                <a:extLst>
                  <a:ext uri="{FF2B5EF4-FFF2-40B4-BE49-F238E27FC236}">
                    <a16:creationId xmlns="" xmlns:a16="http://schemas.microsoft.com/office/drawing/2014/main" id="{5DEDDEA8-8540-4412-961C-13B57DB58B90}"/>
                  </a:ext>
                </a:extLst>
              </p:cNvPr>
              <p:cNvSpPr txBox="1"/>
              <p:nvPr/>
            </p:nvSpPr>
            <p:spPr>
              <a:xfrm>
                <a:off x="1255483" y="4144438"/>
                <a:ext cx="785134" cy="307777"/>
              </a:xfrm>
              <a:prstGeom prst="rect">
                <a:avLst/>
              </a:prstGeom>
              <a:noFill/>
            </p:spPr>
            <p:txBody>
              <a:bodyPr wrap="square" rtlCol="0">
                <a:spAutoFit/>
                <a:scene3d>
                  <a:camera prst="orthographicFront"/>
                  <a:lightRig rig="threePt" dir="t"/>
                </a:scene3d>
                <a:sp3d contourW="12700"/>
              </a:bodyPr>
              <a:lstStyle/>
              <a:p>
                <a:r>
                  <a:rPr lang="en-US" altLang="zh-CN" sz="1400" dirty="0">
                    <a:solidFill>
                      <a:schemeClr val="tx1">
                        <a:lumMod val="75000"/>
                        <a:lumOff val="25000"/>
                      </a:schemeClr>
                    </a:solidFill>
                    <a:latin typeface="思源黑体 Normal" panose="020B0400000000000000" pitchFamily="34" charset="-122"/>
                    <a:ea typeface="思源黑体 Normal" panose="020B0400000000000000" pitchFamily="34" charset="-122"/>
                  </a:rPr>
                  <a:t>90%</a:t>
                </a:r>
                <a:endParaRPr lang="zh-CN" altLang="en-US" sz="1400" dirty="0">
                  <a:solidFill>
                    <a:schemeClr val="tx1">
                      <a:lumMod val="75000"/>
                      <a:lumOff val="25000"/>
                    </a:schemeClr>
                  </a:solidFill>
                  <a:latin typeface="思源黑体 Normal" panose="020B0400000000000000" pitchFamily="34" charset="-122"/>
                  <a:ea typeface="思源黑体 Normal" panose="020B0400000000000000" pitchFamily="34" charset="-122"/>
                </a:endParaRPr>
              </a:p>
            </p:txBody>
          </p:sp>
        </p:grpSp>
      </p:grpSp>
      <p:sp>
        <p:nvSpPr>
          <p:cNvPr id="79" name="文本框 78">
            <a:extLst>
              <a:ext uri="{FF2B5EF4-FFF2-40B4-BE49-F238E27FC236}">
                <a16:creationId xmlns="" xmlns:a16="http://schemas.microsoft.com/office/drawing/2014/main" id="{EACECA3C-6068-4120-B56A-E7EBF63A2A03}"/>
              </a:ext>
            </a:extLst>
          </p:cNvPr>
          <p:cNvSpPr txBox="1"/>
          <p:nvPr/>
        </p:nvSpPr>
        <p:spPr>
          <a:xfrm>
            <a:off x="752589" y="5081059"/>
            <a:ext cx="10677412" cy="1177245"/>
          </a:xfrm>
          <a:prstGeom prst="rect">
            <a:avLst/>
          </a:prstGeom>
          <a:noFill/>
        </p:spPr>
        <p:txBody>
          <a:bodyPr wrap="square" rtlCol="0">
            <a:spAutoFit/>
            <a:scene3d>
              <a:camera prst="orthographicFront"/>
              <a:lightRig rig="threePt" dir="t"/>
            </a:scene3d>
            <a:sp3d contourW="12700"/>
          </a:bodyPr>
          <a:lstStyle/>
          <a:p>
            <a:pPr>
              <a:lnSpc>
                <a:spcPct val="125000"/>
              </a:lnSpc>
            </a:pPr>
            <a:r>
              <a:rPr lang="zh-CN" altLang="en-US" sz="1400" dirty="0">
                <a:solidFill>
                  <a:schemeClr val="tx1">
                    <a:lumMod val="75000"/>
                    <a:lumOff val="25000"/>
                  </a:schemeClr>
                </a:solidFill>
                <a:latin typeface="思源黑体 Normal" panose="020B0400000000000000" pitchFamily="34" charset="-122"/>
                <a:ea typeface="思源黑体 Normal" panose="020B0400000000000000" pitchFamily="34" charset="-122"/>
              </a:rPr>
              <a:t>请将您的内容打在这里，或者通过复制您的文本后，在此框中选择粘贴，并选择只保留文字，且尽可能精简</a:t>
            </a:r>
            <a:r>
              <a:rPr lang="en-US" altLang="zh-CN" sz="1400" dirty="0">
                <a:solidFill>
                  <a:schemeClr val="tx1">
                    <a:lumMod val="75000"/>
                    <a:lumOff val="25000"/>
                  </a:schemeClr>
                </a:solidFill>
                <a:latin typeface="思源黑体 Normal" panose="020B0400000000000000" pitchFamily="34" charset="-122"/>
                <a:ea typeface="思源黑体 Normal" panose="020B0400000000000000" pitchFamily="34" charset="-122"/>
              </a:rPr>
              <a:t>.</a:t>
            </a:r>
            <a:r>
              <a:rPr lang="zh-CN" altLang="en-US" sz="1400" dirty="0">
                <a:solidFill>
                  <a:schemeClr val="tx1">
                    <a:lumMod val="75000"/>
                    <a:lumOff val="25000"/>
                  </a:schemeClr>
                </a:solidFill>
                <a:latin typeface="思源黑体 Normal" panose="020B0400000000000000" pitchFamily="34" charset="-122"/>
                <a:ea typeface="思源黑体 Normal" panose="020B0400000000000000" pitchFamily="34" charset="-122"/>
              </a:rPr>
              <a:t>请将您的内容打在这里，或者通过复制您的文本后，在此框中选择粘贴，并选择只保留文字，且尽可能精简</a:t>
            </a:r>
            <a:r>
              <a:rPr lang="en-US" altLang="zh-CN" sz="1400" dirty="0">
                <a:solidFill>
                  <a:schemeClr val="tx1">
                    <a:lumMod val="75000"/>
                    <a:lumOff val="25000"/>
                  </a:schemeClr>
                </a:solidFill>
                <a:latin typeface="思源黑体 Normal" panose="020B0400000000000000" pitchFamily="34" charset="-122"/>
                <a:ea typeface="思源黑体 Normal" panose="020B0400000000000000" pitchFamily="34" charset="-122"/>
              </a:rPr>
              <a:t>.</a:t>
            </a:r>
          </a:p>
          <a:p>
            <a:pPr>
              <a:lnSpc>
                <a:spcPct val="125000"/>
              </a:lnSpc>
            </a:pPr>
            <a:r>
              <a:rPr lang="zh-CN" altLang="en-US" sz="1400" dirty="0">
                <a:solidFill>
                  <a:schemeClr val="tx1">
                    <a:lumMod val="75000"/>
                    <a:lumOff val="25000"/>
                  </a:schemeClr>
                </a:solidFill>
                <a:latin typeface="思源黑体 Normal" panose="020B0400000000000000" pitchFamily="34" charset="-122"/>
                <a:ea typeface="思源黑体 Normal" panose="020B0400000000000000" pitchFamily="34" charset="-122"/>
              </a:rPr>
              <a:t>请将您的内容打在这里，或者通过复制您的文本后，在此框中选择粘贴，并选择只保留文字，且尽可能精简</a:t>
            </a:r>
            <a:r>
              <a:rPr lang="en-US" altLang="zh-CN" sz="1400" dirty="0">
                <a:solidFill>
                  <a:schemeClr val="tx1">
                    <a:lumMod val="75000"/>
                    <a:lumOff val="25000"/>
                  </a:schemeClr>
                </a:solidFill>
                <a:latin typeface="思源黑体 Normal" panose="020B0400000000000000" pitchFamily="34" charset="-122"/>
                <a:ea typeface="思源黑体 Normal" panose="020B0400000000000000" pitchFamily="34" charset="-122"/>
              </a:rPr>
              <a:t>.</a:t>
            </a:r>
          </a:p>
          <a:p>
            <a:pPr>
              <a:lnSpc>
                <a:spcPct val="150000"/>
              </a:lnSpc>
            </a:pPr>
            <a:endParaRPr lang="en-US" altLang="zh-CN" sz="1200" dirty="0">
              <a:latin typeface="思源黑体 Normal" panose="020B0400000000000000" pitchFamily="34" charset="-122"/>
              <a:ea typeface="字魂59号-创粗黑" panose="00000500000000000000" pitchFamily="2" charset="-122"/>
            </a:endParaRPr>
          </a:p>
        </p:txBody>
      </p:sp>
    </p:spTree>
    <p:extLst>
      <p:ext uri="{BB962C8B-B14F-4D97-AF65-F5344CB8AC3E}">
        <p14:creationId xmlns:p14="http://schemas.microsoft.com/office/powerpoint/2010/main" val="3872299780"/>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53"/>
                                        </p:tgtEl>
                                        <p:attrNameLst>
                                          <p:attrName>style.visibility</p:attrName>
                                        </p:attrNameLst>
                                      </p:cBhvr>
                                      <p:to>
                                        <p:strVal val="visible"/>
                                      </p:to>
                                    </p:set>
                                    <p:anim calcmode="lin" valueType="num">
                                      <p:cBhvr additive="base">
                                        <p:cTn id="7" dur="500" fill="hold"/>
                                        <p:tgtEl>
                                          <p:spTgt spid="53"/>
                                        </p:tgtEl>
                                        <p:attrNameLst>
                                          <p:attrName>ppt_x</p:attrName>
                                        </p:attrNameLst>
                                      </p:cBhvr>
                                      <p:tavLst>
                                        <p:tav tm="0">
                                          <p:val>
                                            <p:strVal val="1+#ppt_w/2"/>
                                          </p:val>
                                        </p:tav>
                                        <p:tav tm="100000">
                                          <p:val>
                                            <p:strVal val="#ppt_x"/>
                                          </p:val>
                                        </p:tav>
                                      </p:tavLst>
                                    </p:anim>
                                    <p:anim calcmode="lin" valueType="num">
                                      <p:cBhvr additive="base">
                                        <p:cTn id="8" dur="500" fill="hold"/>
                                        <p:tgtEl>
                                          <p:spTgt spid="5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2" presetClass="entr" presetSubtype="8" fill="hold" nodeType="afterEffect">
                                  <p:stCondLst>
                                    <p:cond delay="0"/>
                                  </p:stCondLst>
                                  <p:childTnLst>
                                    <p:set>
                                      <p:cBhvr>
                                        <p:cTn id="11" dur="1" fill="hold">
                                          <p:stCondLst>
                                            <p:cond delay="0"/>
                                          </p:stCondLst>
                                        </p:cTn>
                                        <p:tgtEl>
                                          <p:spTgt spid="59"/>
                                        </p:tgtEl>
                                        <p:attrNameLst>
                                          <p:attrName>style.visibility</p:attrName>
                                        </p:attrNameLst>
                                      </p:cBhvr>
                                      <p:to>
                                        <p:strVal val="visible"/>
                                      </p:to>
                                    </p:set>
                                    <p:animEffect transition="in" filter="wipe(left)">
                                      <p:cBhvr>
                                        <p:cTn id="12" dur="500"/>
                                        <p:tgtEl>
                                          <p:spTgt spid="59"/>
                                        </p:tgtEl>
                                      </p:cBhvr>
                                    </p:animEffect>
                                  </p:childTnLst>
                                </p:cTn>
                              </p:par>
                            </p:childTnLst>
                          </p:cTn>
                        </p:par>
                        <p:par>
                          <p:cTn id="13" fill="hold">
                            <p:stCondLst>
                              <p:cond delay="1000"/>
                            </p:stCondLst>
                            <p:childTnLst>
                              <p:par>
                                <p:cTn id="14" presetID="22" presetClass="entr" presetSubtype="1" fill="hold" nodeType="afterEffect">
                                  <p:stCondLst>
                                    <p:cond delay="0"/>
                                  </p:stCondLst>
                                  <p:childTnLst>
                                    <p:set>
                                      <p:cBhvr>
                                        <p:cTn id="15" dur="1" fill="hold">
                                          <p:stCondLst>
                                            <p:cond delay="0"/>
                                          </p:stCondLst>
                                        </p:cTn>
                                        <p:tgtEl>
                                          <p:spTgt spid="54"/>
                                        </p:tgtEl>
                                        <p:attrNameLst>
                                          <p:attrName>style.visibility</p:attrName>
                                        </p:attrNameLst>
                                      </p:cBhvr>
                                      <p:to>
                                        <p:strVal val="visible"/>
                                      </p:to>
                                    </p:set>
                                    <p:animEffect transition="in" filter="wipe(up)">
                                      <p:cBhvr>
                                        <p:cTn id="16" dur="500"/>
                                        <p:tgtEl>
                                          <p:spTgt spid="54"/>
                                        </p:tgtEl>
                                      </p:cBhvr>
                                    </p:animEffect>
                                  </p:childTnLst>
                                </p:cTn>
                              </p:par>
                            </p:childTnLst>
                          </p:cTn>
                        </p:par>
                        <p:par>
                          <p:cTn id="17" fill="hold">
                            <p:stCondLst>
                              <p:cond delay="1500"/>
                            </p:stCondLst>
                            <p:childTnLst>
                              <p:par>
                                <p:cTn id="18" presetID="14" presetClass="entr" presetSubtype="10" fill="hold" grpId="0" nodeType="afterEffect">
                                  <p:stCondLst>
                                    <p:cond delay="0"/>
                                  </p:stCondLst>
                                  <p:childTnLst>
                                    <p:set>
                                      <p:cBhvr>
                                        <p:cTn id="19" dur="1" fill="hold">
                                          <p:stCondLst>
                                            <p:cond delay="0"/>
                                          </p:stCondLst>
                                        </p:cTn>
                                        <p:tgtEl>
                                          <p:spTgt spid="79"/>
                                        </p:tgtEl>
                                        <p:attrNameLst>
                                          <p:attrName>style.visibility</p:attrName>
                                        </p:attrNameLst>
                                      </p:cBhvr>
                                      <p:to>
                                        <p:strVal val="visible"/>
                                      </p:to>
                                    </p:set>
                                    <p:animEffect transition="in" filter="randombar(horizontal)">
                                      <p:cBhvr>
                                        <p:cTn id="20" dur="500"/>
                                        <p:tgtEl>
                                          <p:spTgt spid="7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9"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31"/>
          <p:cNvGrpSpPr>
            <a:grpSpLocks/>
          </p:cNvGrpSpPr>
          <p:nvPr/>
        </p:nvGrpSpPr>
        <p:grpSpPr bwMode="auto">
          <a:xfrm>
            <a:off x="1361279" y="2706236"/>
            <a:ext cx="2232960" cy="2930891"/>
            <a:chOff x="778084" y="1038958"/>
            <a:chExt cx="1850186" cy="2900945"/>
          </a:xfrm>
        </p:grpSpPr>
        <p:sp>
          <p:nvSpPr>
            <p:cNvPr id="33" name="圆角矩形 32"/>
            <p:cNvSpPr/>
            <p:nvPr/>
          </p:nvSpPr>
          <p:spPr>
            <a:xfrm>
              <a:off x="886815" y="1038958"/>
              <a:ext cx="1632723" cy="1502119"/>
            </a:xfrm>
            <a:prstGeom prst="roundRect">
              <a:avLst>
                <a:gd name="adj" fmla="val 935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35" tIns="45718" rIns="91435" bIns="45718" anchor="ctr"/>
            <a:lstStyle/>
            <a:p>
              <a:pPr algn="ctr" fontAlgn="auto"/>
              <a:endParaRPr lang="zh-HK" altLang="en-US" sz="2530" noProof="1">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34" name="任意多边形 33"/>
            <p:cNvSpPr/>
            <p:nvPr/>
          </p:nvSpPr>
          <p:spPr>
            <a:xfrm>
              <a:off x="778084" y="1947582"/>
              <a:ext cx="1850186" cy="1992321"/>
            </a:xfrm>
            <a:custGeom>
              <a:avLst/>
              <a:gdLst>
                <a:gd name="connsiteX0" fmla="*/ 1 w 2466914"/>
                <a:gd name="connsiteY0" fmla="*/ 0 h 3944375"/>
                <a:gd name="connsiteX1" fmla="*/ 2466914 w 2466914"/>
                <a:gd name="connsiteY1" fmla="*/ 0 h 3944375"/>
                <a:gd name="connsiteX2" fmla="*/ 2466914 w 2466914"/>
                <a:gd name="connsiteY2" fmla="*/ 3515745 h 3944375"/>
                <a:gd name="connsiteX3" fmla="*/ 2466913 w 2466914"/>
                <a:gd name="connsiteY3" fmla="*/ 3515745 h 3944375"/>
                <a:gd name="connsiteX4" fmla="*/ 2466913 w 2466914"/>
                <a:gd name="connsiteY4" fmla="*/ 3757044 h 3944375"/>
                <a:gd name="connsiteX5" fmla="*/ 2279582 w 2466914"/>
                <a:gd name="connsiteY5" fmla="*/ 3944375 h 3944375"/>
                <a:gd name="connsiteX6" fmla="*/ 187331 w 2466914"/>
                <a:gd name="connsiteY6" fmla="*/ 3944375 h 3944375"/>
                <a:gd name="connsiteX7" fmla="*/ 0 w 2466914"/>
                <a:gd name="connsiteY7" fmla="*/ 3757044 h 3944375"/>
                <a:gd name="connsiteX8" fmla="*/ 0 w 2466914"/>
                <a:gd name="connsiteY8" fmla="*/ 2128171 h 3944375"/>
                <a:gd name="connsiteX9" fmla="*/ 1 w 2466914"/>
                <a:gd name="connsiteY9" fmla="*/ 2128161 h 3944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66914" h="3944375">
                  <a:moveTo>
                    <a:pt x="1" y="0"/>
                  </a:moveTo>
                  <a:lnTo>
                    <a:pt x="2466914" y="0"/>
                  </a:lnTo>
                  <a:lnTo>
                    <a:pt x="2466914" y="3515745"/>
                  </a:lnTo>
                  <a:lnTo>
                    <a:pt x="2466913" y="3515745"/>
                  </a:lnTo>
                  <a:lnTo>
                    <a:pt x="2466913" y="3757044"/>
                  </a:lnTo>
                  <a:cubicBezTo>
                    <a:pt x="2466913" y="3860504"/>
                    <a:pt x="2383042" y="3944375"/>
                    <a:pt x="2279582" y="3944375"/>
                  </a:cubicBezTo>
                  <a:lnTo>
                    <a:pt x="187331" y="3944375"/>
                  </a:lnTo>
                  <a:cubicBezTo>
                    <a:pt x="83871" y="3944375"/>
                    <a:pt x="0" y="3860504"/>
                    <a:pt x="0" y="3757044"/>
                  </a:cubicBezTo>
                  <a:lnTo>
                    <a:pt x="0" y="2128171"/>
                  </a:lnTo>
                  <a:lnTo>
                    <a:pt x="1" y="2128161"/>
                  </a:lnTo>
                  <a:close/>
                </a:path>
              </a:pathLst>
            </a:custGeom>
            <a:solidFill>
              <a:schemeClr val="bg1"/>
            </a:solidFill>
            <a:ln w="31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91435" tIns="45718" rIns="91435" bIns="45718" anchor="ctr"/>
            <a:lstStyle/>
            <a:p>
              <a:pPr algn="ctr" fontAlgn="auto"/>
              <a:endParaRPr lang="zh-HK" altLang="en-US" sz="2530" noProof="1">
                <a:solidFill>
                  <a:schemeClr val="bg1"/>
                </a:solidFill>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35" name="椭圆 34"/>
            <p:cNvSpPr/>
            <p:nvPr/>
          </p:nvSpPr>
          <p:spPr>
            <a:xfrm>
              <a:off x="1402412" y="1648209"/>
              <a:ext cx="601529" cy="60049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35" tIns="45718" rIns="91435" bIns="45718" anchor="ctr"/>
            <a:lstStyle/>
            <a:p>
              <a:pPr algn="ctr" fontAlgn="auto"/>
              <a:endParaRPr lang="zh-HK" altLang="en-US" sz="2530" noProof="1">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38917" name="文本框 11"/>
            <p:cNvSpPr txBox="1">
              <a:spLocks noChangeArrowheads="1"/>
            </p:cNvSpPr>
            <p:nvPr/>
          </p:nvSpPr>
          <p:spPr bwMode="auto">
            <a:xfrm>
              <a:off x="1304926" y="1222952"/>
              <a:ext cx="839367" cy="761449"/>
            </a:xfrm>
            <a:prstGeom prst="rect">
              <a:avLst/>
            </a:prstGeom>
            <a:noFill/>
            <a:ln w="9525">
              <a:noFill/>
              <a:miter lim="800000"/>
              <a:headEnd/>
              <a:tailEnd/>
            </a:ln>
          </p:spPr>
          <p:txBody>
            <a:bodyPr lIns="91435" tIns="45718" rIns="91435" bIns="45718">
              <a:spAutoFit/>
            </a:bodyPr>
            <a:lstStyle/>
            <a:p>
              <a:pPr algn="ctr"/>
              <a:r>
                <a:rPr lang="en-US" altLang="zh-HK" sz="4399" dirty="0">
                  <a:solidFill>
                    <a:schemeClr val="bg1"/>
                  </a:solidFill>
                  <a:latin typeface="思源黑体" panose="020B0500000000000000" pitchFamily="34" charset="-122"/>
                  <a:ea typeface="思源黑体" panose="020B0500000000000000" pitchFamily="34" charset="-122"/>
                  <a:sym typeface="思源黑体" panose="020B0500000000000000" pitchFamily="34" charset="-122"/>
                </a:rPr>
                <a:t>01</a:t>
              </a:r>
              <a:endParaRPr lang="zh-HK" altLang="en-US" sz="4399" dirty="0">
                <a:solidFill>
                  <a:schemeClr val="bg1"/>
                </a:solidFill>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38918" name="文本框 64"/>
            <p:cNvSpPr txBox="1">
              <a:spLocks noChangeArrowheads="1"/>
            </p:cNvSpPr>
            <p:nvPr/>
          </p:nvSpPr>
          <p:spPr bwMode="auto">
            <a:xfrm>
              <a:off x="1128780" y="2434566"/>
              <a:ext cx="1221173" cy="334964"/>
            </a:xfrm>
            <a:prstGeom prst="rect">
              <a:avLst/>
            </a:prstGeom>
            <a:noFill/>
            <a:ln w="9525">
              <a:noFill/>
              <a:miter lim="800000"/>
              <a:headEnd/>
              <a:tailEnd/>
            </a:ln>
          </p:spPr>
          <p:txBody>
            <a:bodyPr wrap="square" lIns="91435" tIns="45718" rIns="91435" bIns="45718">
              <a:spAutoFit/>
            </a:bodyPr>
            <a:lstStyle/>
            <a:p>
              <a:pPr algn="ctr"/>
              <a:r>
                <a:rPr lang="zh-CN" altLang="en-US" sz="1599" dirty="0">
                  <a:latin typeface="思源黑体" panose="020B0500000000000000" pitchFamily="34" charset="-122"/>
                  <a:ea typeface="思源黑体" panose="020B0500000000000000" pitchFamily="34" charset="-122"/>
                  <a:sym typeface="思源黑体" panose="020B0500000000000000" pitchFamily="34" charset="-122"/>
                </a:rPr>
                <a:t>添加标题文字</a:t>
              </a:r>
              <a:endParaRPr lang="zh-HK" altLang="en-US" sz="1599" dirty="0">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38919" name="文本框 65"/>
            <p:cNvSpPr txBox="1">
              <a:spLocks noChangeArrowheads="1"/>
            </p:cNvSpPr>
            <p:nvPr/>
          </p:nvSpPr>
          <p:spPr bwMode="auto">
            <a:xfrm>
              <a:off x="1139623" y="2788385"/>
              <a:ext cx="1127111" cy="416453"/>
            </a:xfrm>
            <a:prstGeom prst="rect">
              <a:avLst/>
            </a:prstGeom>
            <a:noFill/>
            <a:ln w="9525">
              <a:noFill/>
              <a:miter lim="800000"/>
              <a:headEnd/>
              <a:tailEnd/>
            </a:ln>
          </p:spPr>
          <p:txBody>
            <a:bodyPr lIns="91435" tIns="45718" rIns="91435" bIns="45718">
              <a:spAutoFit/>
            </a:bodyPr>
            <a:lstStyle/>
            <a:p>
              <a:pPr algn="ctr"/>
              <a:r>
                <a:rPr lang="zh-CN" altLang="en-US" sz="1067" dirty="0">
                  <a:solidFill>
                    <a:schemeClr val="bg1">
                      <a:lumMod val="50000"/>
                    </a:schemeClr>
                  </a:solidFill>
                  <a:latin typeface="思源黑体" panose="020B0500000000000000" pitchFamily="34" charset="-122"/>
                  <a:ea typeface="思源黑体" panose="020B0500000000000000" pitchFamily="34" charset="-122"/>
                  <a:sym typeface="思源黑体" panose="020B0500000000000000" pitchFamily="34" charset="-122"/>
                </a:rPr>
                <a:t>完成模高和</a:t>
              </a:r>
              <a:endParaRPr lang="en-US" altLang="zh-CN" sz="1067" dirty="0">
                <a:solidFill>
                  <a:schemeClr val="bg1">
                    <a:lumMod val="50000"/>
                  </a:schemeClr>
                </a:solidFill>
                <a:latin typeface="思源黑体" panose="020B0500000000000000" pitchFamily="34" charset="-122"/>
                <a:ea typeface="思源黑体" panose="020B0500000000000000" pitchFamily="34" charset="-122"/>
                <a:sym typeface="思源黑体" panose="020B0500000000000000" pitchFamily="34" charset="-122"/>
              </a:endParaRPr>
            </a:p>
            <a:p>
              <a:pPr algn="ctr"/>
              <a:r>
                <a:rPr lang="zh-CN" altLang="en-US" sz="1067" dirty="0">
                  <a:solidFill>
                    <a:schemeClr val="bg1">
                      <a:lumMod val="50000"/>
                    </a:schemeClr>
                  </a:solidFill>
                  <a:latin typeface="思源黑体" panose="020B0500000000000000" pitchFamily="34" charset="-122"/>
                  <a:ea typeface="思源黑体" panose="020B0500000000000000" pitchFamily="34" charset="-122"/>
                  <a:sym typeface="思源黑体" panose="020B0500000000000000" pitchFamily="34" charset="-122"/>
                </a:rPr>
                <a:t>图高的作业</a:t>
              </a:r>
              <a:endParaRPr lang="en-US" altLang="zh-CN" sz="1067" dirty="0">
                <a:solidFill>
                  <a:schemeClr val="bg1">
                    <a:lumMod val="50000"/>
                  </a:schemeClr>
                </a:solidFill>
                <a:latin typeface="思源黑体" panose="020B0500000000000000" pitchFamily="34" charset="-122"/>
                <a:ea typeface="思源黑体" panose="020B0500000000000000" pitchFamily="34" charset="-122"/>
                <a:sym typeface="思源黑体" panose="020B0500000000000000" pitchFamily="34" charset="-122"/>
              </a:endParaRPr>
            </a:p>
          </p:txBody>
        </p:sp>
      </p:grpSp>
      <p:grpSp>
        <p:nvGrpSpPr>
          <p:cNvPr id="3" name="组合 38"/>
          <p:cNvGrpSpPr>
            <a:grpSpLocks/>
          </p:cNvGrpSpPr>
          <p:nvPr/>
        </p:nvGrpSpPr>
        <p:grpSpPr bwMode="auto">
          <a:xfrm>
            <a:off x="3765680" y="2706236"/>
            <a:ext cx="2235077" cy="2930891"/>
            <a:chOff x="2690633" y="1038958"/>
            <a:chExt cx="1850186" cy="2900945"/>
          </a:xfrm>
        </p:grpSpPr>
        <p:sp>
          <p:nvSpPr>
            <p:cNvPr id="40" name="圆角矩形 39"/>
            <p:cNvSpPr/>
            <p:nvPr/>
          </p:nvSpPr>
          <p:spPr>
            <a:xfrm>
              <a:off x="2799261" y="1038958"/>
              <a:ext cx="1632929" cy="1502119"/>
            </a:xfrm>
            <a:prstGeom prst="roundRect">
              <a:avLst>
                <a:gd name="adj" fmla="val 935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91435" tIns="45718" rIns="91435" bIns="45718" anchor="ctr"/>
            <a:lstStyle/>
            <a:p>
              <a:pPr algn="ctr" fontAlgn="auto"/>
              <a:endParaRPr lang="zh-HK" altLang="en-US" sz="2530" noProof="1">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41" name="任意多边形 40"/>
            <p:cNvSpPr/>
            <p:nvPr/>
          </p:nvSpPr>
          <p:spPr>
            <a:xfrm>
              <a:off x="2690633" y="1947582"/>
              <a:ext cx="1850186" cy="1992321"/>
            </a:xfrm>
            <a:custGeom>
              <a:avLst/>
              <a:gdLst>
                <a:gd name="connsiteX0" fmla="*/ 1 w 2466914"/>
                <a:gd name="connsiteY0" fmla="*/ 0 h 3944375"/>
                <a:gd name="connsiteX1" fmla="*/ 2466914 w 2466914"/>
                <a:gd name="connsiteY1" fmla="*/ 0 h 3944375"/>
                <a:gd name="connsiteX2" fmla="*/ 2466914 w 2466914"/>
                <a:gd name="connsiteY2" fmla="*/ 3515745 h 3944375"/>
                <a:gd name="connsiteX3" fmla="*/ 2466913 w 2466914"/>
                <a:gd name="connsiteY3" fmla="*/ 3515745 h 3944375"/>
                <a:gd name="connsiteX4" fmla="*/ 2466913 w 2466914"/>
                <a:gd name="connsiteY4" fmla="*/ 3757044 h 3944375"/>
                <a:gd name="connsiteX5" fmla="*/ 2279582 w 2466914"/>
                <a:gd name="connsiteY5" fmla="*/ 3944375 h 3944375"/>
                <a:gd name="connsiteX6" fmla="*/ 187331 w 2466914"/>
                <a:gd name="connsiteY6" fmla="*/ 3944375 h 3944375"/>
                <a:gd name="connsiteX7" fmla="*/ 0 w 2466914"/>
                <a:gd name="connsiteY7" fmla="*/ 3757044 h 3944375"/>
                <a:gd name="connsiteX8" fmla="*/ 0 w 2466914"/>
                <a:gd name="connsiteY8" fmla="*/ 2128171 h 3944375"/>
                <a:gd name="connsiteX9" fmla="*/ 1 w 2466914"/>
                <a:gd name="connsiteY9" fmla="*/ 2128161 h 3944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66914" h="3944375">
                  <a:moveTo>
                    <a:pt x="1" y="0"/>
                  </a:moveTo>
                  <a:lnTo>
                    <a:pt x="2466914" y="0"/>
                  </a:lnTo>
                  <a:lnTo>
                    <a:pt x="2466914" y="3515745"/>
                  </a:lnTo>
                  <a:lnTo>
                    <a:pt x="2466913" y="3515745"/>
                  </a:lnTo>
                  <a:lnTo>
                    <a:pt x="2466913" y="3757044"/>
                  </a:lnTo>
                  <a:cubicBezTo>
                    <a:pt x="2466913" y="3860504"/>
                    <a:pt x="2383042" y="3944375"/>
                    <a:pt x="2279582" y="3944375"/>
                  </a:cubicBezTo>
                  <a:lnTo>
                    <a:pt x="187331" y="3944375"/>
                  </a:lnTo>
                  <a:cubicBezTo>
                    <a:pt x="83871" y="3944375"/>
                    <a:pt x="0" y="3860504"/>
                    <a:pt x="0" y="3757044"/>
                  </a:cubicBezTo>
                  <a:lnTo>
                    <a:pt x="0" y="2128171"/>
                  </a:lnTo>
                  <a:lnTo>
                    <a:pt x="1" y="2128161"/>
                  </a:lnTo>
                  <a:close/>
                </a:path>
              </a:pathLst>
            </a:custGeom>
            <a:solidFill>
              <a:schemeClr val="bg1"/>
            </a:solidFill>
            <a:ln w="31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lIns="91435" tIns="45718" rIns="91435" bIns="45718" anchor="ctr"/>
            <a:lstStyle/>
            <a:p>
              <a:pPr algn="ctr" fontAlgn="auto"/>
              <a:endParaRPr lang="zh-HK" altLang="en-US" sz="2530" noProof="1">
                <a:solidFill>
                  <a:schemeClr val="bg1"/>
                </a:solidFill>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42" name="椭圆 41"/>
            <p:cNvSpPr/>
            <p:nvPr/>
          </p:nvSpPr>
          <p:spPr>
            <a:xfrm>
              <a:off x="3316121" y="1648209"/>
              <a:ext cx="599208" cy="600497"/>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91435" tIns="45718" rIns="91435" bIns="45718" anchor="ctr"/>
            <a:lstStyle/>
            <a:p>
              <a:pPr algn="ctr" fontAlgn="auto"/>
              <a:endParaRPr lang="zh-HK" altLang="en-US" sz="2530" noProof="1">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38924" name="文本框 48"/>
            <p:cNvSpPr txBox="1">
              <a:spLocks noChangeArrowheads="1"/>
            </p:cNvSpPr>
            <p:nvPr/>
          </p:nvSpPr>
          <p:spPr bwMode="auto">
            <a:xfrm>
              <a:off x="3185327" y="1222952"/>
              <a:ext cx="894944" cy="761449"/>
            </a:xfrm>
            <a:prstGeom prst="rect">
              <a:avLst/>
            </a:prstGeom>
            <a:noFill/>
            <a:ln w="9525">
              <a:noFill/>
              <a:miter lim="800000"/>
              <a:headEnd/>
              <a:tailEnd/>
            </a:ln>
          </p:spPr>
          <p:txBody>
            <a:bodyPr lIns="91435" tIns="45718" rIns="91435" bIns="45718">
              <a:spAutoFit/>
            </a:bodyPr>
            <a:lstStyle/>
            <a:p>
              <a:pPr algn="ctr"/>
              <a:r>
                <a:rPr lang="en-US" altLang="zh-HK" sz="4399" dirty="0">
                  <a:solidFill>
                    <a:schemeClr val="bg1"/>
                  </a:solidFill>
                  <a:latin typeface="思源黑体" panose="020B0500000000000000" pitchFamily="34" charset="-122"/>
                  <a:ea typeface="思源黑体" panose="020B0500000000000000" pitchFamily="34" charset="-122"/>
                  <a:sym typeface="思源黑体" panose="020B0500000000000000" pitchFamily="34" charset="-122"/>
                </a:rPr>
                <a:t>02</a:t>
              </a:r>
              <a:endParaRPr lang="zh-HK" altLang="en-US" sz="4399" dirty="0">
                <a:solidFill>
                  <a:schemeClr val="bg1"/>
                </a:solidFill>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38925" name="文本框 66"/>
            <p:cNvSpPr txBox="1">
              <a:spLocks noChangeArrowheads="1"/>
            </p:cNvSpPr>
            <p:nvPr/>
          </p:nvSpPr>
          <p:spPr bwMode="auto">
            <a:xfrm>
              <a:off x="3060555" y="2434566"/>
              <a:ext cx="1215849" cy="334964"/>
            </a:xfrm>
            <a:prstGeom prst="rect">
              <a:avLst/>
            </a:prstGeom>
            <a:noFill/>
            <a:ln w="9525">
              <a:noFill/>
              <a:miter lim="800000"/>
              <a:headEnd/>
              <a:tailEnd/>
            </a:ln>
          </p:spPr>
          <p:txBody>
            <a:bodyPr wrap="square" lIns="91435" tIns="45718" rIns="91435" bIns="45718">
              <a:spAutoFit/>
            </a:bodyPr>
            <a:lstStyle/>
            <a:p>
              <a:pPr algn="ctr"/>
              <a:r>
                <a:rPr lang="zh-CN" altLang="en-US" sz="1599" dirty="0">
                  <a:latin typeface="思源黑体" panose="020B0500000000000000" pitchFamily="34" charset="-122"/>
                  <a:ea typeface="思源黑体" panose="020B0500000000000000" pitchFamily="34" charset="-122"/>
                  <a:sym typeface="思源黑体" panose="020B0500000000000000" pitchFamily="34" charset="-122"/>
                </a:rPr>
                <a:t>添加标题文字</a:t>
              </a:r>
              <a:endParaRPr lang="zh-HK" altLang="en-US" sz="1599" dirty="0">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38926" name="文本框 67"/>
            <p:cNvSpPr txBox="1">
              <a:spLocks noChangeArrowheads="1"/>
            </p:cNvSpPr>
            <p:nvPr/>
          </p:nvSpPr>
          <p:spPr bwMode="auto">
            <a:xfrm>
              <a:off x="2955048" y="2788385"/>
              <a:ext cx="1321356" cy="416453"/>
            </a:xfrm>
            <a:prstGeom prst="rect">
              <a:avLst/>
            </a:prstGeom>
            <a:noFill/>
            <a:ln w="9525">
              <a:noFill/>
              <a:miter lim="800000"/>
              <a:headEnd/>
              <a:tailEnd/>
            </a:ln>
          </p:spPr>
          <p:txBody>
            <a:bodyPr lIns="91435" tIns="45718" rIns="91435" bIns="45718">
              <a:spAutoFit/>
            </a:bodyPr>
            <a:lstStyle/>
            <a:p>
              <a:pPr algn="ctr"/>
              <a:r>
                <a:rPr lang="zh-CN" altLang="en-US" sz="1067" dirty="0">
                  <a:solidFill>
                    <a:schemeClr val="bg1">
                      <a:lumMod val="50000"/>
                    </a:schemeClr>
                  </a:solidFill>
                  <a:latin typeface="思源黑体" panose="020B0500000000000000" pitchFamily="34" charset="-122"/>
                  <a:ea typeface="思源黑体" panose="020B0500000000000000" pitchFamily="34" charset="-122"/>
                  <a:sym typeface="思源黑体" panose="020B0500000000000000" pitchFamily="34" charset="-122"/>
                </a:rPr>
                <a:t>辅助软件可以</a:t>
              </a:r>
              <a:endParaRPr lang="en-US" altLang="zh-CN" sz="1067" dirty="0">
                <a:solidFill>
                  <a:schemeClr val="bg1">
                    <a:lumMod val="50000"/>
                  </a:schemeClr>
                </a:solidFill>
                <a:latin typeface="思源黑体" panose="020B0500000000000000" pitchFamily="34" charset="-122"/>
                <a:ea typeface="思源黑体" panose="020B0500000000000000" pitchFamily="34" charset="-122"/>
                <a:sym typeface="思源黑体" panose="020B0500000000000000" pitchFamily="34" charset="-122"/>
              </a:endParaRPr>
            </a:p>
            <a:p>
              <a:pPr algn="ctr"/>
              <a:r>
                <a:rPr lang="zh-CN" altLang="en-US" sz="1067" dirty="0">
                  <a:solidFill>
                    <a:schemeClr val="bg1">
                      <a:lumMod val="50000"/>
                    </a:schemeClr>
                  </a:solidFill>
                  <a:latin typeface="思源黑体" panose="020B0500000000000000" pitchFamily="34" charset="-122"/>
                  <a:ea typeface="思源黑体" panose="020B0500000000000000" pitchFamily="34" charset="-122"/>
                  <a:sym typeface="思源黑体" panose="020B0500000000000000" pitchFamily="34" charset="-122"/>
                </a:rPr>
                <a:t>为幻灯片提供</a:t>
              </a:r>
              <a:endParaRPr lang="en-US" altLang="zh-CN" sz="1067" dirty="0">
                <a:solidFill>
                  <a:schemeClr val="bg1">
                    <a:lumMod val="50000"/>
                  </a:schemeClr>
                </a:solidFill>
                <a:latin typeface="思源黑体" panose="020B0500000000000000" pitchFamily="34" charset="-122"/>
                <a:ea typeface="思源黑体" panose="020B0500000000000000" pitchFamily="34" charset="-122"/>
                <a:sym typeface="思源黑体" panose="020B0500000000000000" pitchFamily="34" charset="-122"/>
              </a:endParaRPr>
            </a:p>
          </p:txBody>
        </p:sp>
      </p:grpSp>
      <p:grpSp>
        <p:nvGrpSpPr>
          <p:cNvPr id="4" name="组合 45"/>
          <p:cNvGrpSpPr>
            <a:grpSpLocks/>
          </p:cNvGrpSpPr>
          <p:nvPr/>
        </p:nvGrpSpPr>
        <p:grpSpPr bwMode="auto">
          <a:xfrm>
            <a:off x="6161615" y="2706236"/>
            <a:ext cx="2232960" cy="2930891"/>
            <a:chOff x="4603182" y="1038958"/>
            <a:chExt cx="1850186" cy="2900945"/>
          </a:xfrm>
        </p:grpSpPr>
        <p:sp>
          <p:nvSpPr>
            <p:cNvPr id="47" name="圆角矩形 46"/>
            <p:cNvSpPr/>
            <p:nvPr/>
          </p:nvSpPr>
          <p:spPr>
            <a:xfrm>
              <a:off x="4711913" y="1038958"/>
              <a:ext cx="1632723" cy="1502119"/>
            </a:xfrm>
            <a:prstGeom prst="roundRect">
              <a:avLst>
                <a:gd name="adj" fmla="val 935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91435" tIns="45718" rIns="91435" bIns="45718" anchor="ctr"/>
            <a:lstStyle/>
            <a:p>
              <a:pPr algn="ctr" fontAlgn="auto"/>
              <a:endParaRPr lang="zh-HK" altLang="en-US" sz="2530" noProof="1">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48" name="任意多边形 47"/>
            <p:cNvSpPr/>
            <p:nvPr/>
          </p:nvSpPr>
          <p:spPr>
            <a:xfrm>
              <a:off x="4603182" y="1947582"/>
              <a:ext cx="1850186" cy="1992321"/>
            </a:xfrm>
            <a:custGeom>
              <a:avLst/>
              <a:gdLst>
                <a:gd name="connsiteX0" fmla="*/ 1 w 2466914"/>
                <a:gd name="connsiteY0" fmla="*/ 0 h 3944375"/>
                <a:gd name="connsiteX1" fmla="*/ 2466914 w 2466914"/>
                <a:gd name="connsiteY1" fmla="*/ 0 h 3944375"/>
                <a:gd name="connsiteX2" fmla="*/ 2466914 w 2466914"/>
                <a:gd name="connsiteY2" fmla="*/ 3515745 h 3944375"/>
                <a:gd name="connsiteX3" fmla="*/ 2466913 w 2466914"/>
                <a:gd name="connsiteY3" fmla="*/ 3515745 h 3944375"/>
                <a:gd name="connsiteX4" fmla="*/ 2466913 w 2466914"/>
                <a:gd name="connsiteY4" fmla="*/ 3757044 h 3944375"/>
                <a:gd name="connsiteX5" fmla="*/ 2279582 w 2466914"/>
                <a:gd name="connsiteY5" fmla="*/ 3944375 h 3944375"/>
                <a:gd name="connsiteX6" fmla="*/ 187331 w 2466914"/>
                <a:gd name="connsiteY6" fmla="*/ 3944375 h 3944375"/>
                <a:gd name="connsiteX7" fmla="*/ 0 w 2466914"/>
                <a:gd name="connsiteY7" fmla="*/ 3757044 h 3944375"/>
                <a:gd name="connsiteX8" fmla="*/ 0 w 2466914"/>
                <a:gd name="connsiteY8" fmla="*/ 2128171 h 3944375"/>
                <a:gd name="connsiteX9" fmla="*/ 1 w 2466914"/>
                <a:gd name="connsiteY9" fmla="*/ 2128161 h 3944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66914" h="3944375">
                  <a:moveTo>
                    <a:pt x="1" y="0"/>
                  </a:moveTo>
                  <a:lnTo>
                    <a:pt x="2466914" y="0"/>
                  </a:lnTo>
                  <a:lnTo>
                    <a:pt x="2466914" y="3515745"/>
                  </a:lnTo>
                  <a:lnTo>
                    <a:pt x="2466913" y="3515745"/>
                  </a:lnTo>
                  <a:lnTo>
                    <a:pt x="2466913" y="3757044"/>
                  </a:lnTo>
                  <a:cubicBezTo>
                    <a:pt x="2466913" y="3860504"/>
                    <a:pt x="2383042" y="3944375"/>
                    <a:pt x="2279582" y="3944375"/>
                  </a:cubicBezTo>
                  <a:lnTo>
                    <a:pt x="187331" y="3944375"/>
                  </a:lnTo>
                  <a:cubicBezTo>
                    <a:pt x="83871" y="3944375"/>
                    <a:pt x="0" y="3860504"/>
                    <a:pt x="0" y="3757044"/>
                  </a:cubicBezTo>
                  <a:lnTo>
                    <a:pt x="0" y="2128171"/>
                  </a:lnTo>
                  <a:lnTo>
                    <a:pt x="1" y="2128161"/>
                  </a:lnTo>
                  <a:close/>
                </a:path>
              </a:pathLst>
            </a:custGeom>
            <a:solidFill>
              <a:schemeClr val="bg1"/>
            </a:solidFill>
            <a:ln w="317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lIns="91435" tIns="45718" rIns="91435" bIns="45718" anchor="ctr"/>
            <a:lstStyle/>
            <a:p>
              <a:pPr algn="ctr" fontAlgn="auto"/>
              <a:endParaRPr lang="zh-HK" altLang="en-US" sz="2530" noProof="1">
                <a:solidFill>
                  <a:schemeClr val="bg1"/>
                </a:solidFill>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49" name="椭圆 48"/>
            <p:cNvSpPr/>
            <p:nvPr/>
          </p:nvSpPr>
          <p:spPr>
            <a:xfrm>
              <a:off x="5227510" y="1648209"/>
              <a:ext cx="601529" cy="600497"/>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91435" tIns="45718" rIns="91435" bIns="45718" anchor="ctr"/>
            <a:lstStyle/>
            <a:p>
              <a:pPr algn="ctr" fontAlgn="auto"/>
              <a:endParaRPr lang="zh-HK" altLang="en-US" sz="2530" noProof="1">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38931" name="文本框 54"/>
            <p:cNvSpPr txBox="1">
              <a:spLocks noChangeArrowheads="1"/>
            </p:cNvSpPr>
            <p:nvPr/>
          </p:nvSpPr>
          <p:spPr bwMode="auto">
            <a:xfrm>
              <a:off x="5044295" y="1222952"/>
              <a:ext cx="978584" cy="761449"/>
            </a:xfrm>
            <a:prstGeom prst="rect">
              <a:avLst/>
            </a:prstGeom>
            <a:noFill/>
            <a:ln w="9525">
              <a:noFill/>
              <a:miter lim="800000"/>
              <a:headEnd/>
              <a:tailEnd/>
            </a:ln>
          </p:spPr>
          <p:txBody>
            <a:bodyPr lIns="91435" tIns="45718" rIns="91435" bIns="45718">
              <a:spAutoFit/>
            </a:bodyPr>
            <a:lstStyle/>
            <a:p>
              <a:pPr algn="ctr"/>
              <a:r>
                <a:rPr lang="en-US" altLang="zh-HK" sz="4399" dirty="0">
                  <a:solidFill>
                    <a:schemeClr val="bg1"/>
                  </a:solidFill>
                  <a:latin typeface="思源黑体" panose="020B0500000000000000" pitchFamily="34" charset="-122"/>
                  <a:ea typeface="思源黑体" panose="020B0500000000000000" pitchFamily="34" charset="-122"/>
                  <a:sym typeface="思源黑体" panose="020B0500000000000000" pitchFamily="34" charset="-122"/>
                </a:rPr>
                <a:t>03</a:t>
              </a:r>
              <a:endParaRPr lang="zh-HK" altLang="en-US" sz="4399" dirty="0">
                <a:solidFill>
                  <a:schemeClr val="bg1"/>
                </a:solidFill>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38932" name="文本框 68"/>
            <p:cNvSpPr txBox="1">
              <a:spLocks noChangeArrowheads="1"/>
            </p:cNvSpPr>
            <p:nvPr/>
          </p:nvSpPr>
          <p:spPr bwMode="auto">
            <a:xfrm>
              <a:off x="4973104" y="2434566"/>
              <a:ext cx="1250285" cy="334964"/>
            </a:xfrm>
            <a:prstGeom prst="rect">
              <a:avLst/>
            </a:prstGeom>
            <a:noFill/>
            <a:ln w="9525">
              <a:noFill/>
              <a:miter lim="800000"/>
              <a:headEnd/>
              <a:tailEnd/>
            </a:ln>
          </p:spPr>
          <p:txBody>
            <a:bodyPr wrap="square" lIns="91435" tIns="45718" rIns="91435" bIns="45718">
              <a:spAutoFit/>
            </a:bodyPr>
            <a:lstStyle/>
            <a:p>
              <a:pPr algn="ctr"/>
              <a:r>
                <a:rPr lang="zh-CN" altLang="en-US" sz="1599" dirty="0">
                  <a:latin typeface="思源黑体" panose="020B0500000000000000" pitchFamily="34" charset="-122"/>
                  <a:ea typeface="思源黑体" panose="020B0500000000000000" pitchFamily="34" charset="-122"/>
                  <a:sym typeface="思源黑体" panose="020B0500000000000000" pitchFamily="34" charset="-122"/>
                </a:rPr>
                <a:t>添加标题文字</a:t>
              </a:r>
              <a:endParaRPr lang="zh-HK" altLang="en-US" sz="1599" dirty="0">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38933" name="文本框 69"/>
            <p:cNvSpPr txBox="1">
              <a:spLocks noChangeArrowheads="1"/>
            </p:cNvSpPr>
            <p:nvPr/>
          </p:nvSpPr>
          <p:spPr bwMode="auto">
            <a:xfrm>
              <a:off x="4833160" y="2788385"/>
              <a:ext cx="1390229" cy="416453"/>
            </a:xfrm>
            <a:prstGeom prst="rect">
              <a:avLst/>
            </a:prstGeom>
            <a:noFill/>
            <a:ln w="9525">
              <a:noFill/>
              <a:miter lim="800000"/>
              <a:headEnd/>
              <a:tailEnd/>
            </a:ln>
          </p:spPr>
          <p:txBody>
            <a:bodyPr lIns="91435" tIns="45718" rIns="91435" bIns="45718">
              <a:spAutoFit/>
            </a:bodyPr>
            <a:lstStyle/>
            <a:p>
              <a:pPr algn="ctr"/>
              <a:r>
                <a:rPr lang="zh-CN" altLang="en-US" sz="1067" dirty="0">
                  <a:solidFill>
                    <a:schemeClr val="bg1">
                      <a:lumMod val="50000"/>
                    </a:schemeClr>
                  </a:solidFill>
                  <a:latin typeface="思源黑体" panose="020B0500000000000000" pitchFamily="34" charset="-122"/>
                  <a:ea typeface="思源黑体" panose="020B0500000000000000" pitchFamily="34" charset="-122"/>
                  <a:sym typeface="思源黑体" panose="020B0500000000000000" pitchFamily="34" charset="-122"/>
                </a:rPr>
                <a:t>形成思路风格</a:t>
              </a:r>
              <a:endParaRPr lang="en-US" altLang="zh-CN" sz="1067" dirty="0">
                <a:solidFill>
                  <a:schemeClr val="bg1">
                    <a:lumMod val="50000"/>
                  </a:schemeClr>
                </a:solidFill>
                <a:latin typeface="思源黑体" panose="020B0500000000000000" pitchFamily="34" charset="-122"/>
                <a:ea typeface="思源黑体" panose="020B0500000000000000" pitchFamily="34" charset="-122"/>
                <a:sym typeface="思源黑体" panose="020B0500000000000000" pitchFamily="34" charset="-122"/>
              </a:endParaRPr>
            </a:p>
            <a:p>
              <a:pPr algn="ctr"/>
              <a:r>
                <a:rPr lang="zh-CN" altLang="en-US" sz="1067" dirty="0">
                  <a:solidFill>
                    <a:schemeClr val="bg1">
                      <a:lumMod val="50000"/>
                    </a:schemeClr>
                  </a:solidFill>
                  <a:latin typeface="思源黑体" panose="020B0500000000000000" pitchFamily="34" charset="-122"/>
                  <a:ea typeface="思源黑体" panose="020B0500000000000000" pitchFamily="34" charset="-122"/>
                  <a:sym typeface="思源黑体" panose="020B0500000000000000" pitchFamily="34" charset="-122"/>
                </a:rPr>
                <a:t>仔细考量细节 </a:t>
              </a:r>
              <a:endParaRPr lang="en-US" altLang="zh-CN" sz="1067" dirty="0">
                <a:solidFill>
                  <a:schemeClr val="bg1">
                    <a:lumMod val="50000"/>
                  </a:schemeClr>
                </a:solidFill>
                <a:latin typeface="思源黑体" panose="020B0500000000000000" pitchFamily="34" charset="-122"/>
                <a:ea typeface="思源黑体" panose="020B0500000000000000" pitchFamily="34" charset="-122"/>
                <a:sym typeface="思源黑体" panose="020B0500000000000000" pitchFamily="34" charset="-122"/>
              </a:endParaRPr>
            </a:p>
          </p:txBody>
        </p:sp>
      </p:grpSp>
      <p:grpSp>
        <p:nvGrpSpPr>
          <p:cNvPr id="5" name="组合 52"/>
          <p:cNvGrpSpPr>
            <a:grpSpLocks/>
          </p:cNvGrpSpPr>
          <p:nvPr/>
        </p:nvGrpSpPr>
        <p:grpSpPr bwMode="auto">
          <a:xfrm>
            <a:off x="8566018" y="2706236"/>
            <a:ext cx="2235077" cy="2930891"/>
            <a:chOff x="6515731" y="1038958"/>
            <a:chExt cx="1850186" cy="2900945"/>
          </a:xfrm>
        </p:grpSpPr>
        <p:sp>
          <p:nvSpPr>
            <p:cNvPr id="54" name="圆角矩形 53"/>
            <p:cNvSpPr/>
            <p:nvPr/>
          </p:nvSpPr>
          <p:spPr>
            <a:xfrm>
              <a:off x="6624359" y="1038958"/>
              <a:ext cx="1632929" cy="1502119"/>
            </a:xfrm>
            <a:prstGeom prst="roundRect">
              <a:avLst>
                <a:gd name="adj" fmla="val 935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91435" tIns="45718" rIns="91435" bIns="45718" anchor="ctr"/>
            <a:lstStyle/>
            <a:p>
              <a:pPr algn="ctr" fontAlgn="auto"/>
              <a:endParaRPr lang="zh-HK" altLang="en-US" sz="2530" noProof="1">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55" name="任意多边形 54"/>
            <p:cNvSpPr/>
            <p:nvPr/>
          </p:nvSpPr>
          <p:spPr>
            <a:xfrm>
              <a:off x="6515731" y="1947582"/>
              <a:ext cx="1850186" cy="1992321"/>
            </a:xfrm>
            <a:custGeom>
              <a:avLst/>
              <a:gdLst>
                <a:gd name="connsiteX0" fmla="*/ 1 w 2466914"/>
                <a:gd name="connsiteY0" fmla="*/ 0 h 3944375"/>
                <a:gd name="connsiteX1" fmla="*/ 2466914 w 2466914"/>
                <a:gd name="connsiteY1" fmla="*/ 0 h 3944375"/>
                <a:gd name="connsiteX2" fmla="*/ 2466914 w 2466914"/>
                <a:gd name="connsiteY2" fmla="*/ 3515745 h 3944375"/>
                <a:gd name="connsiteX3" fmla="*/ 2466913 w 2466914"/>
                <a:gd name="connsiteY3" fmla="*/ 3515745 h 3944375"/>
                <a:gd name="connsiteX4" fmla="*/ 2466913 w 2466914"/>
                <a:gd name="connsiteY4" fmla="*/ 3757044 h 3944375"/>
                <a:gd name="connsiteX5" fmla="*/ 2279582 w 2466914"/>
                <a:gd name="connsiteY5" fmla="*/ 3944375 h 3944375"/>
                <a:gd name="connsiteX6" fmla="*/ 187331 w 2466914"/>
                <a:gd name="connsiteY6" fmla="*/ 3944375 h 3944375"/>
                <a:gd name="connsiteX7" fmla="*/ 0 w 2466914"/>
                <a:gd name="connsiteY7" fmla="*/ 3757044 h 3944375"/>
                <a:gd name="connsiteX8" fmla="*/ 0 w 2466914"/>
                <a:gd name="connsiteY8" fmla="*/ 2128171 h 3944375"/>
                <a:gd name="connsiteX9" fmla="*/ 1 w 2466914"/>
                <a:gd name="connsiteY9" fmla="*/ 2128161 h 3944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66914" h="3944375">
                  <a:moveTo>
                    <a:pt x="1" y="0"/>
                  </a:moveTo>
                  <a:lnTo>
                    <a:pt x="2466914" y="0"/>
                  </a:lnTo>
                  <a:lnTo>
                    <a:pt x="2466914" y="3515745"/>
                  </a:lnTo>
                  <a:lnTo>
                    <a:pt x="2466913" y="3515745"/>
                  </a:lnTo>
                  <a:lnTo>
                    <a:pt x="2466913" y="3757044"/>
                  </a:lnTo>
                  <a:cubicBezTo>
                    <a:pt x="2466913" y="3860504"/>
                    <a:pt x="2383042" y="3944375"/>
                    <a:pt x="2279582" y="3944375"/>
                  </a:cubicBezTo>
                  <a:lnTo>
                    <a:pt x="187331" y="3944375"/>
                  </a:lnTo>
                  <a:cubicBezTo>
                    <a:pt x="83871" y="3944375"/>
                    <a:pt x="0" y="3860504"/>
                    <a:pt x="0" y="3757044"/>
                  </a:cubicBezTo>
                  <a:lnTo>
                    <a:pt x="0" y="2128171"/>
                  </a:lnTo>
                  <a:lnTo>
                    <a:pt x="1" y="2128161"/>
                  </a:lnTo>
                  <a:close/>
                </a:path>
              </a:pathLst>
            </a:custGeom>
            <a:solidFill>
              <a:schemeClr val="bg1"/>
            </a:solidFill>
            <a:ln w="3175">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lIns="91435" tIns="45718" rIns="91435" bIns="45718" anchor="ctr"/>
            <a:lstStyle/>
            <a:p>
              <a:pPr algn="ctr" fontAlgn="auto"/>
              <a:endParaRPr lang="zh-HK" altLang="en-US" sz="2530" noProof="1">
                <a:solidFill>
                  <a:schemeClr val="bg1"/>
                </a:solidFill>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56" name="椭圆 55"/>
            <p:cNvSpPr/>
            <p:nvPr/>
          </p:nvSpPr>
          <p:spPr>
            <a:xfrm>
              <a:off x="7141219" y="1648209"/>
              <a:ext cx="599208" cy="600497"/>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91435" tIns="45718" rIns="91435" bIns="45718" anchor="ctr"/>
            <a:lstStyle/>
            <a:p>
              <a:pPr algn="ctr" fontAlgn="auto"/>
              <a:endParaRPr lang="zh-HK" altLang="en-US" sz="2530" noProof="1">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38938" name="文本框 60"/>
            <p:cNvSpPr txBox="1">
              <a:spLocks noChangeArrowheads="1"/>
            </p:cNvSpPr>
            <p:nvPr/>
          </p:nvSpPr>
          <p:spPr bwMode="auto">
            <a:xfrm>
              <a:off x="6988992" y="1222952"/>
              <a:ext cx="876275" cy="761449"/>
            </a:xfrm>
            <a:prstGeom prst="rect">
              <a:avLst/>
            </a:prstGeom>
            <a:noFill/>
            <a:ln w="9525">
              <a:noFill/>
              <a:miter lim="800000"/>
              <a:headEnd/>
              <a:tailEnd/>
            </a:ln>
          </p:spPr>
          <p:txBody>
            <a:bodyPr lIns="91435" tIns="45718" rIns="91435" bIns="45718">
              <a:spAutoFit/>
            </a:bodyPr>
            <a:lstStyle/>
            <a:p>
              <a:pPr algn="ctr"/>
              <a:r>
                <a:rPr lang="en-US" altLang="zh-HK" sz="4399" dirty="0">
                  <a:solidFill>
                    <a:schemeClr val="bg1"/>
                  </a:solidFill>
                  <a:latin typeface="思源黑体" panose="020B0500000000000000" pitchFamily="34" charset="-122"/>
                  <a:ea typeface="思源黑体" panose="020B0500000000000000" pitchFamily="34" charset="-122"/>
                  <a:sym typeface="思源黑体" panose="020B0500000000000000" pitchFamily="34" charset="-122"/>
                </a:rPr>
                <a:t>04</a:t>
              </a:r>
              <a:endParaRPr lang="zh-HK" altLang="en-US" sz="4399" dirty="0">
                <a:solidFill>
                  <a:schemeClr val="bg1"/>
                </a:solidFill>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38939" name="文本框 70"/>
            <p:cNvSpPr txBox="1">
              <a:spLocks noChangeArrowheads="1"/>
            </p:cNvSpPr>
            <p:nvPr/>
          </p:nvSpPr>
          <p:spPr bwMode="auto">
            <a:xfrm>
              <a:off x="6726708" y="2434566"/>
              <a:ext cx="1479577" cy="334964"/>
            </a:xfrm>
            <a:prstGeom prst="rect">
              <a:avLst/>
            </a:prstGeom>
            <a:noFill/>
            <a:ln w="9525">
              <a:noFill/>
              <a:miter lim="800000"/>
              <a:headEnd/>
              <a:tailEnd/>
            </a:ln>
          </p:spPr>
          <p:txBody>
            <a:bodyPr wrap="square" lIns="91435" tIns="45718" rIns="91435" bIns="45718">
              <a:spAutoFit/>
            </a:bodyPr>
            <a:lstStyle/>
            <a:p>
              <a:pPr algn="ctr"/>
              <a:r>
                <a:rPr lang="zh-CN" altLang="en-US" sz="1599" dirty="0">
                  <a:latin typeface="思源黑体" panose="020B0500000000000000" pitchFamily="34" charset="-122"/>
                  <a:ea typeface="思源黑体" panose="020B0500000000000000" pitchFamily="34" charset="-122"/>
                  <a:sym typeface="思源黑体" panose="020B0500000000000000" pitchFamily="34" charset="-122"/>
                </a:rPr>
                <a:t>添加标题文字</a:t>
              </a:r>
              <a:endParaRPr lang="zh-HK" altLang="en-US" sz="1599" dirty="0">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38940" name="文本框 71"/>
            <p:cNvSpPr txBox="1">
              <a:spLocks noChangeArrowheads="1"/>
            </p:cNvSpPr>
            <p:nvPr/>
          </p:nvSpPr>
          <p:spPr bwMode="auto">
            <a:xfrm>
              <a:off x="6770752" y="2788385"/>
              <a:ext cx="1340145" cy="416453"/>
            </a:xfrm>
            <a:prstGeom prst="rect">
              <a:avLst/>
            </a:prstGeom>
            <a:noFill/>
            <a:ln w="9525">
              <a:noFill/>
              <a:miter lim="800000"/>
              <a:headEnd/>
              <a:tailEnd/>
            </a:ln>
          </p:spPr>
          <p:txBody>
            <a:bodyPr lIns="91435" tIns="45718" rIns="91435" bIns="45718">
              <a:spAutoFit/>
            </a:bodyPr>
            <a:lstStyle/>
            <a:p>
              <a:pPr algn="ctr"/>
              <a:r>
                <a:rPr lang="zh-CN" altLang="en-US" sz="1067" dirty="0">
                  <a:solidFill>
                    <a:schemeClr val="bg1">
                      <a:lumMod val="50000"/>
                    </a:schemeClr>
                  </a:solidFill>
                  <a:latin typeface="思源黑体" panose="020B0500000000000000" pitchFamily="34" charset="-122"/>
                  <a:ea typeface="思源黑体" panose="020B0500000000000000" pitchFamily="34" charset="-122"/>
                  <a:sym typeface="思源黑体" panose="020B0500000000000000" pitchFamily="34" charset="-122"/>
                </a:rPr>
                <a:t>这是并列关系</a:t>
              </a:r>
              <a:endParaRPr lang="en-US" altLang="zh-CN" sz="1067" dirty="0">
                <a:solidFill>
                  <a:schemeClr val="bg1">
                    <a:lumMod val="50000"/>
                  </a:schemeClr>
                </a:solidFill>
                <a:latin typeface="思源黑体" panose="020B0500000000000000" pitchFamily="34" charset="-122"/>
                <a:ea typeface="思源黑体" panose="020B0500000000000000" pitchFamily="34" charset="-122"/>
                <a:sym typeface="思源黑体" panose="020B0500000000000000" pitchFamily="34" charset="-122"/>
              </a:endParaRPr>
            </a:p>
            <a:p>
              <a:pPr algn="ctr"/>
              <a:r>
                <a:rPr lang="zh-CN" altLang="en-US" sz="1067" dirty="0">
                  <a:solidFill>
                    <a:schemeClr val="bg1">
                      <a:lumMod val="50000"/>
                    </a:schemeClr>
                  </a:solidFill>
                  <a:latin typeface="思源黑体" panose="020B0500000000000000" pitchFamily="34" charset="-122"/>
                  <a:ea typeface="思源黑体" panose="020B0500000000000000" pitchFamily="34" charset="-122"/>
                  <a:sym typeface="思源黑体" panose="020B0500000000000000" pitchFamily="34" charset="-122"/>
                </a:rPr>
                <a:t>的表达方式之</a:t>
              </a:r>
              <a:endParaRPr lang="en-US" altLang="zh-CN" sz="1067" dirty="0">
                <a:solidFill>
                  <a:schemeClr val="bg1">
                    <a:lumMod val="50000"/>
                  </a:schemeClr>
                </a:solidFill>
                <a:latin typeface="思源黑体" panose="020B0500000000000000" pitchFamily="34" charset="-122"/>
                <a:ea typeface="思源黑体" panose="020B0500000000000000" pitchFamily="34" charset="-122"/>
                <a:sym typeface="思源黑体" panose="020B0500000000000000" pitchFamily="34" charset="-122"/>
              </a:endParaRPr>
            </a:p>
          </p:txBody>
        </p:sp>
      </p:grpSp>
      <p:sp>
        <p:nvSpPr>
          <p:cNvPr id="30" name="MH_Others_1"/>
          <p:cNvSpPr txBox="1"/>
          <p:nvPr>
            <p:custDataLst>
              <p:tags r:id="rId1"/>
            </p:custDataLst>
          </p:nvPr>
        </p:nvSpPr>
        <p:spPr>
          <a:xfrm>
            <a:off x="3466640" y="785754"/>
            <a:ext cx="2725209" cy="1107996"/>
          </a:xfrm>
          <a:prstGeom prst="rect">
            <a:avLst/>
          </a:prstGeom>
          <a:noFill/>
        </p:spPr>
        <p:txBody>
          <a:bodyPr vert="horz" wrap="square" lIns="0" tIns="0" rIns="0" bIns="0" rtlCol="0" anchor="ctr" anchorCtr="0">
            <a:spAutoFit/>
          </a:bodyPr>
          <a:lstStyle/>
          <a:p>
            <a:pPr algn="ctr"/>
            <a:r>
              <a:rPr lang="zh-CN" altLang="en-US" sz="7200" dirty="0">
                <a:latin typeface="思源黑体" panose="020B0500000000000000" pitchFamily="34" charset="-122"/>
                <a:ea typeface="思源黑体" panose="020B0500000000000000" pitchFamily="34" charset="-122"/>
                <a:sym typeface="思源黑体" panose="020B0500000000000000" pitchFamily="34" charset="-122"/>
              </a:rPr>
              <a:t>目  录</a:t>
            </a:r>
          </a:p>
        </p:txBody>
      </p:sp>
      <p:sp>
        <p:nvSpPr>
          <p:cNvPr id="31" name="MH_Others_2"/>
          <p:cNvSpPr txBox="1"/>
          <p:nvPr>
            <p:custDataLst>
              <p:tags r:id="rId2"/>
            </p:custDataLst>
          </p:nvPr>
        </p:nvSpPr>
        <p:spPr>
          <a:xfrm>
            <a:off x="5956563" y="1336991"/>
            <a:ext cx="2697680" cy="492443"/>
          </a:xfrm>
          <a:prstGeom prst="rect">
            <a:avLst/>
          </a:prstGeom>
          <a:noFill/>
        </p:spPr>
        <p:txBody>
          <a:bodyPr wrap="square" lIns="0" tIns="0" rIns="0" bIns="0">
            <a:spAutoFit/>
          </a:bodyPr>
          <a:lstStyle/>
          <a:p>
            <a:pPr algn="ctr">
              <a:defRPr/>
            </a:pPr>
            <a:r>
              <a:rPr lang="en-US" altLang="zh-CN" sz="3200" b="1" dirty="0">
                <a:solidFill>
                  <a:schemeClr val="bg1">
                    <a:lumMod val="50000"/>
                  </a:schemeClr>
                </a:solidFill>
                <a:latin typeface="思源黑体" panose="020B0500000000000000" pitchFamily="34" charset="-122"/>
                <a:ea typeface="思源黑体" panose="020B0500000000000000" pitchFamily="34" charset="-122"/>
                <a:sym typeface="思源黑体" panose="020B0500000000000000" pitchFamily="34" charset="-122"/>
              </a:rPr>
              <a:t>CONTENTS</a:t>
            </a:r>
            <a:endParaRPr lang="zh-CN" altLang="en-US" sz="3200" b="1" dirty="0">
              <a:solidFill>
                <a:schemeClr val="bg1">
                  <a:lumMod val="50000"/>
                </a:schemeClr>
              </a:solidFill>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32" name="TextBox 4">
            <a:extLst>
              <a:ext uri="{FF2B5EF4-FFF2-40B4-BE49-F238E27FC236}">
                <a16:creationId xmlns:a16="http://schemas.microsoft.com/office/drawing/2014/main" xmlns="" id="{EB684C7E-20A7-9694-F2D4-694B922B40F4}"/>
              </a:ext>
            </a:extLst>
          </p:cNvPr>
          <p:cNvSpPr txBox="1"/>
          <p:nvPr/>
        </p:nvSpPr>
        <p:spPr>
          <a:xfrm>
            <a:off x="0" y="0"/>
            <a:ext cx="453650" cy="118430"/>
          </a:xfrm>
          <a:prstGeom prst="rect">
            <a:avLst/>
          </a:prstGeom>
          <a:noFill/>
        </p:spPr>
        <p:txBody>
          <a:bodyPr wrap="square" rtlCol="0">
            <a:spAutoFit/>
          </a:bodyPr>
          <a:lstStyle/>
          <a:p>
            <a:pPr>
              <a:lnSpc>
                <a:spcPct val="200000"/>
              </a:lnSpc>
            </a:pPr>
            <a:r>
              <a:rPr lang="zh-CN" altLang="en-US" sz="100" dirty="0">
                <a:noFill/>
                <a:latin typeface="微软雅黑" panose="020B0503020204020204" pitchFamily="34" charset="-122"/>
                <a:ea typeface="微软雅黑" panose="020B0503020204020204" pitchFamily="34" charset="-122"/>
              </a:rPr>
              <a:t>行业</a:t>
            </a:r>
            <a:r>
              <a:rPr lang="en-US" altLang="zh-CN" sz="100" dirty="0">
                <a:noFill/>
                <a:latin typeface="微软雅黑" panose="020B0503020204020204" pitchFamily="34" charset="-122"/>
                <a:ea typeface="微软雅黑" panose="020B0503020204020204" pitchFamily="34" charset="-122"/>
              </a:rPr>
              <a:t>PPT</a:t>
            </a:r>
            <a:r>
              <a:rPr lang="zh-CN" altLang="en-US" sz="100" dirty="0">
                <a:noFill/>
                <a:latin typeface="微软雅黑" panose="020B0503020204020204" pitchFamily="34" charset="-122"/>
                <a:ea typeface="微软雅黑" panose="020B0503020204020204" pitchFamily="34" charset="-122"/>
              </a:rPr>
              <a:t>模板</a:t>
            </a:r>
            <a:r>
              <a:rPr lang="en-US" altLang="zh-CN" sz="100" dirty="0">
                <a:noFill/>
                <a:latin typeface="微软雅黑" panose="020B0503020204020204" pitchFamily="34" charset="-122"/>
                <a:ea typeface="微软雅黑" panose="020B0503020204020204" pitchFamily="34" charset="-122"/>
              </a:rPr>
              <a:t>http://www.1ppt.com/hangye/</a:t>
            </a:r>
          </a:p>
        </p:txBody>
      </p:sp>
      <p:sp>
        <p:nvSpPr>
          <p:cNvPr id="6" name="文本框 5"/>
          <p:cNvSpPr txBox="1"/>
          <p:nvPr/>
        </p:nvSpPr>
        <p:spPr>
          <a:xfrm>
            <a:off x="1091953" y="639192"/>
            <a:ext cx="1402672" cy="230832"/>
          </a:xfrm>
          <a:prstGeom prst="rect">
            <a:avLst/>
          </a:prstGeom>
          <a:noFill/>
        </p:spPr>
        <p:txBody>
          <a:bodyPr wrap="square" rtlCol="0">
            <a:spAutoFit/>
          </a:bodyPr>
          <a:lstStyle/>
          <a:p>
            <a:r>
              <a:rPr lang="en-US" altLang="zh-CN" sz="900" dirty="0">
                <a:solidFill>
                  <a:srgbClr val="FFFFFF"/>
                </a:solidFill>
              </a:rPr>
              <a:t>https://www.ypppt.com/</a:t>
            </a:r>
            <a:endParaRPr lang="zh-CN" altLang="en-US" sz="900" dirty="0">
              <a:solidFill>
                <a:srgbClr val="FFFFFF"/>
              </a:solidFill>
            </a:endParaRPr>
          </a:p>
        </p:txBody>
      </p:sp>
    </p:spTree>
    <p:extLst>
      <p:ext uri="{BB962C8B-B14F-4D97-AF65-F5344CB8AC3E}">
        <p14:creationId xmlns:p14="http://schemas.microsoft.com/office/powerpoint/2010/main" val="1262773289"/>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6" presetClass="entr" presetSubtype="0" fill="hold" grpId="0" nodeType="afterEffect">
                                  <p:stCondLst>
                                    <p:cond delay="0"/>
                                  </p:stCondLst>
                                  <p:iterate type="lt">
                                    <p:tmPct val="10000"/>
                                  </p:iterate>
                                  <p:childTnLst>
                                    <p:set>
                                      <p:cBhvr>
                                        <p:cTn id="6" dur="1" fill="hold">
                                          <p:stCondLst>
                                            <p:cond delay="0"/>
                                          </p:stCondLst>
                                        </p:cTn>
                                        <p:tgtEl>
                                          <p:spTgt spid="30"/>
                                        </p:tgtEl>
                                        <p:attrNameLst>
                                          <p:attrName>style.visibility</p:attrName>
                                        </p:attrNameLst>
                                      </p:cBhvr>
                                      <p:to>
                                        <p:strVal val="visible"/>
                                      </p:to>
                                    </p:set>
                                    <p:anim by="(-#ppt_w*2)" calcmode="lin" valueType="num">
                                      <p:cBhvr rctx="PPT">
                                        <p:cTn id="7" dur="500" autoRev="1" fill="hold">
                                          <p:stCondLst>
                                            <p:cond delay="0"/>
                                          </p:stCondLst>
                                        </p:cTn>
                                        <p:tgtEl>
                                          <p:spTgt spid="30"/>
                                        </p:tgtEl>
                                        <p:attrNameLst>
                                          <p:attrName>ppt_w</p:attrName>
                                        </p:attrNameLst>
                                      </p:cBhvr>
                                    </p:anim>
                                    <p:anim by="(#ppt_w*0.50)" calcmode="lin" valueType="num">
                                      <p:cBhvr>
                                        <p:cTn id="8" dur="500" decel="50000" autoRev="1" fill="hold">
                                          <p:stCondLst>
                                            <p:cond delay="0"/>
                                          </p:stCondLst>
                                        </p:cTn>
                                        <p:tgtEl>
                                          <p:spTgt spid="30"/>
                                        </p:tgtEl>
                                        <p:attrNameLst>
                                          <p:attrName>ppt_x</p:attrName>
                                        </p:attrNameLst>
                                      </p:cBhvr>
                                    </p:anim>
                                    <p:anim from="(-#ppt_h/2)" to="(#ppt_y)" calcmode="lin" valueType="num">
                                      <p:cBhvr>
                                        <p:cTn id="9" dur="1000" fill="hold">
                                          <p:stCondLst>
                                            <p:cond delay="0"/>
                                          </p:stCondLst>
                                        </p:cTn>
                                        <p:tgtEl>
                                          <p:spTgt spid="30"/>
                                        </p:tgtEl>
                                        <p:attrNameLst>
                                          <p:attrName>ppt_y</p:attrName>
                                        </p:attrNameLst>
                                      </p:cBhvr>
                                    </p:anim>
                                    <p:animRot by="21600000">
                                      <p:cBhvr>
                                        <p:cTn id="10" dur="1000" fill="hold">
                                          <p:stCondLst>
                                            <p:cond delay="0"/>
                                          </p:stCondLst>
                                        </p:cTn>
                                        <p:tgtEl>
                                          <p:spTgt spid="30"/>
                                        </p:tgtEl>
                                        <p:attrNameLst>
                                          <p:attrName>r</p:attrName>
                                        </p:attrNameLst>
                                      </p:cBhvr>
                                    </p:animRot>
                                  </p:childTnLst>
                                </p:cTn>
                              </p:par>
                              <p:par>
                                <p:cTn id="11" presetID="56" presetClass="entr" presetSubtype="0" fill="hold" grpId="0" nodeType="withEffect">
                                  <p:stCondLst>
                                    <p:cond delay="0"/>
                                  </p:stCondLst>
                                  <p:iterate type="lt">
                                    <p:tmPct val="10000"/>
                                  </p:iterate>
                                  <p:childTnLst>
                                    <p:set>
                                      <p:cBhvr>
                                        <p:cTn id="12" dur="1" fill="hold">
                                          <p:stCondLst>
                                            <p:cond delay="0"/>
                                          </p:stCondLst>
                                        </p:cTn>
                                        <p:tgtEl>
                                          <p:spTgt spid="31"/>
                                        </p:tgtEl>
                                        <p:attrNameLst>
                                          <p:attrName>style.visibility</p:attrName>
                                        </p:attrNameLst>
                                      </p:cBhvr>
                                      <p:to>
                                        <p:strVal val="visible"/>
                                      </p:to>
                                    </p:set>
                                    <p:anim by="(-#ppt_w*2)" calcmode="lin" valueType="num">
                                      <p:cBhvr rctx="PPT">
                                        <p:cTn id="13" dur="500" autoRev="1" fill="hold">
                                          <p:stCondLst>
                                            <p:cond delay="0"/>
                                          </p:stCondLst>
                                        </p:cTn>
                                        <p:tgtEl>
                                          <p:spTgt spid="31"/>
                                        </p:tgtEl>
                                        <p:attrNameLst>
                                          <p:attrName>ppt_w</p:attrName>
                                        </p:attrNameLst>
                                      </p:cBhvr>
                                    </p:anim>
                                    <p:anim by="(#ppt_w*0.50)" calcmode="lin" valueType="num">
                                      <p:cBhvr>
                                        <p:cTn id="14" dur="500" decel="50000" autoRev="1" fill="hold">
                                          <p:stCondLst>
                                            <p:cond delay="0"/>
                                          </p:stCondLst>
                                        </p:cTn>
                                        <p:tgtEl>
                                          <p:spTgt spid="31"/>
                                        </p:tgtEl>
                                        <p:attrNameLst>
                                          <p:attrName>ppt_x</p:attrName>
                                        </p:attrNameLst>
                                      </p:cBhvr>
                                    </p:anim>
                                    <p:anim from="(-#ppt_h/2)" to="(#ppt_y)" calcmode="lin" valueType="num">
                                      <p:cBhvr>
                                        <p:cTn id="15" dur="1000" fill="hold">
                                          <p:stCondLst>
                                            <p:cond delay="0"/>
                                          </p:stCondLst>
                                        </p:cTn>
                                        <p:tgtEl>
                                          <p:spTgt spid="31"/>
                                        </p:tgtEl>
                                        <p:attrNameLst>
                                          <p:attrName>ppt_y</p:attrName>
                                        </p:attrNameLst>
                                      </p:cBhvr>
                                    </p:anim>
                                    <p:animRot by="21600000">
                                      <p:cBhvr>
                                        <p:cTn id="16" dur="1000" fill="hold">
                                          <p:stCondLst>
                                            <p:cond delay="0"/>
                                          </p:stCondLst>
                                        </p:cTn>
                                        <p:tgtEl>
                                          <p:spTgt spid="31"/>
                                        </p:tgtEl>
                                        <p:attrNameLst>
                                          <p:attrName>r</p:attrName>
                                        </p:attrNameLst>
                                      </p:cBhvr>
                                    </p:animRot>
                                  </p:childTnLst>
                                </p:cTn>
                              </p:par>
                              <p:par>
                                <p:cTn id="17" presetID="2" presetClass="entr" presetSubtype="4" fill="hold" nodeType="withEffect">
                                  <p:stCondLst>
                                    <p:cond delay="0"/>
                                  </p:stCondLst>
                                  <p:childTnLst>
                                    <p:set>
                                      <p:cBhvr>
                                        <p:cTn id="18" dur="1" fill="hold">
                                          <p:stCondLst>
                                            <p:cond delay="0"/>
                                          </p:stCondLst>
                                        </p:cTn>
                                        <p:tgtEl>
                                          <p:spTgt spid="2"/>
                                        </p:tgtEl>
                                        <p:attrNameLst>
                                          <p:attrName>style.visibility</p:attrName>
                                        </p:attrNameLst>
                                      </p:cBhvr>
                                      <p:to>
                                        <p:strVal val="visible"/>
                                      </p:to>
                                    </p:set>
                                    <p:anim calcmode="lin" valueType="num">
                                      <p:cBhvr>
                                        <p:cTn id="19" dur="500" fill="hold"/>
                                        <p:tgtEl>
                                          <p:spTgt spid="2"/>
                                        </p:tgtEl>
                                        <p:attrNameLst>
                                          <p:attrName>ppt_x</p:attrName>
                                        </p:attrNameLst>
                                      </p:cBhvr>
                                      <p:tavLst>
                                        <p:tav tm="0">
                                          <p:val>
                                            <p:strVal val="#ppt_x"/>
                                          </p:val>
                                        </p:tav>
                                        <p:tav tm="100000">
                                          <p:val>
                                            <p:strVal val="#ppt_x"/>
                                          </p:val>
                                        </p:tav>
                                      </p:tavLst>
                                    </p:anim>
                                    <p:anim calcmode="lin" valueType="num">
                                      <p:cBhvr>
                                        <p:cTn id="20" dur="500" fill="hold"/>
                                        <p:tgtEl>
                                          <p:spTgt spid="2"/>
                                        </p:tgtEl>
                                        <p:attrNameLst>
                                          <p:attrName>ppt_y</p:attrName>
                                        </p:attrNameLst>
                                      </p:cBhvr>
                                      <p:tavLst>
                                        <p:tav tm="0">
                                          <p:val>
                                            <p:strVal val="1+#ppt_h/2"/>
                                          </p:val>
                                        </p:tav>
                                        <p:tav tm="100000">
                                          <p:val>
                                            <p:strVal val="#ppt_y"/>
                                          </p:val>
                                        </p:tav>
                                      </p:tavLst>
                                    </p:anim>
                                  </p:childTnLst>
                                </p:cTn>
                              </p:par>
                            </p:childTnLst>
                          </p:cTn>
                        </p:par>
                        <p:par>
                          <p:cTn id="21" fill="hold">
                            <p:stCondLst>
                              <p:cond delay="1700"/>
                            </p:stCondLst>
                            <p:childTnLst>
                              <p:par>
                                <p:cTn id="22" presetID="2" presetClass="entr" presetSubtype="4" fill="hold" nodeType="afterEffect">
                                  <p:stCondLst>
                                    <p:cond delay="0"/>
                                  </p:stCondLst>
                                  <p:childTnLst>
                                    <p:set>
                                      <p:cBhvr>
                                        <p:cTn id="23" dur="1" fill="hold">
                                          <p:stCondLst>
                                            <p:cond delay="0"/>
                                          </p:stCondLst>
                                        </p:cTn>
                                        <p:tgtEl>
                                          <p:spTgt spid="3"/>
                                        </p:tgtEl>
                                        <p:attrNameLst>
                                          <p:attrName>style.visibility</p:attrName>
                                        </p:attrNameLst>
                                      </p:cBhvr>
                                      <p:to>
                                        <p:strVal val="visible"/>
                                      </p:to>
                                    </p:set>
                                    <p:anim calcmode="lin" valueType="num">
                                      <p:cBhvr>
                                        <p:cTn id="24" dur="500" fill="hold"/>
                                        <p:tgtEl>
                                          <p:spTgt spid="3"/>
                                        </p:tgtEl>
                                        <p:attrNameLst>
                                          <p:attrName>ppt_x</p:attrName>
                                        </p:attrNameLst>
                                      </p:cBhvr>
                                      <p:tavLst>
                                        <p:tav tm="0">
                                          <p:val>
                                            <p:strVal val="#ppt_x"/>
                                          </p:val>
                                        </p:tav>
                                        <p:tav tm="100000">
                                          <p:val>
                                            <p:strVal val="#ppt_x"/>
                                          </p:val>
                                        </p:tav>
                                      </p:tavLst>
                                    </p:anim>
                                    <p:anim calcmode="lin" valueType="num">
                                      <p:cBhvr>
                                        <p:cTn id="25" dur="500" fill="hold"/>
                                        <p:tgtEl>
                                          <p:spTgt spid="3"/>
                                        </p:tgtEl>
                                        <p:attrNameLst>
                                          <p:attrName>ppt_y</p:attrName>
                                        </p:attrNameLst>
                                      </p:cBhvr>
                                      <p:tavLst>
                                        <p:tav tm="0">
                                          <p:val>
                                            <p:strVal val="1+#ppt_h/2"/>
                                          </p:val>
                                        </p:tav>
                                        <p:tav tm="100000">
                                          <p:val>
                                            <p:strVal val="#ppt_y"/>
                                          </p:val>
                                        </p:tav>
                                      </p:tavLst>
                                    </p:anim>
                                  </p:childTnLst>
                                </p:cTn>
                              </p:par>
                            </p:childTnLst>
                          </p:cTn>
                        </p:par>
                        <p:par>
                          <p:cTn id="26" fill="hold">
                            <p:stCondLst>
                              <p:cond delay="2200"/>
                            </p:stCondLst>
                            <p:childTnLst>
                              <p:par>
                                <p:cTn id="27" presetID="2" presetClass="entr" presetSubtype="4" fill="hold" nodeType="afterEffect">
                                  <p:stCondLst>
                                    <p:cond delay="0"/>
                                  </p:stCondLst>
                                  <p:childTnLst>
                                    <p:set>
                                      <p:cBhvr>
                                        <p:cTn id="28" dur="1" fill="hold">
                                          <p:stCondLst>
                                            <p:cond delay="0"/>
                                          </p:stCondLst>
                                        </p:cTn>
                                        <p:tgtEl>
                                          <p:spTgt spid="4"/>
                                        </p:tgtEl>
                                        <p:attrNameLst>
                                          <p:attrName>style.visibility</p:attrName>
                                        </p:attrNameLst>
                                      </p:cBhvr>
                                      <p:to>
                                        <p:strVal val="visible"/>
                                      </p:to>
                                    </p:set>
                                    <p:anim calcmode="lin" valueType="num">
                                      <p:cBhvr>
                                        <p:cTn id="29" dur="500" fill="hold"/>
                                        <p:tgtEl>
                                          <p:spTgt spid="4"/>
                                        </p:tgtEl>
                                        <p:attrNameLst>
                                          <p:attrName>ppt_x</p:attrName>
                                        </p:attrNameLst>
                                      </p:cBhvr>
                                      <p:tavLst>
                                        <p:tav tm="0">
                                          <p:val>
                                            <p:strVal val="#ppt_x"/>
                                          </p:val>
                                        </p:tav>
                                        <p:tav tm="100000">
                                          <p:val>
                                            <p:strVal val="#ppt_x"/>
                                          </p:val>
                                        </p:tav>
                                      </p:tavLst>
                                    </p:anim>
                                    <p:anim calcmode="lin" valueType="num">
                                      <p:cBhvr>
                                        <p:cTn id="30" dur="500" fill="hold"/>
                                        <p:tgtEl>
                                          <p:spTgt spid="4"/>
                                        </p:tgtEl>
                                        <p:attrNameLst>
                                          <p:attrName>ppt_y</p:attrName>
                                        </p:attrNameLst>
                                      </p:cBhvr>
                                      <p:tavLst>
                                        <p:tav tm="0">
                                          <p:val>
                                            <p:strVal val="1+#ppt_h/2"/>
                                          </p:val>
                                        </p:tav>
                                        <p:tav tm="100000">
                                          <p:val>
                                            <p:strVal val="#ppt_y"/>
                                          </p:val>
                                        </p:tav>
                                      </p:tavLst>
                                    </p:anim>
                                  </p:childTnLst>
                                </p:cTn>
                              </p:par>
                            </p:childTnLst>
                          </p:cTn>
                        </p:par>
                        <p:par>
                          <p:cTn id="31" fill="hold">
                            <p:stCondLst>
                              <p:cond delay="2700"/>
                            </p:stCondLst>
                            <p:childTnLst>
                              <p:par>
                                <p:cTn id="32" presetID="2" presetClass="entr" presetSubtype="4" fill="hold" nodeType="afterEffect">
                                  <p:stCondLst>
                                    <p:cond delay="0"/>
                                  </p:stCondLst>
                                  <p:childTnLst>
                                    <p:set>
                                      <p:cBhvr>
                                        <p:cTn id="33" dur="1" fill="hold">
                                          <p:stCondLst>
                                            <p:cond delay="0"/>
                                          </p:stCondLst>
                                        </p:cTn>
                                        <p:tgtEl>
                                          <p:spTgt spid="5"/>
                                        </p:tgtEl>
                                        <p:attrNameLst>
                                          <p:attrName>style.visibility</p:attrName>
                                        </p:attrNameLst>
                                      </p:cBhvr>
                                      <p:to>
                                        <p:strVal val="visible"/>
                                      </p:to>
                                    </p:set>
                                    <p:anim calcmode="lin" valueType="num">
                                      <p:cBhvr>
                                        <p:cTn id="34" dur="500" fill="hold"/>
                                        <p:tgtEl>
                                          <p:spTgt spid="5"/>
                                        </p:tgtEl>
                                        <p:attrNameLst>
                                          <p:attrName>ppt_x</p:attrName>
                                        </p:attrNameLst>
                                      </p:cBhvr>
                                      <p:tavLst>
                                        <p:tav tm="0">
                                          <p:val>
                                            <p:strVal val="#ppt_x"/>
                                          </p:val>
                                        </p:tav>
                                        <p:tav tm="100000">
                                          <p:val>
                                            <p:strVal val="#ppt_x"/>
                                          </p:val>
                                        </p:tav>
                                      </p:tavLst>
                                    </p:anim>
                                    <p:anim calcmode="lin" valueType="num">
                                      <p:cBhvr>
                                        <p:cTn id="35"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1"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0" name="组合 19"/>
          <p:cNvGrpSpPr/>
          <p:nvPr/>
        </p:nvGrpSpPr>
        <p:grpSpPr>
          <a:xfrm>
            <a:off x="1" y="326196"/>
            <a:ext cx="3506256" cy="413872"/>
            <a:chOff x="1" y="343835"/>
            <a:chExt cx="3698004" cy="436505"/>
          </a:xfrm>
        </p:grpSpPr>
        <p:sp>
          <p:nvSpPr>
            <p:cNvPr id="13" name="五边形 12"/>
            <p:cNvSpPr/>
            <p:nvPr/>
          </p:nvSpPr>
          <p:spPr>
            <a:xfrm>
              <a:off x="3" y="343835"/>
              <a:ext cx="3288418" cy="432048"/>
            </a:xfrm>
            <a:prstGeom prst="homePlate">
              <a:avLst>
                <a:gd name="adj" fmla="val 26606"/>
              </a:avLst>
            </a:prstGeom>
            <a:solidFill>
              <a:schemeClr val="accent1"/>
            </a:solidFill>
            <a:ln w="9525">
              <a:noFill/>
              <a:round/>
              <a:headEnd/>
              <a:tailEnd/>
            </a:ln>
          </p:spPr>
          <p:txBody>
            <a:bodyPr vert="horz" wrap="square" lIns="86699" tIns="43349" rIns="86699" bIns="43349" numCol="1" anchor="t" anchorCtr="0" compatLnSpc="1">
              <a:prstTxWarp prst="textNoShape">
                <a:avLst/>
              </a:prstTxWarp>
            </a:bodyPr>
            <a:lstStyle/>
            <a:p>
              <a:pPr lvl="0"/>
              <a:endParaRPr lang="zh-CN" altLang="en-US" sz="1707">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14" name="燕尾形 13"/>
            <p:cNvSpPr/>
            <p:nvPr/>
          </p:nvSpPr>
          <p:spPr>
            <a:xfrm>
              <a:off x="3277244" y="343835"/>
              <a:ext cx="215968" cy="432048"/>
            </a:xfrm>
            <a:prstGeom prst="chevron">
              <a:avLst/>
            </a:prstGeom>
            <a:solidFill>
              <a:schemeClr val="accent2"/>
            </a:solidFill>
            <a:ln w="9525">
              <a:noFill/>
              <a:round/>
              <a:headEnd/>
              <a:tailEnd/>
            </a:ln>
          </p:spPr>
          <p:txBody>
            <a:bodyPr vert="horz" wrap="square" lIns="86699" tIns="43349" rIns="86699" bIns="43349" numCol="1" anchor="t" anchorCtr="0" compatLnSpc="1">
              <a:prstTxWarp prst="textNoShape">
                <a:avLst/>
              </a:prstTxWarp>
            </a:bodyPr>
            <a:lstStyle/>
            <a:p>
              <a:pPr lvl="0"/>
              <a:endParaRPr lang="zh-CN" altLang="en-US" sz="1707">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15" name="燕尾形 14"/>
            <p:cNvSpPr/>
            <p:nvPr/>
          </p:nvSpPr>
          <p:spPr>
            <a:xfrm>
              <a:off x="3482037" y="343835"/>
              <a:ext cx="215968" cy="432048"/>
            </a:xfrm>
            <a:prstGeom prst="chevron">
              <a:avLst/>
            </a:prstGeom>
            <a:solidFill>
              <a:schemeClr val="accent2"/>
            </a:solidFill>
            <a:ln w="9525">
              <a:noFill/>
              <a:round/>
              <a:headEnd/>
              <a:tailEnd/>
            </a:ln>
          </p:spPr>
          <p:txBody>
            <a:bodyPr vert="horz" wrap="square" lIns="86699" tIns="43349" rIns="86699" bIns="43349" numCol="1" anchor="t" anchorCtr="0" compatLnSpc="1">
              <a:prstTxWarp prst="textNoShape">
                <a:avLst/>
              </a:prstTxWarp>
            </a:bodyPr>
            <a:lstStyle/>
            <a:p>
              <a:pPr lvl="0"/>
              <a:endParaRPr lang="zh-CN" altLang="en-US" sz="1707">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16" name="TextBox 15"/>
            <p:cNvSpPr txBox="1"/>
            <p:nvPr/>
          </p:nvSpPr>
          <p:spPr>
            <a:xfrm>
              <a:off x="1200730" y="426150"/>
              <a:ext cx="2184498" cy="343611"/>
            </a:xfrm>
            <a:prstGeom prst="rect">
              <a:avLst/>
            </a:prstGeom>
            <a:noFill/>
          </p:spPr>
          <p:txBody>
            <a:bodyPr wrap="square" rtlCol="0">
              <a:spAutoFit/>
            </a:bodyPr>
            <a:lstStyle/>
            <a:p>
              <a:pPr defTabSz="866943">
                <a:defRPr/>
              </a:pPr>
              <a:r>
                <a:rPr lang="en-US" altLang="zh-CN" sz="1517" b="1" dirty="0">
                  <a:solidFill>
                    <a:schemeClr val="bg1"/>
                  </a:solidFill>
                  <a:latin typeface="思源黑体" panose="020B0500000000000000" pitchFamily="34" charset="-122"/>
                  <a:ea typeface="思源黑体" panose="020B0500000000000000" pitchFamily="34" charset="-122"/>
                  <a:cs typeface="Arial Unicode MS" pitchFamily="34" charset="-122"/>
                  <a:sym typeface="思源黑体" panose="020B0500000000000000" pitchFamily="34" charset="-122"/>
                </a:rPr>
                <a:t>TRANSITION PAGE </a:t>
              </a:r>
            </a:p>
          </p:txBody>
        </p:sp>
        <p:sp>
          <p:nvSpPr>
            <p:cNvPr id="17" name="文本框 16"/>
            <p:cNvSpPr txBox="1"/>
            <p:nvPr/>
          </p:nvSpPr>
          <p:spPr>
            <a:xfrm>
              <a:off x="1" y="344420"/>
              <a:ext cx="1200731" cy="435920"/>
            </a:xfrm>
            <a:prstGeom prst="rect">
              <a:avLst/>
            </a:prstGeom>
            <a:noFill/>
          </p:spPr>
          <p:txBody>
            <a:bodyPr wrap="square" rtlCol="0">
              <a:spAutoFit/>
            </a:bodyPr>
            <a:lstStyle/>
            <a:p>
              <a:pPr algn="r"/>
              <a:r>
                <a:rPr lang="zh-CN" altLang="en-US" sz="2086" dirty="0">
                  <a:solidFill>
                    <a:prstClr val="white"/>
                  </a:solidFill>
                  <a:latin typeface="思源黑体" panose="020B0500000000000000" pitchFamily="34" charset="-122"/>
                  <a:ea typeface="思源黑体" panose="020B0500000000000000" pitchFamily="34" charset="-122"/>
                  <a:sym typeface="思源黑体" panose="020B0500000000000000" pitchFamily="34" charset="-122"/>
                </a:rPr>
                <a:t>过渡页</a:t>
              </a:r>
            </a:p>
          </p:txBody>
        </p:sp>
      </p:grpSp>
      <p:grpSp>
        <p:nvGrpSpPr>
          <p:cNvPr id="21" name="组合 20"/>
          <p:cNvGrpSpPr/>
          <p:nvPr/>
        </p:nvGrpSpPr>
        <p:grpSpPr>
          <a:xfrm>
            <a:off x="27336" y="1858692"/>
            <a:ext cx="11561363" cy="3072000"/>
            <a:chOff x="28831" y="1960141"/>
            <a:chExt cx="12193624" cy="3240000"/>
          </a:xfrm>
        </p:grpSpPr>
        <p:cxnSp>
          <p:nvCxnSpPr>
            <p:cNvPr id="9" name="直接连接符 8"/>
            <p:cNvCxnSpPr/>
            <p:nvPr/>
          </p:nvCxnSpPr>
          <p:spPr>
            <a:xfrm>
              <a:off x="28831" y="3429000"/>
              <a:ext cx="12193624" cy="0"/>
            </a:xfrm>
            <a:prstGeom prst="line">
              <a:avLst/>
            </a:prstGeom>
            <a:noFill/>
            <a:ln w="57150">
              <a:solidFill>
                <a:schemeClr val="accent1"/>
              </a:solidFill>
            </a:ln>
          </p:spPr>
          <p:style>
            <a:lnRef idx="2">
              <a:schemeClr val="accent1">
                <a:shade val="50000"/>
              </a:schemeClr>
            </a:lnRef>
            <a:fillRef idx="1">
              <a:schemeClr val="accent1"/>
            </a:fillRef>
            <a:effectRef idx="0">
              <a:schemeClr val="accent1"/>
            </a:effectRef>
            <a:fontRef idx="minor">
              <a:schemeClr val="lt1"/>
            </a:fontRef>
          </p:style>
        </p:cxnSp>
        <p:sp>
          <p:nvSpPr>
            <p:cNvPr id="10" name="椭圆 9"/>
            <p:cNvSpPr/>
            <p:nvPr/>
          </p:nvSpPr>
          <p:spPr>
            <a:xfrm>
              <a:off x="1634871" y="1960141"/>
              <a:ext cx="3239157" cy="3240000"/>
            </a:xfrm>
            <a:prstGeom prst="ellipse">
              <a:avLst/>
            </a:prstGeom>
            <a:solidFill>
              <a:schemeClr val="bg1"/>
            </a:solid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1707">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18" name="燕尾形 17"/>
            <p:cNvSpPr/>
            <p:nvPr/>
          </p:nvSpPr>
          <p:spPr>
            <a:xfrm>
              <a:off x="11851135" y="3537584"/>
              <a:ext cx="107972" cy="288000"/>
            </a:xfrm>
            <a:prstGeom prst="chevron">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07">
                <a:solidFill>
                  <a:schemeClr val="tx1"/>
                </a:solidFill>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19" name="燕尾形 18"/>
            <p:cNvSpPr/>
            <p:nvPr/>
          </p:nvSpPr>
          <p:spPr>
            <a:xfrm>
              <a:off x="11991964" y="3537584"/>
              <a:ext cx="107972" cy="288000"/>
            </a:xfrm>
            <a:prstGeom prst="chevron">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07">
                <a:solidFill>
                  <a:schemeClr val="tx1"/>
                </a:solidFill>
                <a:latin typeface="思源黑体" panose="020B0500000000000000" pitchFamily="34" charset="-122"/>
                <a:ea typeface="思源黑体" panose="020B0500000000000000" pitchFamily="34" charset="-122"/>
                <a:sym typeface="思源黑体" panose="020B0500000000000000" pitchFamily="34" charset="-122"/>
              </a:endParaRPr>
            </a:p>
          </p:txBody>
        </p:sp>
      </p:grpSp>
      <p:sp>
        <p:nvSpPr>
          <p:cNvPr id="3" name="矩形 2"/>
          <p:cNvSpPr/>
          <p:nvPr/>
        </p:nvSpPr>
        <p:spPr>
          <a:xfrm>
            <a:off x="6600163" y="3605286"/>
            <a:ext cx="3599144" cy="355034"/>
          </a:xfrm>
          <a:prstGeom prst="rect">
            <a:avLst/>
          </a:prstGeom>
        </p:spPr>
        <p:txBody>
          <a:bodyPr wrap="square">
            <a:spAutoFit/>
          </a:bodyPr>
          <a:lstStyle/>
          <a:p>
            <a:pPr marL="285712" indent="-285712">
              <a:buFont typeface="Arial" panose="020B0604020202020204" pitchFamily="34" charset="0"/>
              <a:buChar char="•"/>
              <a:defRPr/>
            </a:pPr>
            <a:r>
              <a:rPr lang="zh-CN" altLang="en-US" sz="1707" kern="0" dirty="0">
                <a:solidFill>
                  <a:schemeClr val="tx1">
                    <a:lumMod val="65000"/>
                    <a:lumOff val="35000"/>
                  </a:schemeClr>
                </a:solidFill>
                <a:latin typeface="思源黑体" panose="020B0500000000000000" pitchFamily="34" charset="-122"/>
                <a:ea typeface="思源黑体" panose="020B0500000000000000" pitchFamily="34" charset="-122"/>
                <a:sym typeface="思源黑体" panose="020B0500000000000000" pitchFamily="34" charset="-122"/>
              </a:rPr>
              <a:t>添加标题文字</a:t>
            </a:r>
          </a:p>
        </p:txBody>
      </p:sp>
      <p:sp>
        <p:nvSpPr>
          <p:cNvPr id="4" name="矩形 3"/>
          <p:cNvSpPr/>
          <p:nvPr/>
        </p:nvSpPr>
        <p:spPr>
          <a:xfrm>
            <a:off x="6600163" y="4115476"/>
            <a:ext cx="3599144" cy="355034"/>
          </a:xfrm>
          <a:prstGeom prst="rect">
            <a:avLst/>
          </a:prstGeom>
        </p:spPr>
        <p:txBody>
          <a:bodyPr wrap="square">
            <a:spAutoFit/>
          </a:bodyPr>
          <a:lstStyle/>
          <a:p>
            <a:pPr marL="285712" indent="-285712">
              <a:buFont typeface="Arial" panose="020B0604020202020204" pitchFamily="34" charset="0"/>
              <a:buChar char="•"/>
              <a:defRPr/>
            </a:pPr>
            <a:r>
              <a:rPr lang="zh-CN" altLang="en-US" sz="1707" kern="0" dirty="0">
                <a:solidFill>
                  <a:schemeClr val="tx1">
                    <a:lumMod val="65000"/>
                    <a:lumOff val="35000"/>
                  </a:schemeClr>
                </a:solidFill>
                <a:latin typeface="思源黑体" panose="020B0500000000000000" pitchFamily="34" charset="-122"/>
                <a:ea typeface="思源黑体" panose="020B0500000000000000" pitchFamily="34" charset="-122"/>
                <a:sym typeface="思源黑体" panose="020B0500000000000000" pitchFamily="34" charset="-122"/>
              </a:rPr>
              <a:t>添加标题文字</a:t>
            </a:r>
          </a:p>
        </p:txBody>
      </p:sp>
      <p:sp>
        <p:nvSpPr>
          <p:cNvPr id="5" name="TextBox 8"/>
          <p:cNvSpPr txBox="1"/>
          <p:nvPr/>
        </p:nvSpPr>
        <p:spPr>
          <a:xfrm>
            <a:off x="5089681" y="2529572"/>
            <a:ext cx="5327691" cy="646331"/>
          </a:xfrm>
          <a:prstGeom prst="rect">
            <a:avLst/>
          </a:prstGeom>
          <a:noFill/>
        </p:spPr>
        <p:txBody>
          <a:bodyPr wrap="square" rtlCol="0">
            <a:spAutoFit/>
          </a:bodyPr>
          <a:lstStyle/>
          <a:p>
            <a:pPr algn="ctr"/>
            <a:r>
              <a:rPr lang="zh-CN" altLang="en-US" sz="3600" b="1" dirty="0">
                <a:solidFill>
                  <a:schemeClr val="tx1">
                    <a:lumMod val="65000"/>
                    <a:lumOff val="35000"/>
                  </a:schemeClr>
                </a:solidFill>
                <a:latin typeface="思源黑体" panose="020B0500000000000000" pitchFamily="34" charset="-122"/>
                <a:ea typeface="思源黑体" panose="020B0500000000000000" pitchFamily="34" charset="-122"/>
                <a:sym typeface="思源黑体" panose="020B0500000000000000" pitchFamily="34" charset="-122"/>
              </a:rPr>
              <a:t>第四章  添加标题文字</a:t>
            </a:r>
          </a:p>
        </p:txBody>
      </p:sp>
      <p:sp>
        <p:nvSpPr>
          <p:cNvPr id="6" name="矩形 5"/>
          <p:cNvSpPr/>
          <p:nvPr/>
        </p:nvSpPr>
        <p:spPr>
          <a:xfrm>
            <a:off x="6600163" y="4625666"/>
            <a:ext cx="3599144" cy="355034"/>
          </a:xfrm>
          <a:prstGeom prst="rect">
            <a:avLst/>
          </a:prstGeom>
        </p:spPr>
        <p:txBody>
          <a:bodyPr wrap="square">
            <a:spAutoFit/>
          </a:bodyPr>
          <a:lstStyle/>
          <a:p>
            <a:pPr marL="285712" indent="-285712">
              <a:buFont typeface="Arial" panose="020B0604020202020204" pitchFamily="34" charset="0"/>
              <a:buChar char="•"/>
              <a:defRPr/>
            </a:pPr>
            <a:r>
              <a:rPr lang="zh-CN" altLang="en-US" sz="1707" kern="0" dirty="0">
                <a:solidFill>
                  <a:schemeClr val="tx1">
                    <a:lumMod val="65000"/>
                    <a:lumOff val="35000"/>
                  </a:schemeClr>
                </a:solidFill>
                <a:latin typeface="思源黑体" panose="020B0500000000000000" pitchFamily="34" charset="-122"/>
                <a:ea typeface="思源黑体" panose="020B0500000000000000" pitchFamily="34" charset="-122"/>
                <a:sym typeface="思源黑体" panose="020B0500000000000000" pitchFamily="34" charset="-122"/>
              </a:rPr>
              <a:t>添加标题文字</a:t>
            </a:r>
          </a:p>
        </p:txBody>
      </p:sp>
      <p:sp>
        <p:nvSpPr>
          <p:cNvPr id="7" name="矩形 6"/>
          <p:cNvSpPr/>
          <p:nvPr/>
        </p:nvSpPr>
        <p:spPr>
          <a:xfrm>
            <a:off x="6600163" y="5135856"/>
            <a:ext cx="3599144" cy="355034"/>
          </a:xfrm>
          <a:prstGeom prst="rect">
            <a:avLst/>
          </a:prstGeom>
        </p:spPr>
        <p:txBody>
          <a:bodyPr wrap="square">
            <a:spAutoFit/>
          </a:bodyPr>
          <a:lstStyle/>
          <a:p>
            <a:pPr marL="285712" indent="-285712">
              <a:buFont typeface="Arial" panose="020B0604020202020204" pitchFamily="34" charset="0"/>
              <a:buChar char="•"/>
              <a:defRPr/>
            </a:pPr>
            <a:r>
              <a:rPr lang="zh-CN" altLang="en-US" sz="1707" kern="0" dirty="0">
                <a:solidFill>
                  <a:schemeClr val="tx1">
                    <a:lumMod val="65000"/>
                    <a:lumOff val="35000"/>
                  </a:schemeClr>
                </a:solidFill>
                <a:latin typeface="思源黑体" panose="020B0500000000000000" pitchFamily="34" charset="-122"/>
                <a:ea typeface="思源黑体" panose="020B0500000000000000" pitchFamily="34" charset="-122"/>
                <a:sym typeface="思源黑体" panose="020B0500000000000000" pitchFamily="34" charset="-122"/>
              </a:rPr>
              <a:t>添加标题文字</a:t>
            </a:r>
          </a:p>
        </p:txBody>
      </p:sp>
      <p:sp>
        <p:nvSpPr>
          <p:cNvPr id="22" name="椭圆 21">
            <a:extLst>
              <a:ext uri="{FF2B5EF4-FFF2-40B4-BE49-F238E27FC236}">
                <a16:creationId xmlns="" xmlns:a16="http://schemas.microsoft.com/office/drawing/2014/main" id="{59A8E439-6847-46BE-8F2C-24D6AF551F47}"/>
              </a:ext>
            </a:extLst>
          </p:cNvPr>
          <p:cNvSpPr/>
          <p:nvPr/>
        </p:nvSpPr>
        <p:spPr>
          <a:xfrm>
            <a:off x="1594555" y="1989080"/>
            <a:ext cx="2880592" cy="2879842"/>
          </a:xfrm>
          <a:prstGeom prst="ellipse">
            <a:avLst/>
          </a:prstGeom>
          <a:blipFill dpi="0" rotWithShape="1">
            <a:blip r:embed="rId3"/>
            <a:srcRect/>
            <a:stretch>
              <a:fillRect l="-29000" r="-10000"/>
            </a:stretch>
          </a:blipFill>
          <a:ln w="571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07">
              <a:latin typeface="思源黑体" panose="020B0500000000000000" pitchFamily="34" charset="-122"/>
              <a:ea typeface="思源黑体" panose="020B0500000000000000" pitchFamily="34" charset="-122"/>
              <a:sym typeface="思源黑体" panose="020B0500000000000000" pitchFamily="34" charset="-122"/>
            </a:endParaRPr>
          </a:p>
        </p:txBody>
      </p:sp>
    </p:spTree>
    <p:extLst>
      <p:ext uri="{BB962C8B-B14F-4D97-AF65-F5344CB8AC3E}">
        <p14:creationId xmlns:p14="http://schemas.microsoft.com/office/powerpoint/2010/main" val="204214912"/>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additive="base">
                                            <p:cTn id="7" dur="500" fill="hold"/>
                                            <p:tgtEl>
                                              <p:spTgt spid="20"/>
                                            </p:tgtEl>
                                            <p:attrNameLst>
                                              <p:attrName>ppt_x</p:attrName>
                                            </p:attrNameLst>
                                          </p:cBhvr>
                                          <p:tavLst>
                                            <p:tav tm="0">
                                              <p:val>
                                                <p:strVal val="0-#ppt_w/2"/>
                                              </p:val>
                                            </p:tav>
                                            <p:tav tm="100000">
                                              <p:val>
                                                <p:strVal val="#ppt_x"/>
                                              </p:val>
                                            </p:tav>
                                          </p:tavLst>
                                        </p:anim>
                                        <p:anim calcmode="lin" valueType="num">
                                          <p:cBhvr additive="base">
                                            <p:cTn id="8" dur="500" fill="hold"/>
                                            <p:tgtEl>
                                              <p:spTgt spid="20"/>
                                            </p:tgtEl>
                                            <p:attrNameLst>
                                              <p:attrName>ppt_y</p:attrName>
                                            </p:attrNameLst>
                                          </p:cBhvr>
                                          <p:tavLst>
                                            <p:tav tm="0">
                                              <p:val>
                                                <p:strVal val="#ppt_y"/>
                                              </p:val>
                                            </p:tav>
                                            <p:tav tm="100000">
                                              <p:val>
                                                <p:strVal val="#ppt_y"/>
                                              </p:val>
                                            </p:tav>
                                          </p:tavLst>
                                        </p:anim>
                                      </p:childTnLst>
                                    </p:cTn>
                                  </p:par>
                                </p:childTnLst>
                              </p:cTn>
                            </p:par>
                            <p:par>
                              <p:cTn id="9" fill="hold">
                                <p:stCondLst>
                                  <p:cond delay="1000"/>
                                </p:stCondLst>
                                <p:childTnLst>
                                  <p:par>
                                    <p:cTn id="10" presetID="2" presetClass="entr" presetSubtype="8" fill="hold" nodeType="afterEffect">
                                      <p:stCondLst>
                                        <p:cond delay="0"/>
                                      </p:stCondLst>
                                      <p:childTnLst>
                                        <p:set>
                                          <p:cBhvr>
                                            <p:cTn id="11" dur="1" fill="hold">
                                              <p:stCondLst>
                                                <p:cond delay="0"/>
                                              </p:stCondLst>
                                            </p:cTn>
                                            <p:tgtEl>
                                              <p:spTgt spid="21"/>
                                            </p:tgtEl>
                                            <p:attrNameLst>
                                              <p:attrName>style.visibility</p:attrName>
                                            </p:attrNameLst>
                                          </p:cBhvr>
                                          <p:to>
                                            <p:strVal val="visible"/>
                                          </p:to>
                                        </p:set>
                                        <p:anim calcmode="lin" valueType="num">
                                          <p:cBhvr additive="base">
                                            <p:cTn id="12" dur="500" fill="hold"/>
                                            <p:tgtEl>
                                              <p:spTgt spid="21"/>
                                            </p:tgtEl>
                                            <p:attrNameLst>
                                              <p:attrName>ppt_x</p:attrName>
                                            </p:attrNameLst>
                                          </p:cBhvr>
                                          <p:tavLst>
                                            <p:tav tm="0">
                                              <p:val>
                                                <p:strVal val="0-#ppt_w/2"/>
                                              </p:val>
                                            </p:tav>
                                            <p:tav tm="100000">
                                              <p:val>
                                                <p:strVal val="#ppt_x"/>
                                              </p:val>
                                            </p:tav>
                                          </p:tavLst>
                                        </p:anim>
                                        <p:anim calcmode="lin" valueType="num">
                                          <p:cBhvr additive="base">
                                            <p:cTn id="13" dur="500" fill="hold"/>
                                            <p:tgtEl>
                                              <p:spTgt spid="21"/>
                                            </p:tgtEl>
                                            <p:attrNameLst>
                                              <p:attrName>ppt_y</p:attrName>
                                            </p:attrNameLst>
                                          </p:cBhvr>
                                          <p:tavLst>
                                            <p:tav tm="0">
                                              <p:val>
                                                <p:strVal val="#ppt_y"/>
                                              </p:val>
                                            </p:tav>
                                            <p:tav tm="100000">
                                              <p:val>
                                                <p:strVal val="#ppt_y"/>
                                              </p:val>
                                            </p:tav>
                                          </p:tavLst>
                                        </p:anim>
                                      </p:childTnLst>
                                    </p:cTn>
                                  </p:par>
                                </p:childTnLst>
                              </p:cTn>
                            </p:par>
                            <p:par>
                              <p:cTn id="14" fill="hold">
                                <p:stCondLst>
                                  <p:cond delay="1500"/>
                                </p:stCondLst>
                                <p:childTnLst>
                                  <p:par>
                                    <p:cTn id="15" presetID="10" presetClass="entr" presetSubtype="0" fill="hold" grpId="0" nodeType="after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fade">
                                          <p:cBhvr>
                                            <p:cTn id="17" dur="500"/>
                                            <p:tgtEl>
                                              <p:spTgt spid="5"/>
                                            </p:tgtEl>
                                          </p:cBhvr>
                                        </p:animEffect>
                                      </p:childTnLst>
                                    </p:cTn>
                                  </p:par>
                                  <p:par>
                                    <p:cTn id="18" presetID="63" presetClass="path" presetSubtype="0" accel="50000" fill="hold" grpId="1" nodeType="withEffect" p14:presetBounceEnd="64000">
                                      <p:stCondLst>
                                        <p:cond delay="0"/>
                                      </p:stCondLst>
                                      <p:childTnLst>
                                        <p:animMotion origin="layout" path="M -0.87914 3.95083E-6 L 4.07407E-6 3.95083E-6 " pathEditMode="relative" rAng="0" ptsTypes="AA" p14:bounceEnd="64000">
                                          <p:cBhvr>
                                            <p:cTn id="19" dur="500" fill="hold"/>
                                            <p:tgtEl>
                                              <p:spTgt spid="5"/>
                                            </p:tgtEl>
                                            <p:attrNameLst>
                                              <p:attrName>ppt_x</p:attrName>
                                              <p:attrName>ppt_y</p:attrName>
                                            </p:attrNameLst>
                                          </p:cBhvr>
                                          <p:rCtr x="43951" y="0"/>
                                        </p:animMotion>
                                      </p:childTnLst>
                                    </p:cTn>
                                  </p:par>
                                </p:childTnLst>
                              </p:cTn>
                            </p:par>
                            <p:par>
                              <p:cTn id="20" fill="hold">
                                <p:stCondLst>
                                  <p:cond delay="2000"/>
                                </p:stCondLst>
                                <p:childTnLst>
                                  <p:par>
                                    <p:cTn id="21" presetID="52" presetClass="entr" presetSubtype="0" fill="hold" grpId="0" nodeType="afterEffect">
                                      <p:stCondLst>
                                        <p:cond delay="0"/>
                                      </p:stCondLst>
                                      <p:childTnLst>
                                        <p:set>
                                          <p:cBhvr>
                                            <p:cTn id="22" dur="1" fill="hold">
                                              <p:stCondLst>
                                                <p:cond delay="0"/>
                                              </p:stCondLst>
                                            </p:cTn>
                                            <p:tgtEl>
                                              <p:spTgt spid="3"/>
                                            </p:tgtEl>
                                            <p:attrNameLst>
                                              <p:attrName>style.visibility</p:attrName>
                                            </p:attrNameLst>
                                          </p:cBhvr>
                                          <p:to>
                                            <p:strVal val="visible"/>
                                          </p:to>
                                        </p:set>
                                        <p:animScale>
                                          <p:cBhvr>
                                            <p:cTn id="23" dur="1000" decel="50000" fill="hold">
                                              <p:stCondLst>
                                                <p:cond delay="0"/>
                                              </p:stCondLst>
                                            </p:cTn>
                                            <p:tgtEl>
                                              <p:spTgt spid="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4" dur="1000" decel="50000" fill="hold">
                                              <p:stCondLst>
                                                <p:cond delay="0"/>
                                              </p:stCondLst>
                                            </p:cTn>
                                            <p:tgtEl>
                                              <p:spTgt spid="3"/>
                                            </p:tgtEl>
                                            <p:attrNameLst>
                                              <p:attrName>ppt_x</p:attrName>
                                              <p:attrName>ppt_y</p:attrName>
                                            </p:attrNameLst>
                                          </p:cBhvr>
                                        </p:animMotion>
                                        <p:animEffect transition="in" filter="fade">
                                          <p:cBhvr>
                                            <p:cTn id="25" dur="1000"/>
                                            <p:tgtEl>
                                              <p:spTgt spid="3"/>
                                            </p:tgtEl>
                                          </p:cBhvr>
                                        </p:animEffect>
                                      </p:childTnLst>
                                    </p:cTn>
                                  </p:par>
                                  <p:par>
                                    <p:cTn id="26" presetID="52" presetClass="entr" presetSubtype="0" fill="hold" grpId="0" nodeType="withEffect">
                                      <p:stCondLst>
                                        <p:cond delay="200"/>
                                      </p:stCondLst>
                                      <p:iterate type="lt">
                                        <p:tmPct val="0"/>
                                      </p:iterate>
                                      <p:childTnLst>
                                        <p:set>
                                          <p:cBhvr>
                                            <p:cTn id="27" dur="1" fill="hold">
                                              <p:stCondLst>
                                                <p:cond delay="0"/>
                                              </p:stCondLst>
                                            </p:cTn>
                                            <p:tgtEl>
                                              <p:spTgt spid="4"/>
                                            </p:tgtEl>
                                            <p:attrNameLst>
                                              <p:attrName>style.visibility</p:attrName>
                                            </p:attrNameLst>
                                          </p:cBhvr>
                                          <p:to>
                                            <p:strVal val="visible"/>
                                          </p:to>
                                        </p:set>
                                        <p:animScale>
                                          <p:cBhvr>
                                            <p:cTn id="28" dur="1000" decel="50000" fill="hold">
                                              <p:stCondLst>
                                                <p:cond delay="0"/>
                                              </p:stCondLst>
                                            </p:cTn>
                                            <p:tgtEl>
                                              <p:spTgt spid="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9" dur="1000" decel="50000" fill="hold">
                                              <p:stCondLst>
                                                <p:cond delay="0"/>
                                              </p:stCondLst>
                                            </p:cTn>
                                            <p:tgtEl>
                                              <p:spTgt spid="4"/>
                                            </p:tgtEl>
                                            <p:attrNameLst>
                                              <p:attrName>ppt_x</p:attrName>
                                              <p:attrName>ppt_y</p:attrName>
                                            </p:attrNameLst>
                                          </p:cBhvr>
                                        </p:animMotion>
                                        <p:animEffect transition="in" filter="fade">
                                          <p:cBhvr>
                                            <p:cTn id="30" dur="1000"/>
                                            <p:tgtEl>
                                              <p:spTgt spid="4"/>
                                            </p:tgtEl>
                                          </p:cBhvr>
                                        </p:animEffect>
                                      </p:childTnLst>
                                    </p:cTn>
                                  </p:par>
                                  <p:par>
                                    <p:cTn id="31" presetID="52" presetClass="entr" presetSubtype="0" fill="hold" grpId="0" nodeType="withEffect">
                                      <p:stCondLst>
                                        <p:cond delay="400"/>
                                      </p:stCondLst>
                                      <p:childTnLst>
                                        <p:set>
                                          <p:cBhvr>
                                            <p:cTn id="32" dur="1" fill="hold">
                                              <p:stCondLst>
                                                <p:cond delay="0"/>
                                              </p:stCondLst>
                                            </p:cTn>
                                            <p:tgtEl>
                                              <p:spTgt spid="6"/>
                                            </p:tgtEl>
                                            <p:attrNameLst>
                                              <p:attrName>style.visibility</p:attrName>
                                            </p:attrNameLst>
                                          </p:cBhvr>
                                          <p:to>
                                            <p:strVal val="visible"/>
                                          </p:to>
                                        </p:set>
                                        <p:animScale>
                                          <p:cBhvr>
                                            <p:cTn id="33" dur="1000" decel="50000" fill="hold">
                                              <p:stCondLst>
                                                <p:cond delay="0"/>
                                              </p:stCondLst>
                                            </p:cTn>
                                            <p:tgtEl>
                                              <p:spTgt spid="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4" dur="1000" decel="50000" fill="hold">
                                              <p:stCondLst>
                                                <p:cond delay="0"/>
                                              </p:stCondLst>
                                            </p:cTn>
                                            <p:tgtEl>
                                              <p:spTgt spid="6"/>
                                            </p:tgtEl>
                                            <p:attrNameLst>
                                              <p:attrName>ppt_x</p:attrName>
                                              <p:attrName>ppt_y</p:attrName>
                                            </p:attrNameLst>
                                          </p:cBhvr>
                                        </p:animMotion>
                                        <p:animEffect transition="in" filter="fade">
                                          <p:cBhvr>
                                            <p:cTn id="35" dur="1000"/>
                                            <p:tgtEl>
                                              <p:spTgt spid="6"/>
                                            </p:tgtEl>
                                          </p:cBhvr>
                                        </p:animEffect>
                                      </p:childTnLst>
                                    </p:cTn>
                                  </p:par>
                                  <p:par>
                                    <p:cTn id="36" presetID="52" presetClass="entr" presetSubtype="0" fill="hold" grpId="0" nodeType="withEffect">
                                      <p:stCondLst>
                                        <p:cond delay="600"/>
                                      </p:stCondLst>
                                      <p:iterate type="lt">
                                        <p:tmPct val="0"/>
                                      </p:iterate>
                                      <p:childTnLst>
                                        <p:set>
                                          <p:cBhvr>
                                            <p:cTn id="37" dur="1" fill="hold">
                                              <p:stCondLst>
                                                <p:cond delay="0"/>
                                              </p:stCondLst>
                                            </p:cTn>
                                            <p:tgtEl>
                                              <p:spTgt spid="7"/>
                                            </p:tgtEl>
                                            <p:attrNameLst>
                                              <p:attrName>style.visibility</p:attrName>
                                            </p:attrNameLst>
                                          </p:cBhvr>
                                          <p:to>
                                            <p:strVal val="visible"/>
                                          </p:to>
                                        </p:set>
                                        <p:animScale>
                                          <p:cBhvr>
                                            <p:cTn id="38" dur="1000" decel="50000" fill="hold">
                                              <p:stCondLst>
                                                <p:cond delay="0"/>
                                              </p:stCondLst>
                                            </p:cTn>
                                            <p:tgtEl>
                                              <p:spTgt spid="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9" dur="1000" decel="50000" fill="hold">
                                              <p:stCondLst>
                                                <p:cond delay="0"/>
                                              </p:stCondLst>
                                            </p:cTn>
                                            <p:tgtEl>
                                              <p:spTgt spid="7"/>
                                            </p:tgtEl>
                                            <p:attrNameLst>
                                              <p:attrName>ppt_x</p:attrName>
                                              <p:attrName>ppt_y</p:attrName>
                                            </p:attrNameLst>
                                          </p:cBhvr>
                                        </p:animMotion>
                                        <p:animEffect transition="in" filter="fade">
                                          <p:cBhvr>
                                            <p:cTn id="40" dur="1000"/>
                                            <p:tgtEl>
                                              <p:spTgt spid="7"/>
                                            </p:tgtEl>
                                          </p:cBhvr>
                                        </p:animEffect>
                                      </p:childTnLst>
                                    </p:cTn>
                                  </p:par>
                                </p:childTnLst>
                              </p:cTn>
                            </p:par>
                            <p:par>
                              <p:cTn id="41" fill="hold">
                                <p:stCondLst>
                                  <p:cond delay="3600"/>
                                </p:stCondLst>
                                <p:childTnLst>
                                  <p:par>
                                    <p:cTn id="42" presetID="53" presetClass="entr" presetSubtype="16" fill="hold" grpId="0" nodeType="afterEffect">
                                      <p:stCondLst>
                                        <p:cond delay="0"/>
                                      </p:stCondLst>
                                      <p:childTnLst>
                                        <p:set>
                                          <p:cBhvr>
                                            <p:cTn id="43" dur="1" fill="hold">
                                              <p:stCondLst>
                                                <p:cond delay="0"/>
                                              </p:stCondLst>
                                            </p:cTn>
                                            <p:tgtEl>
                                              <p:spTgt spid="22"/>
                                            </p:tgtEl>
                                            <p:attrNameLst>
                                              <p:attrName>style.visibility</p:attrName>
                                            </p:attrNameLst>
                                          </p:cBhvr>
                                          <p:to>
                                            <p:strVal val="visible"/>
                                          </p:to>
                                        </p:set>
                                        <p:anim calcmode="lin" valueType="num">
                                          <p:cBhvr>
                                            <p:cTn id="44" dur="500" fill="hold"/>
                                            <p:tgtEl>
                                              <p:spTgt spid="22"/>
                                            </p:tgtEl>
                                            <p:attrNameLst>
                                              <p:attrName>ppt_w</p:attrName>
                                            </p:attrNameLst>
                                          </p:cBhvr>
                                          <p:tavLst>
                                            <p:tav tm="0">
                                              <p:val>
                                                <p:fltVal val="0"/>
                                              </p:val>
                                            </p:tav>
                                            <p:tav tm="100000">
                                              <p:val>
                                                <p:strVal val="#ppt_w"/>
                                              </p:val>
                                            </p:tav>
                                          </p:tavLst>
                                        </p:anim>
                                        <p:anim calcmode="lin" valueType="num">
                                          <p:cBhvr>
                                            <p:cTn id="45" dur="500" fill="hold"/>
                                            <p:tgtEl>
                                              <p:spTgt spid="22"/>
                                            </p:tgtEl>
                                            <p:attrNameLst>
                                              <p:attrName>ppt_h</p:attrName>
                                            </p:attrNameLst>
                                          </p:cBhvr>
                                          <p:tavLst>
                                            <p:tav tm="0">
                                              <p:val>
                                                <p:fltVal val="0"/>
                                              </p:val>
                                            </p:tav>
                                            <p:tav tm="100000">
                                              <p:val>
                                                <p:strVal val="#ppt_h"/>
                                              </p:val>
                                            </p:tav>
                                          </p:tavLst>
                                        </p:anim>
                                        <p:animEffect transition="in" filter="fade">
                                          <p:cBhvr>
                                            <p:cTn id="46"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5" grpId="1"/>
          <p:bldP spid="6" grpId="0"/>
          <p:bldP spid="7" grpId="0"/>
          <p:bldP spid="22"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additive="base">
                                            <p:cTn id="7" dur="500" fill="hold"/>
                                            <p:tgtEl>
                                              <p:spTgt spid="20"/>
                                            </p:tgtEl>
                                            <p:attrNameLst>
                                              <p:attrName>ppt_x</p:attrName>
                                            </p:attrNameLst>
                                          </p:cBhvr>
                                          <p:tavLst>
                                            <p:tav tm="0">
                                              <p:val>
                                                <p:strVal val="0-#ppt_w/2"/>
                                              </p:val>
                                            </p:tav>
                                            <p:tav tm="100000">
                                              <p:val>
                                                <p:strVal val="#ppt_x"/>
                                              </p:val>
                                            </p:tav>
                                          </p:tavLst>
                                        </p:anim>
                                        <p:anim calcmode="lin" valueType="num">
                                          <p:cBhvr additive="base">
                                            <p:cTn id="8" dur="500" fill="hold"/>
                                            <p:tgtEl>
                                              <p:spTgt spid="20"/>
                                            </p:tgtEl>
                                            <p:attrNameLst>
                                              <p:attrName>ppt_y</p:attrName>
                                            </p:attrNameLst>
                                          </p:cBhvr>
                                          <p:tavLst>
                                            <p:tav tm="0">
                                              <p:val>
                                                <p:strVal val="#ppt_y"/>
                                              </p:val>
                                            </p:tav>
                                            <p:tav tm="100000">
                                              <p:val>
                                                <p:strVal val="#ppt_y"/>
                                              </p:val>
                                            </p:tav>
                                          </p:tavLst>
                                        </p:anim>
                                      </p:childTnLst>
                                    </p:cTn>
                                  </p:par>
                                </p:childTnLst>
                              </p:cTn>
                            </p:par>
                            <p:par>
                              <p:cTn id="9" fill="hold">
                                <p:stCondLst>
                                  <p:cond delay="1000"/>
                                </p:stCondLst>
                                <p:childTnLst>
                                  <p:par>
                                    <p:cTn id="10" presetID="2" presetClass="entr" presetSubtype="8" fill="hold" nodeType="afterEffect">
                                      <p:stCondLst>
                                        <p:cond delay="0"/>
                                      </p:stCondLst>
                                      <p:childTnLst>
                                        <p:set>
                                          <p:cBhvr>
                                            <p:cTn id="11" dur="1" fill="hold">
                                              <p:stCondLst>
                                                <p:cond delay="0"/>
                                              </p:stCondLst>
                                            </p:cTn>
                                            <p:tgtEl>
                                              <p:spTgt spid="21"/>
                                            </p:tgtEl>
                                            <p:attrNameLst>
                                              <p:attrName>style.visibility</p:attrName>
                                            </p:attrNameLst>
                                          </p:cBhvr>
                                          <p:to>
                                            <p:strVal val="visible"/>
                                          </p:to>
                                        </p:set>
                                        <p:anim calcmode="lin" valueType="num">
                                          <p:cBhvr additive="base">
                                            <p:cTn id="12" dur="500" fill="hold"/>
                                            <p:tgtEl>
                                              <p:spTgt spid="21"/>
                                            </p:tgtEl>
                                            <p:attrNameLst>
                                              <p:attrName>ppt_x</p:attrName>
                                            </p:attrNameLst>
                                          </p:cBhvr>
                                          <p:tavLst>
                                            <p:tav tm="0">
                                              <p:val>
                                                <p:strVal val="0-#ppt_w/2"/>
                                              </p:val>
                                            </p:tav>
                                            <p:tav tm="100000">
                                              <p:val>
                                                <p:strVal val="#ppt_x"/>
                                              </p:val>
                                            </p:tav>
                                          </p:tavLst>
                                        </p:anim>
                                        <p:anim calcmode="lin" valueType="num">
                                          <p:cBhvr additive="base">
                                            <p:cTn id="13" dur="500" fill="hold"/>
                                            <p:tgtEl>
                                              <p:spTgt spid="21"/>
                                            </p:tgtEl>
                                            <p:attrNameLst>
                                              <p:attrName>ppt_y</p:attrName>
                                            </p:attrNameLst>
                                          </p:cBhvr>
                                          <p:tavLst>
                                            <p:tav tm="0">
                                              <p:val>
                                                <p:strVal val="#ppt_y"/>
                                              </p:val>
                                            </p:tav>
                                            <p:tav tm="100000">
                                              <p:val>
                                                <p:strVal val="#ppt_y"/>
                                              </p:val>
                                            </p:tav>
                                          </p:tavLst>
                                        </p:anim>
                                      </p:childTnLst>
                                    </p:cTn>
                                  </p:par>
                                </p:childTnLst>
                              </p:cTn>
                            </p:par>
                            <p:par>
                              <p:cTn id="14" fill="hold">
                                <p:stCondLst>
                                  <p:cond delay="1500"/>
                                </p:stCondLst>
                                <p:childTnLst>
                                  <p:par>
                                    <p:cTn id="15" presetID="10" presetClass="entr" presetSubtype="0" fill="hold" grpId="0" nodeType="after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fade">
                                          <p:cBhvr>
                                            <p:cTn id="17" dur="500"/>
                                            <p:tgtEl>
                                              <p:spTgt spid="5"/>
                                            </p:tgtEl>
                                          </p:cBhvr>
                                        </p:animEffect>
                                      </p:childTnLst>
                                    </p:cTn>
                                  </p:par>
                                  <p:par>
                                    <p:cTn id="18" presetID="63" presetClass="path" presetSubtype="0" accel="50000" fill="hold" grpId="1" nodeType="withEffect">
                                      <p:stCondLst>
                                        <p:cond delay="0"/>
                                      </p:stCondLst>
                                      <p:childTnLst>
                                        <p:animMotion origin="layout" path="M -0.87914 3.95083E-6 L 4.07407E-6 3.95083E-6 " pathEditMode="relative" rAng="0" ptsTypes="AA">
                                          <p:cBhvr>
                                            <p:cTn id="19" dur="500" fill="hold"/>
                                            <p:tgtEl>
                                              <p:spTgt spid="5"/>
                                            </p:tgtEl>
                                            <p:attrNameLst>
                                              <p:attrName>ppt_x</p:attrName>
                                              <p:attrName>ppt_y</p:attrName>
                                            </p:attrNameLst>
                                          </p:cBhvr>
                                          <p:rCtr x="43951" y="0"/>
                                        </p:animMotion>
                                      </p:childTnLst>
                                    </p:cTn>
                                  </p:par>
                                </p:childTnLst>
                              </p:cTn>
                            </p:par>
                            <p:par>
                              <p:cTn id="20" fill="hold">
                                <p:stCondLst>
                                  <p:cond delay="2000"/>
                                </p:stCondLst>
                                <p:childTnLst>
                                  <p:par>
                                    <p:cTn id="21" presetID="52" presetClass="entr" presetSubtype="0" fill="hold" grpId="0" nodeType="afterEffect">
                                      <p:stCondLst>
                                        <p:cond delay="0"/>
                                      </p:stCondLst>
                                      <p:childTnLst>
                                        <p:set>
                                          <p:cBhvr>
                                            <p:cTn id="22" dur="1" fill="hold">
                                              <p:stCondLst>
                                                <p:cond delay="0"/>
                                              </p:stCondLst>
                                            </p:cTn>
                                            <p:tgtEl>
                                              <p:spTgt spid="3"/>
                                            </p:tgtEl>
                                            <p:attrNameLst>
                                              <p:attrName>style.visibility</p:attrName>
                                            </p:attrNameLst>
                                          </p:cBhvr>
                                          <p:to>
                                            <p:strVal val="visible"/>
                                          </p:to>
                                        </p:set>
                                        <p:animScale>
                                          <p:cBhvr>
                                            <p:cTn id="23" dur="1000" decel="50000" fill="hold">
                                              <p:stCondLst>
                                                <p:cond delay="0"/>
                                              </p:stCondLst>
                                            </p:cTn>
                                            <p:tgtEl>
                                              <p:spTgt spid="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4" dur="1000" decel="50000" fill="hold">
                                              <p:stCondLst>
                                                <p:cond delay="0"/>
                                              </p:stCondLst>
                                            </p:cTn>
                                            <p:tgtEl>
                                              <p:spTgt spid="3"/>
                                            </p:tgtEl>
                                            <p:attrNameLst>
                                              <p:attrName>ppt_x</p:attrName>
                                              <p:attrName>ppt_y</p:attrName>
                                            </p:attrNameLst>
                                          </p:cBhvr>
                                        </p:animMotion>
                                        <p:animEffect transition="in" filter="fade">
                                          <p:cBhvr>
                                            <p:cTn id="25" dur="1000"/>
                                            <p:tgtEl>
                                              <p:spTgt spid="3"/>
                                            </p:tgtEl>
                                          </p:cBhvr>
                                        </p:animEffect>
                                      </p:childTnLst>
                                    </p:cTn>
                                  </p:par>
                                  <p:par>
                                    <p:cTn id="26" presetID="52" presetClass="entr" presetSubtype="0" fill="hold" grpId="0" nodeType="withEffect">
                                      <p:stCondLst>
                                        <p:cond delay="200"/>
                                      </p:stCondLst>
                                      <p:iterate type="lt">
                                        <p:tmPct val="0"/>
                                      </p:iterate>
                                      <p:childTnLst>
                                        <p:set>
                                          <p:cBhvr>
                                            <p:cTn id="27" dur="1" fill="hold">
                                              <p:stCondLst>
                                                <p:cond delay="0"/>
                                              </p:stCondLst>
                                            </p:cTn>
                                            <p:tgtEl>
                                              <p:spTgt spid="4"/>
                                            </p:tgtEl>
                                            <p:attrNameLst>
                                              <p:attrName>style.visibility</p:attrName>
                                            </p:attrNameLst>
                                          </p:cBhvr>
                                          <p:to>
                                            <p:strVal val="visible"/>
                                          </p:to>
                                        </p:set>
                                        <p:animScale>
                                          <p:cBhvr>
                                            <p:cTn id="28" dur="1000" decel="50000" fill="hold">
                                              <p:stCondLst>
                                                <p:cond delay="0"/>
                                              </p:stCondLst>
                                            </p:cTn>
                                            <p:tgtEl>
                                              <p:spTgt spid="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9" dur="1000" decel="50000" fill="hold">
                                              <p:stCondLst>
                                                <p:cond delay="0"/>
                                              </p:stCondLst>
                                            </p:cTn>
                                            <p:tgtEl>
                                              <p:spTgt spid="4"/>
                                            </p:tgtEl>
                                            <p:attrNameLst>
                                              <p:attrName>ppt_x</p:attrName>
                                              <p:attrName>ppt_y</p:attrName>
                                            </p:attrNameLst>
                                          </p:cBhvr>
                                        </p:animMotion>
                                        <p:animEffect transition="in" filter="fade">
                                          <p:cBhvr>
                                            <p:cTn id="30" dur="1000"/>
                                            <p:tgtEl>
                                              <p:spTgt spid="4"/>
                                            </p:tgtEl>
                                          </p:cBhvr>
                                        </p:animEffect>
                                      </p:childTnLst>
                                    </p:cTn>
                                  </p:par>
                                  <p:par>
                                    <p:cTn id="31" presetID="52" presetClass="entr" presetSubtype="0" fill="hold" grpId="0" nodeType="withEffect">
                                      <p:stCondLst>
                                        <p:cond delay="400"/>
                                      </p:stCondLst>
                                      <p:childTnLst>
                                        <p:set>
                                          <p:cBhvr>
                                            <p:cTn id="32" dur="1" fill="hold">
                                              <p:stCondLst>
                                                <p:cond delay="0"/>
                                              </p:stCondLst>
                                            </p:cTn>
                                            <p:tgtEl>
                                              <p:spTgt spid="6"/>
                                            </p:tgtEl>
                                            <p:attrNameLst>
                                              <p:attrName>style.visibility</p:attrName>
                                            </p:attrNameLst>
                                          </p:cBhvr>
                                          <p:to>
                                            <p:strVal val="visible"/>
                                          </p:to>
                                        </p:set>
                                        <p:animScale>
                                          <p:cBhvr>
                                            <p:cTn id="33" dur="1000" decel="50000" fill="hold">
                                              <p:stCondLst>
                                                <p:cond delay="0"/>
                                              </p:stCondLst>
                                            </p:cTn>
                                            <p:tgtEl>
                                              <p:spTgt spid="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4" dur="1000" decel="50000" fill="hold">
                                              <p:stCondLst>
                                                <p:cond delay="0"/>
                                              </p:stCondLst>
                                            </p:cTn>
                                            <p:tgtEl>
                                              <p:spTgt spid="6"/>
                                            </p:tgtEl>
                                            <p:attrNameLst>
                                              <p:attrName>ppt_x</p:attrName>
                                              <p:attrName>ppt_y</p:attrName>
                                            </p:attrNameLst>
                                          </p:cBhvr>
                                        </p:animMotion>
                                        <p:animEffect transition="in" filter="fade">
                                          <p:cBhvr>
                                            <p:cTn id="35" dur="1000"/>
                                            <p:tgtEl>
                                              <p:spTgt spid="6"/>
                                            </p:tgtEl>
                                          </p:cBhvr>
                                        </p:animEffect>
                                      </p:childTnLst>
                                    </p:cTn>
                                  </p:par>
                                  <p:par>
                                    <p:cTn id="36" presetID="52" presetClass="entr" presetSubtype="0" fill="hold" grpId="0" nodeType="withEffect">
                                      <p:stCondLst>
                                        <p:cond delay="600"/>
                                      </p:stCondLst>
                                      <p:iterate type="lt">
                                        <p:tmPct val="0"/>
                                      </p:iterate>
                                      <p:childTnLst>
                                        <p:set>
                                          <p:cBhvr>
                                            <p:cTn id="37" dur="1" fill="hold">
                                              <p:stCondLst>
                                                <p:cond delay="0"/>
                                              </p:stCondLst>
                                            </p:cTn>
                                            <p:tgtEl>
                                              <p:spTgt spid="7"/>
                                            </p:tgtEl>
                                            <p:attrNameLst>
                                              <p:attrName>style.visibility</p:attrName>
                                            </p:attrNameLst>
                                          </p:cBhvr>
                                          <p:to>
                                            <p:strVal val="visible"/>
                                          </p:to>
                                        </p:set>
                                        <p:animScale>
                                          <p:cBhvr>
                                            <p:cTn id="38" dur="1000" decel="50000" fill="hold">
                                              <p:stCondLst>
                                                <p:cond delay="0"/>
                                              </p:stCondLst>
                                            </p:cTn>
                                            <p:tgtEl>
                                              <p:spTgt spid="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9" dur="1000" decel="50000" fill="hold">
                                              <p:stCondLst>
                                                <p:cond delay="0"/>
                                              </p:stCondLst>
                                            </p:cTn>
                                            <p:tgtEl>
                                              <p:spTgt spid="7"/>
                                            </p:tgtEl>
                                            <p:attrNameLst>
                                              <p:attrName>ppt_x</p:attrName>
                                              <p:attrName>ppt_y</p:attrName>
                                            </p:attrNameLst>
                                          </p:cBhvr>
                                        </p:animMotion>
                                        <p:animEffect transition="in" filter="fade">
                                          <p:cBhvr>
                                            <p:cTn id="40" dur="1000"/>
                                            <p:tgtEl>
                                              <p:spTgt spid="7"/>
                                            </p:tgtEl>
                                          </p:cBhvr>
                                        </p:animEffect>
                                      </p:childTnLst>
                                    </p:cTn>
                                  </p:par>
                                </p:childTnLst>
                              </p:cTn>
                            </p:par>
                            <p:par>
                              <p:cTn id="41" fill="hold">
                                <p:stCondLst>
                                  <p:cond delay="3600"/>
                                </p:stCondLst>
                                <p:childTnLst>
                                  <p:par>
                                    <p:cTn id="42" presetID="53" presetClass="entr" presetSubtype="16" fill="hold" grpId="0" nodeType="afterEffect">
                                      <p:stCondLst>
                                        <p:cond delay="0"/>
                                      </p:stCondLst>
                                      <p:childTnLst>
                                        <p:set>
                                          <p:cBhvr>
                                            <p:cTn id="43" dur="1" fill="hold">
                                              <p:stCondLst>
                                                <p:cond delay="0"/>
                                              </p:stCondLst>
                                            </p:cTn>
                                            <p:tgtEl>
                                              <p:spTgt spid="22"/>
                                            </p:tgtEl>
                                            <p:attrNameLst>
                                              <p:attrName>style.visibility</p:attrName>
                                            </p:attrNameLst>
                                          </p:cBhvr>
                                          <p:to>
                                            <p:strVal val="visible"/>
                                          </p:to>
                                        </p:set>
                                        <p:anim calcmode="lin" valueType="num">
                                          <p:cBhvr>
                                            <p:cTn id="44" dur="500" fill="hold"/>
                                            <p:tgtEl>
                                              <p:spTgt spid="22"/>
                                            </p:tgtEl>
                                            <p:attrNameLst>
                                              <p:attrName>ppt_w</p:attrName>
                                            </p:attrNameLst>
                                          </p:cBhvr>
                                          <p:tavLst>
                                            <p:tav tm="0">
                                              <p:val>
                                                <p:fltVal val="0"/>
                                              </p:val>
                                            </p:tav>
                                            <p:tav tm="100000">
                                              <p:val>
                                                <p:strVal val="#ppt_w"/>
                                              </p:val>
                                            </p:tav>
                                          </p:tavLst>
                                        </p:anim>
                                        <p:anim calcmode="lin" valueType="num">
                                          <p:cBhvr>
                                            <p:cTn id="45" dur="500" fill="hold"/>
                                            <p:tgtEl>
                                              <p:spTgt spid="22"/>
                                            </p:tgtEl>
                                            <p:attrNameLst>
                                              <p:attrName>ppt_h</p:attrName>
                                            </p:attrNameLst>
                                          </p:cBhvr>
                                          <p:tavLst>
                                            <p:tav tm="0">
                                              <p:val>
                                                <p:fltVal val="0"/>
                                              </p:val>
                                            </p:tav>
                                            <p:tav tm="100000">
                                              <p:val>
                                                <p:strVal val="#ppt_h"/>
                                              </p:val>
                                            </p:tav>
                                          </p:tavLst>
                                        </p:anim>
                                        <p:animEffect transition="in" filter="fade">
                                          <p:cBhvr>
                                            <p:cTn id="46"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5" grpId="1"/>
          <p:bldP spid="6" grpId="0"/>
          <p:bldP spid="7" grpId="0"/>
          <p:bldP spid="22" grpId="0" animBg="1"/>
        </p:bldLst>
      </p:timing>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1" name="PA_直接连接符 29"/>
          <p:cNvCxnSpPr/>
          <p:nvPr>
            <p:custDataLst>
              <p:tags r:id="rId1"/>
            </p:custDataLst>
          </p:nvPr>
        </p:nvCxnSpPr>
        <p:spPr>
          <a:xfrm>
            <a:off x="567190" y="623733"/>
            <a:ext cx="10854156"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nvGrpSpPr>
          <p:cNvPr id="42" name="PA_组合 30"/>
          <p:cNvGrpSpPr/>
          <p:nvPr>
            <p:custDataLst>
              <p:tags r:id="rId2"/>
            </p:custDataLst>
          </p:nvPr>
        </p:nvGrpSpPr>
        <p:grpSpPr>
          <a:xfrm rot="14400000">
            <a:off x="522221" y="96364"/>
            <a:ext cx="458526" cy="375435"/>
            <a:chOff x="3059816" y="700304"/>
            <a:chExt cx="615694" cy="504120"/>
          </a:xfrm>
          <a:solidFill>
            <a:schemeClr val="accent1"/>
          </a:solidFill>
        </p:grpSpPr>
        <p:sp>
          <p:nvSpPr>
            <p:cNvPr id="43" name="PA_椭圆 31"/>
            <p:cNvSpPr/>
            <p:nvPr>
              <p:custDataLst>
                <p:tags r:id="rId4"/>
              </p:custDataLst>
            </p:nvPr>
          </p:nvSpPr>
          <p:spPr>
            <a:xfrm>
              <a:off x="3531462" y="844352"/>
              <a:ext cx="144048" cy="144048"/>
            </a:xfrm>
            <a:prstGeom prst="ellipse">
              <a:avLst/>
            </a:prstGeom>
            <a:grp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530">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44" name="PA_椭圆 32"/>
            <p:cNvSpPr/>
            <p:nvPr>
              <p:custDataLst>
                <p:tags r:id="rId5"/>
              </p:custDataLst>
            </p:nvPr>
          </p:nvSpPr>
          <p:spPr>
            <a:xfrm>
              <a:off x="3059816" y="700304"/>
              <a:ext cx="144048" cy="144048"/>
            </a:xfrm>
            <a:prstGeom prst="ellipse">
              <a:avLst/>
            </a:prstGeom>
            <a:grp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530">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45" name="PA_椭圆 33"/>
            <p:cNvSpPr/>
            <p:nvPr>
              <p:custDataLst>
                <p:tags r:id="rId6"/>
              </p:custDataLst>
            </p:nvPr>
          </p:nvSpPr>
          <p:spPr>
            <a:xfrm>
              <a:off x="3059816" y="1060376"/>
              <a:ext cx="144048" cy="144048"/>
            </a:xfrm>
            <a:prstGeom prst="ellipse">
              <a:avLst/>
            </a:prstGeom>
            <a:grp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530">
                <a:latin typeface="思源黑体" panose="020B0500000000000000" pitchFamily="34" charset="-122"/>
                <a:ea typeface="思源黑体" panose="020B0500000000000000" pitchFamily="34" charset="-122"/>
                <a:sym typeface="思源黑体" panose="020B0500000000000000" pitchFamily="34" charset="-122"/>
              </a:endParaRPr>
            </a:p>
          </p:txBody>
        </p:sp>
        <p:cxnSp>
          <p:nvCxnSpPr>
            <p:cNvPr id="46" name="PA_直接连接符 34"/>
            <p:cNvCxnSpPr>
              <a:stCxn id="43" idx="7"/>
              <a:endCxn id="45" idx="3"/>
            </p:cNvCxnSpPr>
            <p:nvPr>
              <p:custDataLst>
                <p:tags r:id="rId7"/>
              </p:custDataLst>
            </p:nvPr>
          </p:nvCxnSpPr>
          <p:spPr>
            <a:xfrm flipH="1">
              <a:off x="3080911" y="865447"/>
              <a:ext cx="573504" cy="317882"/>
            </a:xfrm>
            <a:prstGeom prst="line">
              <a:avLst/>
            </a:prstGeom>
            <a:grpFill/>
            <a:ln w="9525" cap="flat" cmpd="sng" algn="ctr">
              <a:solidFill>
                <a:schemeClr val="accent1"/>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47" name="PA_直接连接符 35"/>
            <p:cNvCxnSpPr>
              <a:stCxn id="44" idx="0"/>
            </p:cNvCxnSpPr>
            <p:nvPr>
              <p:custDataLst>
                <p:tags r:id="rId8"/>
              </p:custDataLst>
            </p:nvPr>
          </p:nvCxnSpPr>
          <p:spPr>
            <a:xfrm>
              <a:off x="3131840" y="700304"/>
              <a:ext cx="0" cy="447037"/>
            </a:xfrm>
            <a:prstGeom prst="line">
              <a:avLst/>
            </a:prstGeom>
            <a:grpFill/>
            <a:ln w="9525" cap="flat" cmpd="sng" algn="ctr">
              <a:solidFill>
                <a:schemeClr val="accent1"/>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grpSp>
      <p:sp>
        <p:nvSpPr>
          <p:cNvPr id="48" name="PA_矩形 22"/>
          <p:cNvSpPr>
            <a:spLocks noChangeArrowheads="1"/>
          </p:cNvSpPr>
          <p:nvPr>
            <p:custDataLst>
              <p:tags r:id="rId3"/>
            </p:custDataLst>
          </p:nvPr>
        </p:nvSpPr>
        <p:spPr bwMode="auto">
          <a:xfrm>
            <a:off x="1030673" y="12217"/>
            <a:ext cx="2744003" cy="6526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square">
            <a:spAutoFit/>
          </a:bodyPr>
          <a:lstStyle/>
          <a:p>
            <a:pPr algn="l" eaLnBrk="1" fontAlgn="base" hangingPunct="1">
              <a:lnSpc>
                <a:spcPct val="120000"/>
              </a:lnSpc>
            </a:pPr>
            <a:r>
              <a:rPr lang="zh-CN" altLang="en-US" sz="3034" dirty="0">
                <a:solidFill>
                  <a:schemeClr val="accent1"/>
                </a:solidFill>
                <a:latin typeface="思源黑体" panose="020B0500000000000000" pitchFamily="34" charset="-122"/>
                <a:ea typeface="思源黑体" panose="020B0500000000000000" pitchFamily="34" charset="-122"/>
                <a:sym typeface="思源黑体" panose="020B0500000000000000" pitchFamily="34" charset="-122"/>
              </a:rPr>
              <a:t>添加标题文字</a:t>
            </a:r>
          </a:p>
        </p:txBody>
      </p:sp>
      <p:pic>
        <p:nvPicPr>
          <p:cNvPr id="38" name="图片 37">
            <a:extLst>
              <a:ext uri="{FF2B5EF4-FFF2-40B4-BE49-F238E27FC236}">
                <a16:creationId xmlns="" xmlns:a16="http://schemas.microsoft.com/office/drawing/2014/main" id="{959AB406-92DE-4E91-B5BB-ACF3EF071608}"/>
              </a:ext>
            </a:extLst>
          </p:cNvPr>
          <p:cNvPicPr>
            <a:picLocks noChangeAspect="1"/>
          </p:cNvPicPr>
          <p:nvPr/>
        </p:nvPicPr>
        <p:blipFill>
          <a:blip r:embed="rId11" cstate="print">
            <a:extLst>
              <a:ext uri="{28A0092B-C50C-407E-A947-70E740481C1C}">
                <a14:useLocalDpi xmlns:a14="http://schemas.microsoft.com/office/drawing/2010/main" val="0"/>
              </a:ext>
            </a:extLst>
          </a:blip>
          <a:srcRect/>
          <a:stretch/>
        </p:blipFill>
        <p:spPr>
          <a:xfrm>
            <a:off x="9655761" y="109934"/>
            <a:ext cx="1736139" cy="408038"/>
          </a:xfrm>
          <a:prstGeom prst="rect">
            <a:avLst/>
          </a:prstGeom>
        </p:spPr>
      </p:pic>
      <p:grpSp>
        <p:nvGrpSpPr>
          <p:cNvPr id="39" name="Group 33">
            <a:extLst>
              <a:ext uri="{FF2B5EF4-FFF2-40B4-BE49-F238E27FC236}">
                <a16:creationId xmlns="" xmlns:a16="http://schemas.microsoft.com/office/drawing/2014/main" id="{B88AA192-0038-4EA2-8F68-690BDAEF7BC3}"/>
              </a:ext>
            </a:extLst>
          </p:cNvPr>
          <p:cNvGrpSpPr/>
          <p:nvPr/>
        </p:nvGrpSpPr>
        <p:grpSpPr>
          <a:xfrm>
            <a:off x="5111910" y="1201064"/>
            <a:ext cx="6382911" cy="3994874"/>
            <a:chOff x="4280204" y="1234493"/>
            <a:chExt cx="7161658" cy="4482269"/>
          </a:xfrm>
        </p:grpSpPr>
        <p:sp>
          <p:nvSpPr>
            <p:cNvPr id="40" name="等腰三角形 33">
              <a:extLst>
                <a:ext uri="{FF2B5EF4-FFF2-40B4-BE49-F238E27FC236}">
                  <a16:creationId xmlns="" xmlns:a16="http://schemas.microsoft.com/office/drawing/2014/main" id="{C682BA0A-590A-4690-94B6-0D4A866CF3C9}"/>
                </a:ext>
              </a:extLst>
            </p:cNvPr>
            <p:cNvSpPr/>
            <p:nvPr/>
          </p:nvSpPr>
          <p:spPr>
            <a:xfrm rot="16200000">
              <a:off x="3992172" y="3328916"/>
              <a:ext cx="2304256" cy="1728192"/>
            </a:xfrm>
            <a:prstGeom prst="triangle">
              <a:avLst/>
            </a:prstGeom>
            <a:solidFill>
              <a:schemeClr val="accent1"/>
            </a:solidFill>
            <a:ln w="25400" cap="flat" cmpd="sng" algn="ctr">
              <a:noFill/>
              <a:prstDash val="solid"/>
            </a:ln>
            <a:effectLst/>
          </p:spPr>
          <p:txBody>
            <a:bodyPr rot="0" spcFirstLastPara="0" vertOverflow="overflow" horzOverflow="overflow" vert="horz" wrap="square" lIns="81497" tIns="40749" rIns="81497" bIns="40749" numCol="1" spcCol="0" rtlCol="0" fromWordArt="0" anchor="ctr" anchorCtr="0" forceAA="0" compatLnSpc="1">
              <a:prstTxWarp prst="textNoShape">
                <a:avLst/>
              </a:prstTxWarp>
              <a:noAutofit/>
            </a:bodyPr>
            <a:lstStyle/>
            <a:p>
              <a:pPr algn="ctr" defTabSz="814903" fontAlgn="base">
                <a:lnSpc>
                  <a:spcPct val="120000"/>
                </a:lnSpc>
                <a:spcBef>
                  <a:spcPct val="0"/>
                </a:spcBef>
                <a:spcAft>
                  <a:spcPct val="0"/>
                </a:spcAft>
                <a:defRPr/>
              </a:pPr>
              <a:endParaRPr lang="en-US" sz="1327" kern="0" dirty="0">
                <a:solidFill>
                  <a:sysClr val="window" lastClr="FFFFFF"/>
                </a:solidFill>
                <a:latin typeface="Arial" panose="020B0604020202020204" pitchFamily="34" charset="0"/>
                <a:ea typeface="思源黑体 Normal" panose="020B0400000000000000" pitchFamily="34" charset="-122"/>
                <a:sym typeface="Arial" panose="020B0604020202020204" pitchFamily="34" charset="0"/>
              </a:endParaRPr>
            </a:p>
          </p:txBody>
        </p:sp>
        <p:sp>
          <p:nvSpPr>
            <p:cNvPr id="50" name="椭圆 34">
              <a:extLst>
                <a:ext uri="{FF2B5EF4-FFF2-40B4-BE49-F238E27FC236}">
                  <a16:creationId xmlns="" xmlns:a16="http://schemas.microsoft.com/office/drawing/2014/main" id="{18757EDD-51CE-4C56-B72C-9D1AD955DBF6}"/>
                </a:ext>
              </a:extLst>
            </p:cNvPr>
            <p:cNvSpPr/>
            <p:nvPr/>
          </p:nvSpPr>
          <p:spPr>
            <a:xfrm>
              <a:off x="5300220" y="3652598"/>
              <a:ext cx="432049" cy="432049"/>
            </a:xfrm>
            <a:prstGeom prst="ellipse">
              <a:avLst/>
            </a:prstGeom>
            <a:solidFill>
              <a:sysClr val="window" lastClr="FFFFFF"/>
            </a:solidFill>
            <a:ln w="25400" cap="flat" cmpd="sng" algn="ctr">
              <a:noFill/>
              <a:prstDash val="solid"/>
            </a:ln>
            <a:effectLst/>
          </p:spPr>
          <p:txBody>
            <a:bodyPr rot="0" spcFirstLastPara="0" vertOverflow="overflow" horzOverflow="overflow" vert="horz" wrap="square" lIns="81497" tIns="40749" rIns="81497" bIns="40749" numCol="1" spcCol="0" rtlCol="0" fromWordArt="0" anchor="ctr" anchorCtr="0" forceAA="0" compatLnSpc="1">
              <a:prstTxWarp prst="textNoShape">
                <a:avLst/>
              </a:prstTxWarp>
              <a:noAutofit/>
            </a:bodyPr>
            <a:lstStyle/>
            <a:p>
              <a:pPr algn="ctr" defTabSz="814903" fontAlgn="base">
                <a:lnSpc>
                  <a:spcPct val="120000"/>
                </a:lnSpc>
                <a:spcBef>
                  <a:spcPct val="0"/>
                </a:spcBef>
                <a:spcAft>
                  <a:spcPct val="0"/>
                </a:spcAft>
                <a:defRPr/>
              </a:pPr>
              <a:endParaRPr lang="en-US" sz="1327" kern="0" dirty="0">
                <a:solidFill>
                  <a:sysClr val="window" lastClr="FFFFFF"/>
                </a:solidFill>
                <a:latin typeface="Arial" panose="020B0604020202020204" pitchFamily="34" charset="0"/>
                <a:ea typeface="思源黑体 Normal" panose="020B0400000000000000" pitchFamily="34" charset="-122"/>
                <a:sym typeface="Arial" panose="020B0604020202020204" pitchFamily="34" charset="0"/>
              </a:endParaRPr>
            </a:p>
          </p:txBody>
        </p:sp>
        <p:sp>
          <p:nvSpPr>
            <p:cNvPr id="51" name="椭圆 35">
              <a:extLst>
                <a:ext uri="{FF2B5EF4-FFF2-40B4-BE49-F238E27FC236}">
                  <a16:creationId xmlns="" xmlns:a16="http://schemas.microsoft.com/office/drawing/2014/main" id="{C9966AE2-7DE8-4C22-9561-DA3757011A7A}"/>
                </a:ext>
              </a:extLst>
            </p:cNvPr>
            <p:cNvSpPr/>
            <p:nvPr/>
          </p:nvSpPr>
          <p:spPr>
            <a:xfrm>
              <a:off x="5387858" y="3748382"/>
              <a:ext cx="243873" cy="243873"/>
            </a:xfrm>
            <a:prstGeom prst="ellipse">
              <a:avLst/>
            </a:prstGeom>
            <a:solidFill>
              <a:sysClr val="windowText" lastClr="000000">
                <a:lumMod val="95000"/>
                <a:lumOff val="5000"/>
              </a:sysClr>
            </a:solidFill>
            <a:ln w="25400" cap="flat" cmpd="sng" algn="ctr">
              <a:noFill/>
              <a:prstDash val="solid"/>
            </a:ln>
            <a:effectLst/>
          </p:spPr>
          <p:txBody>
            <a:bodyPr rot="0" spcFirstLastPara="0" vertOverflow="overflow" horzOverflow="overflow" vert="horz" wrap="square" lIns="81497" tIns="40749" rIns="81497" bIns="40749" numCol="1" spcCol="0" rtlCol="0" fromWordArt="0" anchor="ctr" anchorCtr="0" forceAA="0" compatLnSpc="1">
              <a:prstTxWarp prst="textNoShape">
                <a:avLst/>
              </a:prstTxWarp>
              <a:noAutofit/>
            </a:bodyPr>
            <a:lstStyle/>
            <a:p>
              <a:pPr algn="ctr" defTabSz="814903" fontAlgn="base">
                <a:lnSpc>
                  <a:spcPct val="120000"/>
                </a:lnSpc>
                <a:spcBef>
                  <a:spcPct val="0"/>
                </a:spcBef>
                <a:spcAft>
                  <a:spcPct val="0"/>
                </a:spcAft>
                <a:defRPr/>
              </a:pPr>
              <a:endParaRPr lang="en-US" sz="1327" kern="0" dirty="0">
                <a:solidFill>
                  <a:sysClr val="window" lastClr="FFFFFF"/>
                </a:solidFill>
                <a:latin typeface="Arial" panose="020B0604020202020204" pitchFamily="34" charset="0"/>
                <a:ea typeface="思源黑体 Normal" panose="020B0400000000000000" pitchFamily="34" charset="-122"/>
                <a:sym typeface="Arial" panose="020B0604020202020204" pitchFamily="34" charset="0"/>
              </a:endParaRPr>
            </a:p>
          </p:txBody>
        </p:sp>
        <p:sp>
          <p:nvSpPr>
            <p:cNvPr id="52" name="椭圆 36">
              <a:extLst>
                <a:ext uri="{FF2B5EF4-FFF2-40B4-BE49-F238E27FC236}">
                  <a16:creationId xmlns="" xmlns:a16="http://schemas.microsoft.com/office/drawing/2014/main" id="{40D59638-FFB3-4EF0-96AF-531FB3D6FA63}"/>
                </a:ext>
              </a:extLst>
            </p:cNvPr>
            <p:cNvSpPr/>
            <p:nvPr/>
          </p:nvSpPr>
          <p:spPr>
            <a:xfrm>
              <a:off x="5551855" y="4051744"/>
              <a:ext cx="65831" cy="65831"/>
            </a:xfrm>
            <a:prstGeom prst="ellipse">
              <a:avLst/>
            </a:prstGeom>
            <a:solidFill>
              <a:sysClr val="window" lastClr="FFFFFF"/>
            </a:solidFill>
            <a:ln w="25400" cap="flat" cmpd="sng" algn="ctr">
              <a:noFill/>
              <a:prstDash val="solid"/>
            </a:ln>
            <a:effectLst/>
          </p:spPr>
          <p:txBody>
            <a:bodyPr rot="0" spcFirstLastPara="0" vertOverflow="overflow" horzOverflow="overflow" vert="horz" wrap="square" lIns="81497" tIns="40749" rIns="81497" bIns="40749" numCol="1" spcCol="0" rtlCol="0" fromWordArt="0" anchor="ctr" anchorCtr="0" forceAA="0" compatLnSpc="1">
              <a:prstTxWarp prst="textNoShape">
                <a:avLst/>
              </a:prstTxWarp>
              <a:noAutofit/>
            </a:bodyPr>
            <a:lstStyle/>
            <a:p>
              <a:pPr algn="ctr" defTabSz="814903" fontAlgn="base">
                <a:lnSpc>
                  <a:spcPct val="120000"/>
                </a:lnSpc>
                <a:spcBef>
                  <a:spcPct val="0"/>
                </a:spcBef>
                <a:spcAft>
                  <a:spcPct val="0"/>
                </a:spcAft>
                <a:defRPr/>
              </a:pPr>
              <a:endParaRPr lang="en-US" sz="1327" kern="0" dirty="0">
                <a:solidFill>
                  <a:sysClr val="window" lastClr="FFFFFF"/>
                </a:solidFill>
                <a:latin typeface="Arial" panose="020B0604020202020204" pitchFamily="34" charset="0"/>
                <a:ea typeface="思源黑体 Normal" panose="020B0400000000000000" pitchFamily="34" charset="-122"/>
                <a:sym typeface="Arial" panose="020B0604020202020204" pitchFamily="34" charset="0"/>
              </a:endParaRPr>
            </a:p>
          </p:txBody>
        </p:sp>
        <p:sp>
          <p:nvSpPr>
            <p:cNvPr id="53" name="矩形 37">
              <a:extLst>
                <a:ext uri="{FF2B5EF4-FFF2-40B4-BE49-F238E27FC236}">
                  <a16:creationId xmlns="" xmlns:a16="http://schemas.microsoft.com/office/drawing/2014/main" id="{1A32D09D-6043-405B-B313-5045F635A59E}"/>
                </a:ext>
              </a:extLst>
            </p:cNvPr>
            <p:cNvSpPr/>
            <p:nvPr/>
          </p:nvSpPr>
          <p:spPr>
            <a:xfrm>
              <a:off x="5936389" y="4193012"/>
              <a:ext cx="4824536" cy="107659"/>
            </a:xfrm>
            <a:prstGeom prst="rect">
              <a:avLst/>
            </a:prstGeom>
            <a:solidFill>
              <a:schemeClr val="accent1"/>
            </a:solidFill>
            <a:ln w="25400" cap="flat" cmpd="sng" algn="ctr">
              <a:noFill/>
              <a:prstDash val="solid"/>
            </a:ln>
            <a:effectLst/>
          </p:spPr>
          <p:txBody>
            <a:bodyPr rot="0" spcFirstLastPara="0" vertOverflow="overflow" horzOverflow="overflow" vert="horz" wrap="square" lIns="81497" tIns="40749" rIns="81497" bIns="40749" numCol="1" spcCol="0" rtlCol="0" fromWordArt="0" anchor="ctr" anchorCtr="0" forceAA="0" compatLnSpc="1">
              <a:prstTxWarp prst="textNoShape">
                <a:avLst/>
              </a:prstTxWarp>
              <a:noAutofit/>
            </a:bodyPr>
            <a:lstStyle/>
            <a:p>
              <a:pPr algn="ctr" defTabSz="814903" fontAlgn="base">
                <a:lnSpc>
                  <a:spcPct val="120000"/>
                </a:lnSpc>
                <a:spcBef>
                  <a:spcPct val="0"/>
                </a:spcBef>
                <a:spcAft>
                  <a:spcPct val="0"/>
                </a:spcAft>
                <a:defRPr/>
              </a:pPr>
              <a:endParaRPr lang="en-US" sz="1327" kern="0" dirty="0">
                <a:solidFill>
                  <a:sysClr val="window" lastClr="FFFFFF"/>
                </a:solidFill>
                <a:latin typeface="Arial" panose="020B0604020202020204" pitchFamily="34" charset="0"/>
                <a:ea typeface="思源黑体 Normal" panose="020B0400000000000000" pitchFamily="34" charset="-122"/>
                <a:sym typeface="Arial" panose="020B0604020202020204" pitchFamily="34" charset="0"/>
              </a:endParaRPr>
            </a:p>
          </p:txBody>
        </p:sp>
        <p:sp>
          <p:nvSpPr>
            <p:cNvPr id="54" name="等腰三角形 7">
              <a:extLst>
                <a:ext uri="{FF2B5EF4-FFF2-40B4-BE49-F238E27FC236}">
                  <a16:creationId xmlns="" xmlns:a16="http://schemas.microsoft.com/office/drawing/2014/main" id="{8F83D3D0-EA88-4301-8BAE-8FE5274ED272}"/>
                </a:ext>
              </a:extLst>
            </p:cNvPr>
            <p:cNvSpPr/>
            <p:nvPr/>
          </p:nvSpPr>
          <p:spPr>
            <a:xfrm rot="16200000">
              <a:off x="10168273" y="3744134"/>
              <a:ext cx="1541765" cy="1005412"/>
            </a:xfrm>
            <a:custGeom>
              <a:avLst/>
              <a:gdLst/>
              <a:ahLst/>
              <a:cxnLst/>
              <a:rect l="l" t="t" r="r" b="b"/>
              <a:pathLst>
                <a:path w="1541765" h="1005412">
                  <a:moveTo>
                    <a:pt x="1541765" y="1005412"/>
                  </a:moveTo>
                  <a:lnTo>
                    <a:pt x="0" y="1005412"/>
                  </a:lnTo>
                  <a:lnTo>
                    <a:pt x="670275" y="0"/>
                  </a:lnTo>
                  <a:lnTo>
                    <a:pt x="871491" y="0"/>
                  </a:lnTo>
                  <a:close/>
                </a:path>
              </a:pathLst>
            </a:custGeom>
            <a:solidFill>
              <a:schemeClr val="accent1"/>
            </a:solidFill>
            <a:ln w="25400" cap="flat" cmpd="sng" algn="ctr">
              <a:noFill/>
              <a:prstDash val="solid"/>
            </a:ln>
            <a:effectLst/>
          </p:spPr>
          <p:txBody>
            <a:bodyPr rot="0" spcFirstLastPara="0" vertOverflow="overflow" horzOverflow="overflow" vert="horz" wrap="square" lIns="81497" tIns="40749" rIns="81497" bIns="40749" numCol="1" spcCol="0" rtlCol="0" fromWordArt="0" anchor="ctr" anchorCtr="0" forceAA="0" compatLnSpc="1">
              <a:prstTxWarp prst="textNoShape">
                <a:avLst/>
              </a:prstTxWarp>
              <a:noAutofit/>
            </a:bodyPr>
            <a:lstStyle/>
            <a:p>
              <a:pPr algn="ctr" defTabSz="814903" fontAlgn="base">
                <a:lnSpc>
                  <a:spcPct val="120000"/>
                </a:lnSpc>
                <a:spcBef>
                  <a:spcPct val="0"/>
                </a:spcBef>
                <a:spcAft>
                  <a:spcPct val="0"/>
                </a:spcAft>
                <a:defRPr/>
              </a:pPr>
              <a:endParaRPr lang="en-US" sz="1327" kern="0" dirty="0">
                <a:solidFill>
                  <a:sysClr val="window" lastClr="FFFFFF"/>
                </a:solidFill>
                <a:latin typeface="Arial" panose="020B0604020202020204" pitchFamily="34" charset="0"/>
                <a:ea typeface="思源黑体 Normal" panose="020B0400000000000000" pitchFamily="34" charset="-122"/>
                <a:sym typeface="Arial" panose="020B0604020202020204" pitchFamily="34" charset="0"/>
              </a:endParaRPr>
            </a:p>
          </p:txBody>
        </p:sp>
        <p:sp>
          <p:nvSpPr>
            <p:cNvPr id="55" name="矩形 39">
              <a:extLst>
                <a:ext uri="{FF2B5EF4-FFF2-40B4-BE49-F238E27FC236}">
                  <a16:creationId xmlns="" xmlns:a16="http://schemas.microsoft.com/office/drawing/2014/main" id="{60F5130E-3029-4BA9-AA3E-DE00BB17B727}"/>
                </a:ext>
              </a:extLst>
            </p:cNvPr>
            <p:cNvSpPr/>
            <p:nvPr/>
          </p:nvSpPr>
          <p:spPr>
            <a:xfrm>
              <a:off x="6584459" y="3073812"/>
              <a:ext cx="504056" cy="1043763"/>
            </a:xfrm>
            <a:prstGeom prst="rect">
              <a:avLst/>
            </a:prstGeom>
            <a:solidFill>
              <a:schemeClr val="bg1">
                <a:lumMod val="75000"/>
              </a:schemeClr>
            </a:solidFill>
            <a:ln w="25400" cap="flat" cmpd="sng" algn="ctr">
              <a:noFill/>
              <a:prstDash val="solid"/>
            </a:ln>
            <a:effectLst/>
          </p:spPr>
          <p:txBody>
            <a:bodyPr rot="0" spcFirstLastPara="0" vertOverflow="overflow" horzOverflow="overflow" vert="horz" wrap="square" lIns="81497" tIns="40749" rIns="81497" bIns="40749" numCol="1" spcCol="0" rtlCol="0" fromWordArt="0" anchor="ctr" anchorCtr="0" forceAA="0" compatLnSpc="1">
              <a:prstTxWarp prst="textNoShape">
                <a:avLst/>
              </a:prstTxWarp>
              <a:noAutofit/>
            </a:bodyPr>
            <a:lstStyle/>
            <a:p>
              <a:pPr algn="ctr" defTabSz="814903" fontAlgn="base">
                <a:lnSpc>
                  <a:spcPct val="120000"/>
                </a:lnSpc>
                <a:spcBef>
                  <a:spcPct val="0"/>
                </a:spcBef>
                <a:spcAft>
                  <a:spcPct val="0"/>
                </a:spcAft>
                <a:defRPr/>
              </a:pPr>
              <a:endParaRPr lang="en-US" sz="1327" kern="0" dirty="0">
                <a:solidFill>
                  <a:sysClr val="window" lastClr="FFFFFF"/>
                </a:solidFill>
                <a:latin typeface="Arial" panose="020B0604020202020204" pitchFamily="34" charset="0"/>
                <a:ea typeface="思源黑体 Normal" panose="020B0400000000000000" pitchFamily="34" charset="-122"/>
                <a:sym typeface="Arial" panose="020B0604020202020204" pitchFamily="34" charset="0"/>
              </a:endParaRPr>
            </a:p>
          </p:txBody>
        </p:sp>
        <p:sp>
          <p:nvSpPr>
            <p:cNvPr id="56" name="矩形 40">
              <a:extLst>
                <a:ext uri="{FF2B5EF4-FFF2-40B4-BE49-F238E27FC236}">
                  <a16:creationId xmlns="" xmlns:a16="http://schemas.microsoft.com/office/drawing/2014/main" id="{6C03B6A0-CB3F-4903-B7B8-02E18DA14946}"/>
                </a:ext>
              </a:extLst>
            </p:cNvPr>
            <p:cNvSpPr/>
            <p:nvPr/>
          </p:nvSpPr>
          <p:spPr>
            <a:xfrm>
              <a:off x="6584459" y="3895362"/>
              <a:ext cx="504056" cy="222213"/>
            </a:xfrm>
            <a:prstGeom prst="rect">
              <a:avLst/>
            </a:prstGeom>
            <a:solidFill>
              <a:schemeClr val="accent2"/>
            </a:solidFill>
            <a:ln w="25400" cap="flat" cmpd="sng" algn="ctr">
              <a:noFill/>
              <a:prstDash val="solid"/>
            </a:ln>
            <a:effectLst/>
          </p:spPr>
          <p:txBody>
            <a:bodyPr rot="0" spcFirstLastPara="0" vertOverflow="overflow" horzOverflow="overflow" vert="horz" wrap="square" lIns="81497" tIns="40749" rIns="81497" bIns="40749" numCol="1" spcCol="0" rtlCol="0" fromWordArt="0" anchor="ctr" anchorCtr="0" forceAA="0" compatLnSpc="1">
              <a:prstTxWarp prst="textNoShape">
                <a:avLst/>
              </a:prstTxWarp>
              <a:noAutofit/>
            </a:bodyPr>
            <a:lstStyle/>
            <a:p>
              <a:pPr algn="ctr" defTabSz="814903" fontAlgn="base">
                <a:lnSpc>
                  <a:spcPct val="120000"/>
                </a:lnSpc>
                <a:spcBef>
                  <a:spcPct val="0"/>
                </a:spcBef>
                <a:spcAft>
                  <a:spcPct val="0"/>
                </a:spcAft>
                <a:defRPr/>
              </a:pPr>
              <a:endParaRPr lang="en-US" sz="1327" kern="0" dirty="0">
                <a:solidFill>
                  <a:sysClr val="window" lastClr="FFFFFF"/>
                </a:solidFill>
                <a:latin typeface="Arial" panose="020B0604020202020204" pitchFamily="34" charset="0"/>
                <a:ea typeface="思源黑体 Normal" panose="020B0400000000000000" pitchFamily="34" charset="-122"/>
                <a:sym typeface="Arial" panose="020B0604020202020204" pitchFamily="34" charset="0"/>
              </a:endParaRPr>
            </a:p>
          </p:txBody>
        </p:sp>
        <p:sp>
          <p:nvSpPr>
            <p:cNvPr id="57" name="矩形 41">
              <a:extLst>
                <a:ext uri="{FF2B5EF4-FFF2-40B4-BE49-F238E27FC236}">
                  <a16:creationId xmlns="" xmlns:a16="http://schemas.microsoft.com/office/drawing/2014/main" id="{30DF00F2-CBF3-4968-9A83-B3BEBAA30355}"/>
                </a:ext>
              </a:extLst>
            </p:cNvPr>
            <p:cNvSpPr/>
            <p:nvPr/>
          </p:nvSpPr>
          <p:spPr>
            <a:xfrm>
              <a:off x="7520563" y="2569756"/>
              <a:ext cx="504056" cy="1547819"/>
            </a:xfrm>
            <a:prstGeom prst="rect">
              <a:avLst/>
            </a:prstGeom>
            <a:solidFill>
              <a:schemeClr val="bg1">
                <a:lumMod val="75000"/>
              </a:schemeClr>
            </a:solidFill>
            <a:ln w="25400" cap="flat" cmpd="sng" algn="ctr">
              <a:noFill/>
              <a:prstDash val="solid"/>
            </a:ln>
            <a:effectLst/>
          </p:spPr>
          <p:txBody>
            <a:bodyPr rot="0" spcFirstLastPara="0" vertOverflow="overflow" horzOverflow="overflow" vert="horz" wrap="square" lIns="81497" tIns="40749" rIns="81497" bIns="40749" numCol="1" spcCol="0" rtlCol="0" fromWordArt="0" anchor="ctr" anchorCtr="0" forceAA="0" compatLnSpc="1">
              <a:prstTxWarp prst="textNoShape">
                <a:avLst/>
              </a:prstTxWarp>
              <a:noAutofit/>
            </a:bodyPr>
            <a:lstStyle/>
            <a:p>
              <a:pPr algn="ctr" defTabSz="814903" fontAlgn="base">
                <a:lnSpc>
                  <a:spcPct val="120000"/>
                </a:lnSpc>
                <a:spcBef>
                  <a:spcPct val="0"/>
                </a:spcBef>
                <a:spcAft>
                  <a:spcPct val="0"/>
                </a:spcAft>
                <a:defRPr/>
              </a:pPr>
              <a:endParaRPr lang="en-US" sz="1327" kern="0" dirty="0">
                <a:solidFill>
                  <a:sysClr val="window" lastClr="FFFFFF"/>
                </a:solidFill>
                <a:latin typeface="Arial" panose="020B0604020202020204" pitchFamily="34" charset="0"/>
                <a:ea typeface="思源黑体 Normal" panose="020B0400000000000000" pitchFamily="34" charset="-122"/>
                <a:sym typeface="Arial" panose="020B0604020202020204" pitchFamily="34" charset="0"/>
              </a:endParaRPr>
            </a:p>
          </p:txBody>
        </p:sp>
        <p:sp>
          <p:nvSpPr>
            <p:cNvPr id="58" name="矩形 42">
              <a:extLst>
                <a:ext uri="{FF2B5EF4-FFF2-40B4-BE49-F238E27FC236}">
                  <a16:creationId xmlns="" xmlns:a16="http://schemas.microsoft.com/office/drawing/2014/main" id="{83D71C23-E695-4141-AC09-868FB47FB713}"/>
                </a:ext>
              </a:extLst>
            </p:cNvPr>
            <p:cNvSpPr/>
            <p:nvPr/>
          </p:nvSpPr>
          <p:spPr>
            <a:xfrm>
              <a:off x="7520563" y="3500661"/>
              <a:ext cx="504056" cy="616914"/>
            </a:xfrm>
            <a:prstGeom prst="rect">
              <a:avLst/>
            </a:prstGeom>
            <a:solidFill>
              <a:schemeClr val="accent2"/>
            </a:solidFill>
            <a:ln w="25400" cap="flat" cmpd="sng" algn="ctr">
              <a:noFill/>
              <a:prstDash val="solid"/>
            </a:ln>
            <a:effectLst/>
          </p:spPr>
          <p:txBody>
            <a:bodyPr rot="0" spcFirstLastPara="0" vertOverflow="overflow" horzOverflow="overflow" vert="horz" wrap="square" lIns="81497" tIns="40749" rIns="81497" bIns="40749" numCol="1" spcCol="0" rtlCol="0" fromWordArt="0" anchor="ctr" anchorCtr="0" forceAA="0" compatLnSpc="1">
              <a:prstTxWarp prst="textNoShape">
                <a:avLst/>
              </a:prstTxWarp>
              <a:noAutofit/>
            </a:bodyPr>
            <a:lstStyle/>
            <a:p>
              <a:pPr algn="ctr" defTabSz="814903" fontAlgn="base">
                <a:lnSpc>
                  <a:spcPct val="120000"/>
                </a:lnSpc>
                <a:spcBef>
                  <a:spcPct val="0"/>
                </a:spcBef>
                <a:spcAft>
                  <a:spcPct val="0"/>
                </a:spcAft>
                <a:defRPr/>
              </a:pPr>
              <a:endParaRPr lang="en-US" sz="1327" kern="0" dirty="0">
                <a:solidFill>
                  <a:sysClr val="window" lastClr="FFFFFF"/>
                </a:solidFill>
                <a:latin typeface="Arial" panose="020B0604020202020204" pitchFamily="34" charset="0"/>
                <a:ea typeface="思源黑体 Normal" panose="020B0400000000000000" pitchFamily="34" charset="-122"/>
                <a:sym typeface="Arial" panose="020B0604020202020204" pitchFamily="34" charset="0"/>
              </a:endParaRPr>
            </a:p>
          </p:txBody>
        </p:sp>
        <p:sp>
          <p:nvSpPr>
            <p:cNvPr id="59" name="矩形 43">
              <a:extLst>
                <a:ext uri="{FF2B5EF4-FFF2-40B4-BE49-F238E27FC236}">
                  <a16:creationId xmlns="" xmlns:a16="http://schemas.microsoft.com/office/drawing/2014/main" id="{BE97244F-E6B0-4BB7-B598-E85197BBFFBD}"/>
                </a:ext>
              </a:extLst>
            </p:cNvPr>
            <p:cNvSpPr/>
            <p:nvPr/>
          </p:nvSpPr>
          <p:spPr>
            <a:xfrm>
              <a:off x="8462389" y="2040999"/>
              <a:ext cx="504056" cy="2076576"/>
            </a:xfrm>
            <a:prstGeom prst="rect">
              <a:avLst/>
            </a:prstGeom>
            <a:solidFill>
              <a:schemeClr val="bg1">
                <a:lumMod val="75000"/>
              </a:schemeClr>
            </a:solidFill>
            <a:ln w="25400" cap="flat" cmpd="sng" algn="ctr">
              <a:noFill/>
              <a:prstDash val="solid"/>
            </a:ln>
            <a:effectLst/>
          </p:spPr>
          <p:txBody>
            <a:bodyPr rot="0" spcFirstLastPara="0" vertOverflow="overflow" horzOverflow="overflow" vert="horz" wrap="square" lIns="81497" tIns="40749" rIns="81497" bIns="40749" numCol="1" spcCol="0" rtlCol="0" fromWordArt="0" anchor="ctr" anchorCtr="0" forceAA="0" compatLnSpc="1">
              <a:prstTxWarp prst="textNoShape">
                <a:avLst/>
              </a:prstTxWarp>
              <a:noAutofit/>
            </a:bodyPr>
            <a:lstStyle/>
            <a:p>
              <a:pPr algn="ctr" defTabSz="814903" fontAlgn="base">
                <a:lnSpc>
                  <a:spcPct val="120000"/>
                </a:lnSpc>
                <a:spcBef>
                  <a:spcPct val="0"/>
                </a:spcBef>
                <a:spcAft>
                  <a:spcPct val="0"/>
                </a:spcAft>
                <a:defRPr/>
              </a:pPr>
              <a:endParaRPr lang="en-US" sz="1327" kern="0" dirty="0">
                <a:solidFill>
                  <a:sysClr val="window" lastClr="FFFFFF"/>
                </a:solidFill>
                <a:latin typeface="Arial" panose="020B0604020202020204" pitchFamily="34" charset="0"/>
                <a:ea typeface="思源黑体 Normal" panose="020B0400000000000000" pitchFamily="34" charset="-122"/>
                <a:sym typeface="Arial" panose="020B0604020202020204" pitchFamily="34" charset="0"/>
              </a:endParaRPr>
            </a:p>
          </p:txBody>
        </p:sp>
        <p:sp>
          <p:nvSpPr>
            <p:cNvPr id="60" name="矩形 44">
              <a:extLst>
                <a:ext uri="{FF2B5EF4-FFF2-40B4-BE49-F238E27FC236}">
                  <a16:creationId xmlns="" xmlns:a16="http://schemas.microsoft.com/office/drawing/2014/main" id="{85F0F9F3-9719-47F7-8052-4F9C8CE7E27A}"/>
                </a:ext>
              </a:extLst>
            </p:cNvPr>
            <p:cNvSpPr/>
            <p:nvPr/>
          </p:nvSpPr>
          <p:spPr>
            <a:xfrm>
              <a:off x="8462390" y="3071063"/>
              <a:ext cx="504056" cy="1046512"/>
            </a:xfrm>
            <a:prstGeom prst="rect">
              <a:avLst/>
            </a:prstGeom>
            <a:solidFill>
              <a:schemeClr val="accent2"/>
            </a:solidFill>
            <a:ln w="25400" cap="flat" cmpd="sng" algn="ctr">
              <a:noFill/>
              <a:prstDash val="solid"/>
            </a:ln>
            <a:effectLst/>
          </p:spPr>
          <p:txBody>
            <a:bodyPr rot="0" spcFirstLastPara="0" vertOverflow="overflow" horzOverflow="overflow" vert="horz" wrap="square" lIns="81497" tIns="40749" rIns="81497" bIns="40749" numCol="1" spcCol="0" rtlCol="0" fromWordArt="0" anchor="ctr" anchorCtr="0" forceAA="0" compatLnSpc="1">
              <a:prstTxWarp prst="textNoShape">
                <a:avLst/>
              </a:prstTxWarp>
              <a:noAutofit/>
            </a:bodyPr>
            <a:lstStyle/>
            <a:p>
              <a:pPr algn="ctr" defTabSz="814903" fontAlgn="base">
                <a:lnSpc>
                  <a:spcPct val="120000"/>
                </a:lnSpc>
                <a:spcBef>
                  <a:spcPct val="0"/>
                </a:spcBef>
                <a:spcAft>
                  <a:spcPct val="0"/>
                </a:spcAft>
                <a:defRPr/>
              </a:pPr>
              <a:endParaRPr lang="en-US" sz="1327" kern="0" dirty="0">
                <a:solidFill>
                  <a:sysClr val="window" lastClr="FFFFFF"/>
                </a:solidFill>
                <a:latin typeface="Arial" panose="020B0604020202020204" pitchFamily="34" charset="0"/>
                <a:ea typeface="思源黑体 Normal" panose="020B0400000000000000" pitchFamily="34" charset="-122"/>
                <a:sym typeface="Arial" panose="020B0604020202020204" pitchFamily="34" charset="0"/>
              </a:endParaRPr>
            </a:p>
          </p:txBody>
        </p:sp>
        <p:sp>
          <p:nvSpPr>
            <p:cNvPr id="61" name="矩形 45">
              <a:extLst>
                <a:ext uri="{FF2B5EF4-FFF2-40B4-BE49-F238E27FC236}">
                  <a16:creationId xmlns="" xmlns:a16="http://schemas.microsoft.com/office/drawing/2014/main" id="{0DA2185E-EC33-478E-B903-1E82D327C5DC}"/>
                </a:ext>
              </a:extLst>
            </p:cNvPr>
            <p:cNvSpPr/>
            <p:nvPr/>
          </p:nvSpPr>
          <p:spPr>
            <a:xfrm>
              <a:off x="9464779" y="1608950"/>
              <a:ext cx="504056" cy="2508625"/>
            </a:xfrm>
            <a:prstGeom prst="rect">
              <a:avLst/>
            </a:prstGeom>
            <a:solidFill>
              <a:schemeClr val="bg1">
                <a:lumMod val="75000"/>
              </a:schemeClr>
            </a:solidFill>
            <a:ln w="25400" cap="flat" cmpd="sng" algn="ctr">
              <a:noFill/>
              <a:prstDash val="solid"/>
            </a:ln>
            <a:effectLst/>
          </p:spPr>
          <p:txBody>
            <a:bodyPr rot="0" spcFirstLastPara="0" vertOverflow="overflow" horzOverflow="overflow" vert="horz" wrap="square" lIns="81497" tIns="40749" rIns="81497" bIns="40749" numCol="1" spcCol="0" rtlCol="0" fromWordArt="0" anchor="ctr" anchorCtr="0" forceAA="0" compatLnSpc="1">
              <a:prstTxWarp prst="textNoShape">
                <a:avLst/>
              </a:prstTxWarp>
              <a:noAutofit/>
            </a:bodyPr>
            <a:lstStyle/>
            <a:p>
              <a:pPr algn="ctr" defTabSz="814903" fontAlgn="base">
                <a:lnSpc>
                  <a:spcPct val="120000"/>
                </a:lnSpc>
                <a:spcBef>
                  <a:spcPct val="0"/>
                </a:spcBef>
                <a:spcAft>
                  <a:spcPct val="0"/>
                </a:spcAft>
                <a:defRPr/>
              </a:pPr>
              <a:endParaRPr lang="en-US" sz="1327" kern="0" dirty="0">
                <a:solidFill>
                  <a:sysClr val="window" lastClr="FFFFFF"/>
                </a:solidFill>
                <a:latin typeface="Arial" panose="020B0604020202020204" pitchFamily="34" charset="0"/>
                <a:ea typeface="思源黑体 Normal" panose="020B0400000000000000" pitchFamily="34" charset="-122"/>
                <a:sym typeface="Arial" panose="020B0604020202020204" pitchFamily="34" charset="0"/>
              </a:endParaRPr>
            </a:p>
          </p:txBody>
        </p:sp>
        <p:sp>
          <p:nvSpPr>
            <p:cNvPr id="62" name="矩形 46">
              <a:extLst>
                <a:ext uri="{FF2B5EF4-FFF2-40B4-BE49-F238E27FC236}">
                  <a16:creationId xmlns="" xmlns:a16="http://schemas.microsoft.com/office/drawing/2014/main" id="{15A8AFF1-86EC-47B6-A6E5-915C76013248}"/>
                </a:ext>
              </a:extLst>
            </p:cNvPr>
            <p:cNvSpPr/>
            <p:nvPr/>
          </p:nvSpPr>
          <p:spPr>
            <a:xfrm>
              <a:off x="9464779" y="2536828"/>
              <a:ext cx="504056" cy="1580747"/>
            </a:xfrm>
            <a:prstGeom prst="rect">
              <a:avLst/>
            </a:prstGeom>
            <a:solidFill>
              <a:schemeClr val="accent2"/>
            </a:solidFill>
            <a:ln w="25400" cap="flat" cmpd="sng" algn="ctr">
              <a:noFill/>
              <a:prstDash val="solid"/>
            </a:ln>
            <a:effectLst/>
          </p:spPr>
          <p:txBody>
            <a:bodyPr rot="0" spcFirstLastPara="0" vertOverflow="overflow" horzOverflow="overflow" vert="horz" wrap="square" lIns="81497" tIns="40749" rIns="81497" bIns="40749" numCol="1" spcCol="0" rtlCol="0" fromWordArt="0" anchor="ctr" anchorCtr="0" forceAA="0" compatLnSpc="1">
              <a:prstTxWarp prst="textNoShape">
                <a:avLst/>
              </a:prstTxWarp>
              <a:noAutofit/>
            </a:bodyPr>
            <a:lstStyle/>
            <a:p>
              <a:pPr algn="ctr" defTabSz="814903" fontAlgn="base">
                <a:lnSpc>
                  <a:spcPct val="120000"/>
                </a:lnSpc>
                <a:spcBef>
                  <a:spcPct val="0"/>
                </a:spcBef>
                <a:spcAft>
                  <a:spcPct val="0"/>
                </a:spcAft>
                <a:defRPr/>
              </a:pPr>
              <a:endParaRPr lang="en-US" sz="1327" kern="0" dirty="0">
                <a:solidFill>
                  <a:sysClr val="window" lastClr="FFFFFF"/>
                </a:solidFill>
                <a:latin typeface="Arial" panose="020B0604020202020204" pitchFamily="34" charset="0"/>
                <a:ea typeface="思源黑体 Normal" panose="020B0400000000000000" pitchFamily="34" charset="-122"/>
                <a:sym typeface="Arial" panose="020B0604020202020204" pitchFamily="34" charset="0"/>
              </a:endParaRPr>
            </a:p>
          </p:txBody>
        </p:sp>
        <p:sp>
          <p:nvSpPr>
            <p:cNvPr id="63" name="任意多边形 47">
              <a:extLst>
                <a:ext uri="{FF2B5EF4-FFF2-40B4-BE49-F238E27FC236}">
                  <a16:creationId xmlns="" xmlns:a16="http://schemas.microsoft.com/office/drawing/2014/main" id="{4F4CCF53-04F3-4A10-9A5C-45CAC59539C6}"/>
                </a:ext>
              </a:extLst>
            </p:cNvPr>
            <p:cNvSpPr/>
            <p:nvPr/>
          </p:nvSpPr>
          <p:spPr>
            <a:xfrm>
              <a:off x="6809773" y="4323154"/>
              <a:ext cx="248195" cy="640080"/>
            </a:xfrm>
            <a:custGeom>
              <a:avLst/>
              <a:gdLst>
                <a:gd name="connsiteX0" fmla="*/ 0 w 248195"/>
                <a:gd name="connsiteY0" fmla="*/ 0 h 640080"/>
                <a:gd name="connsiteX1" fmla="*/ 0 w 248195"/>
                <a:gd name="connsiteY1" fmla="*/ 391885 h 640080"/>
                <a:gd name="connsiteX2" fmla="*/ 248195 w 248195"/>
                <a:gd name="connsiteY2" fmla="*/ 640080 h 640080"/>
              </a:gdLst>
              <a:ahLst/>
              <a:cxnLst>
                <a:cxn ang="0">
                  <a:pos x="connsiteX0" y="connsiteY0"/>
                </a:cxn>
                <a:cxn ang="0">
                  <a:pos x="connsiteX1" y="connsiteY1"/>
                </a:cxn>
                <a:cxn ang="0">
                  <a:pos x="connsiteX2" y="connsiteY2"/>
                </a:cxn>
              </a:cxnLst>
              <a:rect l="l" t="t" r="r" b="b"/>
              <a:pathLst>
                <a:path w="248195" h="640080">
                  <a:moveTo>
                    <a:pt x="0" y="0"/>
                  </a:moveTo>
                  <a:lnTo>
                    <a:pt x="0" y="391885"/>
                  </a:lnTo>
                  <a:lnTo>
                    <a:pt x="248195" y="640080"/>
                  </a:lnTo>
                </a:path>
              </a:pathLst>
            </a:custGeom>
            <a:noFill/>
            <a:ln w="9525" cap="flat" cmpd="sng" algn="ctr">
              <a:solidFill>
                <a:schemeClr val="bg1">
                  <a:lumMod val="65000"/>
                </a:schemeClr>
              </a:solidFill>
              <a:prstDash val="solid"/>
            </a:ln>
            <a:effectLst/>
          </p:spPr>
          <p:txBody>
            <a:bodyPr rtlCol="0" anchor="ctr"/>
            <a:lstStyle/>
            <a:p>
              <a:pPr algn="ctr" defTabSz="814903" fontAlgn="base">
                <a:lnSpc>
                  <a:spcPct val="120000"/>
                </a:lnSpc>
                <a:spcBef>
                  <a:spcPct val="0"/>
                </a:spcBef>
                <a:spcAft>
                  <a:spcPct val="0"/>
                </a:spcAft>
                <a:defRPr/>
              </a:pPr>
              <a:endParaRPr lang="en-US" sz="1327" kern="0" dirty="0">
                <a:solidFill>
                  <a:sysClr val="window" lastClr="FFFFFF"/>
                </a:solidFill>
                <a:latin typeface="Arial" panose="020B0604020202020204" pitchFamily="34" charset="0"/>
                <a:ea typeface="思源黑体 Normal" panose="020B0400000000000000" pitchFamily="34" charset="-122"/>
                <a:sym typeface="Arial" panose="020B0604020202020204" pitchFamily="34" charset="0"/>
              </a:endParaRPr>
            </a:p>
          </p:txBody>
        </p:sp>
        <p:sp>
          <p:nvSpPr>
            <p:cNvPr id="64" name="TextBox 18">
              <a:extLst>
                <a:ext uri="{FF2B5EF4-FFF2-40B4-BE49-F238E27FC236}">
                  <a16:creationId xmlns="" xmlns:a16="http://schemas.microsoft.com/office/drawing/2014/main" id="{BA40BC4A-25E3-4A6A-8E8C-EE69FD9C2668}"/>
                </a:ext>
              </a:extLst>
            </p:cNvPr>
            <p:cNvSpPr txBox="1"/>
            <p:nvPr/>
          </p:nvSpPr>
          <p:spPr>
            <a:xfrm flipH="1">
              <a:off x="6474455" y="2608835"/>
              <a:ext cx="758076" cy="378565"/>
            </a:xfrm>
            <a:prstGeom prst="rect">
              <a:avLst/>
            </a:prstGeom>
            <a:noFill/>
          </p:spPr>
          <p:txBody>
            <a:bodyPr wrap="square" rtlCol="0">
              <a:spAutoFit/>
            </a:bodyPr>
            <a:lstStyle>
              <a:defPPr>
                <a:defRPr lang="en-US"/>
              </a:defPPr>
              <a:lvl1pPr lvl="0">
                <a:lnSpc>
                  <a:spcPct val="80000"/>
                </a:lnSpc>
                <a:defRPr sz="4400" b="1" kern="0">
                  <a:ln w="18415" cmpd="sng">
                    <a:noFill/>
                    <a:prstDash val="solid"/>
                  </a:ln>
                  <a:solidFill>
                    <a:srgbClr val="FFC000"/>
                  </a:solidFill>
                  <a:latin typeface="Agency FB" pitchFamily="34" charset="0"/>
                  <a:ea typeface="微软雅黑" pitchFamily="34" charset="-122"/>
                </a:defRPr>
              </a:lvl1pPr>
            </a:lstStyle>
            <a:p>
              <a:pPr algn="ctr" defTabSz="814903" fontAlgn="base">
                <a:lnSpc>
                  <a:spcPct val="120000"/>
                </a:lnSpc>
                <a:spcBef>
                  <a:spcPct val="0"/>
                </a:spcBef>
                <a:spcAft>
                  <a:spcPct val="0"/>
                </a:spcAft>
                <a:defRPr/>
              </a:pPr>
              <a:r>
                <a:rPr lang="en-US" altLang="zh-CN" sz="1327" dirty="0">
                  <a:solidFill>
                    <a:schemeClr val="accent2"/>
                  </a:solidFill>
                  <a:latin typeface="Arial" panose="020B0604020202020204" pitchFamily="34" charset="0"/>
                  <a:ea typeface="思源黑体 Normal" panose="020B0400000000000000" pitchFamily="34" charset="-122"/>
                  <a:cs typeface="+mn-ea"/>
                  <a:sym typeface="Arial" panose="020B0604020202020204" pitchFamily="34" charset="0"/>
                </a:rPr>
                <a:t>10%</a:t>
              </a:r>
              <a:endParaRPr lang="zh-CN" altLang="en-US" sz="1327" dirty="0">
                <a:solidFill>
                  <a:schemeClr val="accent2"/>
                </a:solidFill>
                <a:latin typeface="Arial" panose="020B0604020202020204" pitchFamily="34" charset="0"/>
                <a:ea typeface="思源黑体 Normal" panose="020B0400000000000000" pitchFamily="34" charset="-122"/>
                <a:cs typeface="+mn-ea"/>
                <a:sym typeface="Arial" panose="020B0604020202020204" pitchFamily="34" charset="0"/>
              </a:endParaRPr>
            </a:p>
          </p:txBody>
        </p:sp>
        <p:sp>
          <p:nvSpPr>
            <p:cNvPr id="65" name="TextBox 19">
              <a:extLst>
                <a:ext uri="{FF2B5EF4-FFF2-40B4-BE49-F238E27FC236}">
                  <a16:creationId xmlns="" xmlns:a16="http://schemas.microsoft.com/office/drawing/2014/main" id="{F6A9A96C-54FD-4534-911B-341D3E9A5B7A}"/>
                </a:ext>
              </a:extLst>
            </p:cNvPr>
            <p:cNvSpPr txBox="1"/>
            <p:nvPr/>
          </p:nvSpPr>
          <p:spPr>
            <a:xfrm flipH="1">
              <a:off x="7393554" y="2104780"/>
              <a:ext cx="758076" cy="378565"/>
            </a:xfrm>
            <a:prstGeom prst="rect">
              <a:avLst/>
            </a:prstGeom>
            <a:noFill/>
          </p:spPr>
          <p:txBody>
            <a:bodyPr wrap="square" rtlCol="0">
              <a:spAutoFit/>
            </a:bodyPr>
            <a:lstStyle>
              <a:defPPr>
                <a:defRPr lang="en-US"/>
              </a:defPPr>
              <a:lvl1pPr lvl="0">
                <a:lnSpc>
                  <a:spcPct val="80000"/>
                </a:lnSpc>
                <a:defRPr sz="4400" b="1" kern="0">
                  <a:ln w="18415" cmpd="sng">
                    <a:noFill/>
                    <a:prstDash val="solid"/>
                  </a:ln>
                  <a:solidFill>
                    <a:srgbClr val="FFC000"/>
                  </a:solidFill>
                  <a:latin typeface="Agency FB" pitchFamily="34" charset="0"/>
                  <a:ea typeface="微软雅黑" pitchFamily="34" charset="-122"/>
                </a:defRPr>
              </a:lvl1pPr>
            </a:lstStyle>
            <a:p>
              <a:pPr algn="ctr" defTabSz="814903" fontAlgn="base">
                <a:lnSpc>
                  <a:spcPct val="120000"/>
                </a:lnSpc>
                <a:spcBef>
                  <a:spcPct val="0"/>
                </a:spcBef>
                <a:spcAft>
                  <a:spcPct val="0"/>
                </a:spcAft>
                <a:defRPr/>
              </a:pPr>
              <a:r>
                <a:rPr lang="en-US" altLang="zh-CN" sz="1327" dirty="0">
                  <a:solidFill>
                    <a:schemeClr val="tx1">
                      <a:lumMod val="75000"/>
                      <a:lumOff val="25000"/>
                    </a:schemeClr>
                  </a:solidFill>
                  <a:latin typeface="Arial" panose="020B0604020202020204" pitchFamily="34" charset="0"/>
                  <a:ea typeface="思源黑体 Normal" panose="020B0400000000000000" pitchFamily="34" charset="-122"/>
                  <a:cs typeface="+mn-ea"/>
                  <a:sym typeface="Arial" panose="020B0604020202020204" pitchFamily="34" charset="0"/>
                </a:rPr>
                <a:t>20%</a:t>
              </a:r>
              <a:endParaRPr lang="zh-CN" altLang="en-US" sz="1327" dirty="0">
                <a:solidFill>
                  <a:schemeClr val="tx1">
                    <a:lumMod val="75000"/>
                    <a:lumOff val="25000"/>
                  </a:schemeClr>
                </a:solidFill>
                <a:latin typeface="Arial" panose="020B0604020202020204" pitchFamily="34" charset="0"/>
                <a:ea typeface="思源黑体 Normal" panose="020B0400000000000000" pitchFamily="34" charset="-122"/>
                <a:cs typeface="+mn-ea"/>
                <a:sym typeface="Arial" panose="020B0604020202020204" pitchFamily="34" charset="0"/>
              </a:endParaRPr>
            </a:p>
          </p:txBody>
        </p:sp>
        <p:sp>
          <p:nvSpPr>
            <p:cNvPr id="66" name="TextBox 20">
              <a:extLst>
                <a:ext uri="{FF2B5EF4-FFF2-40B4-BE49-F238E27FC236}">
                  <a16:creationId xmlns="" xmlns:a16="http://schemas.microsoft.com/office/drawing/2014/main" id="{DA27CEB6-ACB1-48A0-9743-AC894A9C54AA}"/>
                </a:ext>
              </a:extLst>
            </p:cNvPr>
            <p:cNvSpPr txBox="1"/>
            <p:nvPr/>
          </p:nvSpPr>
          <p:spPr>
            <a:xfrm flipH="1">
              <a:off x="8374783" y="1678631"/>
              <a:ext cx="758076" cy="378565"/>
            </a:xfrm>
            <a:prstGeom prst="rect">
              <a:avLst/>
            </a:prstGeom>
            <a:noFill/>
          </p:spPr>
          <p:txBody>
            <a:bodyPr wrap="square" rtlCol="0">
              <a:spAutoFit/>
            </a:bodyPr>
            <a:lstStyle>
              <a:defPPr>
                <a:defRPr lang="en-US"/>
              </a:defPPr>
              <a:lvl1pPr lvl="0">
                <a:lnSpc>
                  <a:spcPct val="80000"/>
                </a:lnSpc>
                <a:defRPr sz="4400" b="1" kern="0">
                  <a:ln w="18415" cmpd="sng">
                    <a:noFill/>
                    <a:prstDash val="solid"/>
                  </a:ln>
                  <a:solidFill>
                    <a:srgbClr val="FFC000"/>
                  </a:solidFill>
                  <a:latin typeface="Agency FB" pitchFamily="34" charset="0"/>
                  <a:ea typeface="微软雅黑" pitchFamily="34" charset="-122"/>
                </a:defRPr>
              </a:lvl1pPr>
            </a:lstStyle>
            <a:p>
              <a:pPr algn="ctr" defTabSz="814903" fontAlgn="base">
                <a:lnSpc>
                  <a:spcPct val="120000"/>
                </a:lnSpc>
                <a:spcBef>
                  <a:spcPct val="0"/>
                </a:spcBef>
                <a:spcAft>
                  <a:spcPct val="0"/>
                </a:spcAft>
                <a:defRPr/>
              </a:pPr>
              <a:r>
                <a:rPr lang="en-US" altLang="zh-CN" sz="1327" dirty="0">
                  <a:solidFill>
                    <a:schemeClr val="accent2"/>
                  </a:solidFill>
                  <a:latin typeface="Arial" panose="020B0604020202020204" pitchFamily="34" charset="0"/>
                  <a:ea typeface="思源黑体 Normal" panose="020B0400000000000000" pitchFamily="34" charset="-122"/>
                  <a:cs typeface="+mn-ea"/>
                  <a:sym typeface="Arial" panose="020B0604020202020204" pitchFamily="34" charset="0"/>
                </a:rPr>
                <a:t>50%</a:t>
              </a:r>
              <a:endParaRPr lang="zh-CN" altLang="en-US" sz="1327" dirty="0">
                <a:solidFill>
                  <a:schemeClr val="accent2"/>
                </a:solidFill>
                <a:latin typeface="Arial" panose="020B0604020202020204" pitchFamily="34" charset="0"/>
                <a:ea typeface="思源黑体 Normal" panose="020B0400000000000000" pitchFamily="34" charset="-122"/>
                <a:cs typeface="+mn-ea"/>
                <a:sym typeface="Arial" panose="020B0604020202020204" pitchFamily="34" charset="0"/>
              </a:endParaRPr>
            </a:p>
          </p:txBody>
        </p:sp>
        <p:sp>
          <p:nvSpPr>
            <p:cNvPr id="67" name="TextBox 21">
              <a:extLst>
                <a:ext uri="{FF2B5EF4-FFF2-40B4-BE49-F238E27FC236}">
                  <a16:creationId xmlns="" xmlns:a16="http://schemas.microsoft.com/office/drawing/2014/main" id="{1ACE5C6F-1BF7-49D9-80D4-072A63516AF3}"/>
                </a:ext>
              </a:extLst>
            </p:cNvPr>
            <p:cNvSpPr txBox="1"/>
            <p:nvPr/>
          </p:nvSpPr>
          <p:spPr>
            <a:xfrm flipH="1">
              <a:off x="9367560" y="1234493"/>
              <a:ext cx="758076" cy="378565"/>
            </a:xfrm>
            <a:prstGeom prst="rect">
              <a:avLst/>
            </a:prstGeom>
            <a:noFill/>
          </p:spPr>
          <p:txBody>
            <a:bodyPr wrap="square" rtlCol="0">
              <a:spAutoFit/>
            </a:bodyPr>
            <a:lstStyle>
              <a:defPPr>
                <a:defRPr lang="en-US"/>
              </a:defPPr>
              <a:lvl1pPr lvl="0">
                <a:lnSpc>
                  <a:spcPct val="80000"/>
                </a:lnSpc>
                <a:defRPr sz="4400" b="1" kern="0">
                  <a:ln w="18415" cmpd="sng">
                    <a:noFill/>
                    <a:prstDash val="solid"/>
                  </a:ln>
                  <a:solidFill>
                    <a:srgbClr val="FFC000"/>
                  </a:solidFill>
                  <a:latin typeface="Agency FB" pitchFamily="34" charset="0"/>
                  <a:ea typeface="微软雅黑" pitchFamily="34" charset="-122"/>
                </a:defRPr>
              </a:lvl1pPr>
            </a:lstStyle>
            <a:p>
              <a:pPr algn="ctr" defTabSz="814903" fontAlgn="base">
                <a:lnSpc>
                  <a:spcPct val="120000"/>
                </a:lnSpc>
                <a:spcBef>
                  <a:spcPct val="0"/>
                </a:spcBef>
                <a:spcAft>
                  <a:spcPct val="0"/>
                </a:spcAft>
                <a:defRPr/>
              </a:pPr>
              <a:r>
                <a:rPr lang="en-US" altLang="zh-CN" sz="1327" dirty="0">
                  <a:solidFill>
                    <a:schemeClr val="tx1">
                      <a:lumMod val="75000"/>
                      <a:lumOff val="25000"/>
                    </a:schemeClr>
                  </a:solidFill>
                  <a:latin typeface="Arial" panose="020B0604020202020204" pitchFamily="34" charset="0"/>
                  <a:ea typeface="思源黑体 Normal" panose="020B0400000000000000" pitchFamily="34" charset="-122"/>
                  <a:cs typeface="+mn-ea"/>
                  <a:sym typeface="Arial" panose="020B0604020202020204" pitchFamily="34" charset="0"/>
                </a:rPr>
                <a:t>70%</a:t>
              </a:r>
              <a:endParaRPr lang="zh-CN" altLang="en-US" sz="1327" dirty="0">
                <a:solidFill>
                  <a:schemeClr val="tx1">
                    <a:lumMod val="75000"/>
                    <a:lumOff val="25000"/>
                  </a:schemeClr>
                </a:solidFill>
                <a:latin typeface="Arial" panose="020B0604020202020204" pitchFamily="34" charset="0"/>
                <a:ea typeface="思源黑体 Normal" panose="020B0400000000000000" pitchFamily="34" charset="-122"/>
                <a:cs typeface="+mn-ea"/>
                <a:sym typeface="Arial" panose="020B0604020202020204" pitchFamily="34" charset="0"/>
              </a:endParaRPr>
            </a:p>
          </p:txBody>
        </p:sp>
        <p:sp>
          <p:nvSpPr>
            <p:cNvPr id="68" name="TextBox 22">
              <a:extLst>
                <a:ext uri="{FF2B5EF4-FFF2-40B4-BE49-F238E27FC236}">
                  <a16:creationId xmlns="" xmlns:a16="http://schemas.microsoft.com/office/drawing/2014/main" id="{EEA3569F-7709-417B-AA19-CE7D1264BA95}"/>
                </a:ext>
              </a:extLst>
            </p:cNvPr>
            <p:cNvSpPr txBox="1"/>
            <p:nvPr/>
          </p:nvSpPr>
          <p:spPr>
            <a:xfrm rot="2514057" flipH="1">
              <a:off x="6847638" y="5338196"/>
              <a:ext cx="1657783" cy="378565"/>
            </a:xfrm>
            <a:prstGeom prst="rect">
              <a:avLst/>
            </a:prstGeom>
            <a:noFill/>
          </p:spPr>
          <p:txBody>
            <a:bodyPr wrap="square" rtlCol="0">
              <a:spAutoFit/>
            </a:bodyPr>
            <a:lstStyle>
              <a:defPPr>
                <a:defRPr lang="en-US"/>
              </a:defPPr>
              <a:lvl1pPr lvl="0">
                <a:lnSpc>
                  <a:spcPct val="80000"/>
                </a:lnSpc>
                <a:defRPr sz="4400" b="1" kern="0">
                  <a:ln w="18415" cmpd="sng">
                    <a:noFill/>
                    <a:prstDash val="solid"/>
                  </a:ln>
                  <a:solidFill>
                    <a:srgbClr val="FFC000"/>
                  </a:solidFill>
                  <a:latin typeface="Agency FB" pitchFamily="34" charset="0"/>
                  <a:ea typeface="微软雅黑" pitchFamily="34" charset="-122"/>
                </a:defRPr>
              </a:lvl1pPr>
            </a:lstStyle>
            <a:p>
              <a:pPr algn="ctr" defTabSz="814903" fontAlgn="base">
                <a:lnSpc>
                  <a:spcPct val="120000"/>
                </a:lnSpc>
                <a:spcBef>
                  <a:spcPct val="0"/>
                </a:spcBef>
                <a:spcAft>
                  <a:spcPct val="0"/>
                </a:spcAft>
                <a:defRPr/>
              </a:pPr>
              <a:r>
                <a:rPr lang="zh-CN" altLang="en-US" sz="1327" b="0" dirty="0">
                  <a:solidFill>
                    <a:schemeClr val="tx1">
                      <a:lumMod val="75000"/>
                      <a:lumOff val="25000"/>
                    </a:schemeClr>
                  </a:solidFill>
                  <a:latin typeface="思源黑体 Normal" panose="020B0400000000000000" pitchFamily="34" charset="-122"/>
                  <a:ea typeface="思源黑体 Normal" panose="020B0400000000000000" pitchFamily="34" charset="-122"/>
                  <a:cs typeface="+mn-ea"/>
                  <a:sym typeface="Arial" panose="020B0604020202020204" pitchFamily="34" charset="0"/>
                </a:rPr>
                <a:t>请替换文字内容</a:t>
              </a:r>
            </a:p>
          </p:txBody>
        </p:sp>
        <p:sp>
          <p:nvSpPr>
            <p:cNvPr id="69" name="任意多边形 54">
              <a:extLst>
                <a:ext uri="{FF2B5EF4-FFF2-40B4-BE49-F238E27FC236}">
                  <a16:creationId xmlns="" xmlns:a16="http://schemas.microsoft.com/office/drawing/2014/main" id="{90558A80-C61A-490F-9C71-285BFB248FB0}"/>
                </a:ext>
              </a:extLst>
            </p:cNvPr>
            <p:cNvSpPr/>
            <p:nvPr/>
          </p:nvSpPr>
          <p:spPr>
            <a:xfrm>
              <a:off x="7738904" y="4323154"/>
              <a:ext cx="248195" cy="640080"/>
            </a:xfrm>
            <a:custGeom>
              <a:avLst/>
              <a:gdLst>
                <a:gd name="connsiteX0" fmla="*/ 0 w 248195"/>
                <a:gd name="connsiteY0" fmla="*/ 0 h 640080"/>
                <a:gd name="connsiteX1" fmla="*/ 0 w 248195"/>
                <a:gd name="connsiteY1" fmla="*/ 391885 h 640080"/>
                <a:gd name="connsiteX2" fmla="*/ 248195 w 248195"/>
                <a:gd name="connsiteY2" fmla="*/ 640080 h 640080"/>
              </a:gdLst>
              <a:ahLst/>
              <a:cxnLst>
                <a:cxn ang="0">
                  <a:pos x="connsiteX0" y="connsiteY0"/>
                </a:cxn>
                <a:cxn ang="0">
                  <a:pos x="connsiteX1" y="connsiteY1"/>
                </a:cxn>
                <a:cxn ang="0">
                  <a:pos x="connsiteX2" y="connsiteY2"/>
                </a:cxn>
              </a:cxnLst>
              <a:rect l="l" t="t" r="r" b="b"/>
              <a:pathLst>
                <a:path w="248195" h="640080">
                  <a:moveTo>
                    <a:pt x="0" y="0"/>
                  </a:moveTo>
                  <a:lnTo>
                    <a:pt x="0" y="391885"/>
                  </a:lnTo>
                  <a:lnTo>
                    <a:pt x="248195" y="640080"/>
                  </a:lnTo>
                </a:path>
              </a:pathLst>
            </a:custGeom>
            <a:noFill/>
            <a:ln w="9525" cap="flat" cmpd="sng" algn="ctr">
              <a:solidFill>
                <a:schemeClr val="bg1">
                  <a:lumMod val="65000"/>
                </a:schemeClr>
              </a:solidFill>
              <a:prstDash val="solid"/>
            </a:ln>
            <a:effectLst/>
          </p:spPr>
          <p:txBody>
            <a:bodyPr rtlCol="0" anchor="ctr"/>
            <a:lstStyle/>
            <a:p>
              <a:pPr algn="ctr" defTabSz="814903" fontAlgn="base">
                <a:lnSpc>
                  <a:spcPct val="120000"/>
                </a:lnSpc>
                <a:spcBef>
                  <a:spcPct val="0"/>
                </a:spcBef>
                <a:spcAft>
                  <a:spcPct val="0"/>
                </a:spcAft>
                <a:defRPr/>
              </a:pPr>
              <a:endParaRPr lang="en-US" sz="1327" kern="0" dirty="0">
                <a:solidFill>
                  <a:sysClr val="window" lastClr="FFFFFF"/>
                </a:solidFill>
                <a:latin typeface="Arial" panose="020B0604020202020204" pitchFamily="34" charset="0"/>
                <a:ea typeface="思源黑体 Normal" panose="020B0400000000000000" pitchFamily="34" charset="-122"/>
                <a:sym typeface="Arial" panose="020B0604020202020204" pitchFamily="34" charset="0"/>
              </a:endParaRPr>
            </a:p>
          </p:txBody>
        </p:sp>
        <p:sp>
          <p:nvSpPr>
            <p:cNvPr id="70" name="TextBox 25">
              <a:extLst>
                <a:ext uri="{FF2B5EF4-FFF2-40B4-BE49-F238E27FC236}">
                  <a16:creationId xmlns="" xmlns:a16="http://schemas.microsoft.com/office/drawing/2014/main" id="{FDD3DC45-EA44-45A9-AAF6-9693355CC5E1}"/>
                </a:ext>
              </a:extLst>
            </p:cNvPr>
            <p:cNvSpPr txBox="1"/>
            <p:nvPr/>
          </p:nvSpPr>
          <p:spPr>
            <a:xfrm rot="2514057" flipH="1">
              <a:off x="7776770" y="5338196"/>
              <a:ext cx="1657783" cy="378565"/>
            </a:xfrm>
            <a:prstGeom prst="rect">
              <a:avLst/>
            </a:prstGeom>
            <a:noFill/>
          </p:spPr>
          <p:txBody>
            <a:bodyPr wrap="square" rtlCol="0">
              <a:spAutoFit/>
            </a:bodyPr>
            <a:lstStyle>
              <a:defPPr>
                <a:defRPr lang="en-US"/>
              </a:defPPr>
              <a:lvl1pPr lvl="0">
                <a:lnSpc>
                  <a:spcPct val="80000"/>
                </a:lnSpc>
                <a:defRPr sz="4400" b="1" kern="0">
                  <a:ln w="18415" cmpd="sng">
                    <a:noFill/>
                    <a:prstDash val="solid"/>
                  </a:ln>
                  <a:solidFill>
                    <a:srgbClr val="FFC000"/>
                  </a:solidFill>
                  <a:latin typeface="Agency FB" pitchFamily="34" charset="0"/>
                  <a:ea typeface="微软雅黑" pitchFamily="34" charset="-122"/>
                </a:defRPr>
              </a:lvl1pPr>
            </a:lstStyle>
            <a:p>
              <a:pPr algn="ctr" defTabSz="814903" fontAlgn="base">
                <a:lnSpc>
                  <a:spcPct val="120000"/>
                </a:lnSpc>
                <a:spcBef>
                  <a:spcPct val="0"/>
                </a:spcBef>
                <a:spcAft>
                  <a:spcPct val="0"/>
                </a:spcAft>
                <a:defRPr/>
              </a:pPr>
              <a:r>
                <a:rPr lang="zh-CN" altLang="en-US" sz="1327" b="0" dirty="0">
                  <a:solidFill>
                    <a:schemeClr val="tx1">
                      <a:lumMod val="75000"/>
                      <a:lumOff val="25000"/>
                    </a:schemeClr>
                  </a:solidFill>
                  <a:latin typeface="思源黑体 Normal" panose="020B0400000000000000" pitchFamily="34" charset="-122"/>
                  <a:ea typeface="思源黑体 Normal" panose="020B0400000000000000" pitchFamily="34" charset="-122"/>
                  <a:cs typeface="+mn-ea"/>
                  <a:sym typeface="Arial" panose="020B0604020202020204" pitchFamily="34" charset="0"/>
                </a:rPr>
                <a:t>请替换文字内容</a:t>
              </a:r>
            </a:p>
          </p:txBody>
        </p:sp>
        <p:sp>
          <p:nvSpPr>
            <p:cNvPr id="71" name="任意多边形 57">
              <a:extLst>
                <a:ext uri="{FF2B5EF4-FFF2-40B4-BE49-F238E27FC236}">
                  <a16:creationId xmlns="" xmlns:a16="http://schemas.microsoft.com/office/drawing/2014/main" id="{FE4EE390-C40B-49EE-AAC2-1D5A07482F8B}"/>
                </a:ext>
              </a:extLst>
            </p:cNvPr>
            <p:cNvSpPr/>
            <p:nvPr/>
          </p:nvSpPr>
          <p:spPr>
            <a:xfrm>
              <a:off x="8668035" y="4323154"/>
              <a:ext cx="248195" cy="640080"/>
            </a:xfrm>
            <a:custGeom>
              <a:avLst/>
              <a:gdLst>
                <a:gd name="connsiteX0" fmla="*/ 0 w 248195"/>
                <a:gd name="connsiteY0" fmla="*/ 0 h 640080"/>
                <a:gd name="connsiteX1" fmla="*/ 0 w 248195"/>
                <a:gd name="connsiteY1" fmla="*/ 391885 h 640080"/>
                <a:gd name="connsiteX2" fmla="*/ 248195 w 248195"/>
                <a:gd name="connsiteY2" fmla="*/ 640080 h 640080"/>
              </a:gdLst>
              <a:ahLst/>
              <a:cxnLst>
                <a:cxn ang="0">
                  <a:pos x="connsiteX0" y="connsiteY0"/>
                </a:cxn>
                <a:cxn ang="0">
                  <a:pos x="connsiteX1" y="connsiteY1"/>
                </a:cxn>
                <a:cxn ang="0">
                  <a:pos x="connsiteX2" y="connsiteY2"/>
                </a:cxn>
              </a:cxnLst>
              <a:rect l="l" t="t" r="r" b="b"/>
              <a:pathLst>
                <a:path w="248195" h="640080">
                  <a:moveTo>
                    <a:pt x="0" y="0"/>
                  </a:moveTo>
                  <a:lnTo>
                    <a:pt x="0" y="391885"/>
                  </a:lnTo>
                  <a:lnTo>
                    <a:pt x="248195" y="640080"/>
                  </a:lnTo>
                </a:path>
              </a:pathLst>
            </a:custGeom>
            <a:noFill/>
            <a:ln w="9525" cap="flat" cmpd="sng" algn="ctr">
              <a:solidFill>
                <a:schemeClr val="bg1">
                  <a:lumMod val="65000"/>
                </a:schemeClr>
              </a:solidFill>
              <a:prstDash val="solid"/>
            </a:ln>
            <a:effectLst/>
          </p:spPr>
          <p:txBody>
            <a:bodyPr rtlCol="0" anchor="ctr"/>
            <a:lstStyle/>
            <a:p>
              <a:pPr algn="ctr" defTabSz="814903" fontAlgn="base">
                <a:lnSpc>
                  <a:spcPct val="120000"/>
                </a:lnSpc>
                <a:spcBef>
                  <a:spcPct val="0"/>
                </a:spcBef>
                <a:spcAft>
                  <a:spcPct val="0"/>
                </a:spcAft>
                <a:defRPr/>
              </a:pPr>
              <a:endParaRPr lang="en-US" sz="1327" kern="0" dirty="0">
                <a:solidFill>
                  <a:sysClr val="window" lastClr="FFFFFF"/>
                </a:solidFill>
                <a:latin typeface="Arial" panose="020B0604020202020204" pitchFamily="34" charset="0"/>
                <a:ea typeface="思源黑体 Normal" panose="020B0400000000000000" pitchFamily="34" charset="-122"/>
                <a:sym typeface="Arial" panose="020B0604020202020204" pitchFamily="34" charset="0"/>
              </a:endParaRPr>
            </a:p>
          </p:txBody>
        </p:sp>
        <p:sp>
          <p:nvSpPr>
            <p:cNvPr id="72" name="TextBox 28">
              <a:extLst>
                <a:ext uri="{FF2B5EF4-FFF2-40B4-BE49-F238E27FC236}">
                  <a16:creationId xmlns="" xmlns:a16="http://schemas.microsoft.com/office/drawing/2014/main" id="{CA192FB7-36CB-4084-BDC2-16C5519F55DE}"/>
                </a:ext>
              </a:extLst>
            </p:cNvPr>
            <p:cNvSpPr txBox="1"/>
            <p:nvPr/>
          </p:nvSpPr>
          <p:spPr>
            <a:xfrm rot="2514057" flipH="1">
              <a:off x="8705901" y="5338197"/>
              <a:ext cx="1657783" cy="378565"/>
            </a:xfrm>
            <a:prstGeom prst="rect">
              <a:avLst/>
            </a:prstGeom>
            <a:noFill/>
          </p:spPr>
          <p:txBody>
            <a:bodyPr wrap="square" rtlCol="0">
              <a:spAutoFit/>
            </a:bodyPr>
            <a:lstStyle>
              <a:defPPr>
                <a:defRPr lang="en-US"/>
              </a:defPPr>
              <a:lvl1pPr lvl="0">
                <a:lnSpc>
                  <a:spcPct val="80000"/>
                </a:lnSpc>
                <a:defRPr sz="4400" b="1" kern="0">
                  <a:ln w="18415" cmpd="sng">
                    <a:noFill/>
                    <a:prstDash val="solid"/>
                  </a:ln>
                  <a:solidFill>
                    <a:srgbClr val="FFC000"/>
                  </a:solidFill>
                  <a:latin typeface="Agency FB" pitchFamily="34" charset="0"/>
                  <a:ea typeface="微软雅黑" pitchFamily="34" charset="-122"/>
                </a:defRPr>
              </a:lvl1pPr>
            </a:lstStyle>
            <a:p>
              <a:pPr algn="ctr" defTabSz="814903" fontAlgn="base">
                <a:lnSpc>
                  <a:spcPct val="120000"/>
                </a:lnSpc>
                <a:spcBef>
                  <a:spcPct val="0"/>
                </a:spcBef>
                <a:spcAft>
                  <a:spcPct val="0"/>
                </a:spcAft>
                <a:defRPr/>
              </a:pPr>
              <a:r>
                <a:rPr lang="zh-CN" altLang="en-US" sz="1327" b="0" dirty="0">
                  <a:solidFill>
                    <a:schemeClr val="tx1">
                      <a:lumMod val="75000"/>
                      <a:lumOff val="25000"/>
                    </a:schemeClr>
                  </a:solidFill>
                  <a:latin typeface="思源黑体 Normal" panose="020B0400000000000000" pitchFamily="34" charset="-122"/>
                  <a:ea typeface="思源黑体 Normal" panose="020B0400000000000000" pitchFamily="34" charset="-122"/>
                  <a:cs typeface="+mn-ea"/>
                  <a:sym typeface="Arial" panose="020B0604020202020204" pitchFamily="34" charset="0"/>
                </a:rPr>
                <a:t>请替换文字内容</a:t>
              </a:r>
            </a:p>
          </p:txBody>
        </p:sp>
        <p:sp>
          <p:nvSpPr>
            <p:cNvPr id="73" name="任意多边形 60">
              <a:extLst>
                <a:ext uri="{FF2B5EF4-FFF2-40B4-BE49-F238E27FC236}">
                  <a16:creationId xmlns="" xmlns:a16="http://schemas.microsoft.com/office/drawing/2014/main" id="{C963AC65-81B6-4AEB-9425-ED78737007E4}"/>
                </a:ext>
              </a:extLst>
            </p:cNvPr>
            <p:cNvSpPr/>
            <p:nvPr/>
          </p:nvSpPr>
          <p:spPr>
            <a:xfrm>
              <a:off x="9597166" y="4323154"/>
              <a:ext cx="248195" cy="640080"/>
            </a:xfrm>
            <a:custGeom>
              <a:avLst/>
              <a:gdLst>
                <a:gd name="connsiteX0" fmla="*/ 0 w 248195"/>
                <a:gd name="connsiteY0" fmla="*/ 0 h 640080"/>
                <a:gd name="connsiteX1" fmla="*/ 0 w 248195"/>
                <a:gd name="connsiteY1" fmla="*/ 391885 h 640080"/>
                <a:gd name="connsiteX2" fmla="*/ 248195 w 248195"/>
                <a:gd name="connsiteY2" fmla="*/ 640080 h 640080"/>
              </a:gdLst>
              <a:ahLst/>
              <a:cxnLst>
                <a:cxn ang="0">
                  <a:pos x="connsiteX0" y="connsiteY0"/>
                </a:cxn>
                <a:cxn ang="0">
                  <a:pos x="connsiteX1" y="connsiteY1"/>
                </a:cxn>
                <a:cxn ang="0">
                  <a:pos x="connsiteX2" y="connsiteY2"/>
                </a:cxn>
              </a:cxnLst>
              <a:rect l="l" t="t" r="r" b="b"/>
              <a:pathLst>
                <a:path w="248195" h="640080">
                  <a:moveTo>
                    <a:pt x="0" y="0"/>
                  </a:moveTo>
                  <a:lnTo>
                    <a:pt x="0" y="391885"/>
                  </a:lnTo>
                  <a:lnTo>
                    <a:pt x="248195" y="640080"/>
                  </a:lnTo>
                </a:path>
              </a:pathLst>
            </a:custGeom>
            <a:noFill/>
            <a:ln w="9525" cap="flat" cmpd="sng" algn="ctr">
              <a:solidFill>
                <a:schemeClr val="bg1">
                  <a:lumMod val="65000"/>
                </a:schemeClr>
              </a:solidFill>
              <a:prstDash val="solid"/>
            </a:ln>
            <a:effectLst/>
          </p:spPr>
          <p:txBody>
            <a:bodyPr rtlCol="0" anchor="ctr"/>
            <a:lstStyle/>
            <a:p>
              <a:pPr algn="ctr" defTabSz="814903" fontAlgn="base">
                <a:lnSpc>
                  <a:spcPct val="120000"/>
                </a:lnSpc>
                <a:spcBef>
                  <a:spcPct val="0"/>
                </a:spcBef>
                <a:spcAft>
                  <a:spcPct val="0"/>
                </a:spcAft>
                <a:defRPr/>
              </a:pPr>
              <a:endParaRPr lang="en-US" sz="1327" kern="0" dirty="0">
                <a:solidFill>
                  <a:sysClr val="window" lastClr="FFFFFF"/>
                </a:solidFill>
                <a:latin typeface="Arial" panose="020B0604020202020204" pitchFamily="34" charset="0"/>
                <a:ea typeface="思源黑体 Normal" panose="020B0400000000000000" pitchFamily="34" charset="-122"/>
                <a:sym typeface="Arial" panose="020B0604020202020204" pitchFamily="34" charset="0"/>
              </a:endParaRPr>
            </a:p>
          </p:txBody>
        </p:sp>
        <p:sp>
          <p:nvSpPr>
            <p:cNvPr id="74" name="TextBox 31">
              <a:extLst>
                <a:ext uri="{FF2B5EF4-FFF2-40B4-BE49-F238E27FC236}">
                  <a16:creationId xmlns="" xmlns:a16="http://schemas.microsoft.com/office/drawing/2014/main" id="{889AC7EB-9EC2-44BA-983F-D4DB6A0E8183}"/>
                </a:ext>
              </a:extLst>
            </p:cNvPr>
            <p:cNvSpPr txBox="1"/>
            <p:nvPr/>
          </p:nvSpPr>
          <p:spPr>
            <a:xfrm rot="2514057" flipH="1">
              <a:off x="9635031" y="5338196"/>
              <a:ext cx="1657783" cy="378565"/>
            </a:xfrm>
            <a:prstGeom prst="rect">
              <a:avLst/>
            </a:prstGeom>
            <a:noFill/>
          </p:spPr>
          <p:txBody>
            <a:bodyPr wrap="square" rtlCol="0">
              <a:spAutoFit/>
            </a:bodyPr>
            <a:lstStyle>
              <a:defPPr>
                <a:defRPr lang="en-US"/>
              </a:defPPr>
              <a:lvl1pPr lvl="0">
                <a:lnSpc>
                  <a:spcPct val="80000"/>
                </a:lnSpc>
                <a:defRPr sz="4400" b="1" kern="0">
                  <a:ln w="18415" cmpd="sng">
                    <a:noFill/>
                    <a:prstDash val="solid"/>
                  </a:ln>
                  <a:solidFill>
                    <a:srgbClr val="FFC000"/>
                  </a:solidFill>
                  <a:latin typeface="Agency FB" pitchFamily="34" charset="0"/>
                  <a:ea typeface="微软雅黑" pitchFamily="34" charset="-122"/>
                </a:defRPr>
              </a:lvl1pPr>
            </a:lstStyle>
            <a:p>
              <a:pPr algn="ctr" defTabSz="814903" fontAlgn="base">
                <a:lnSpc>
                  <a:spcPct val="120000"/>
                </a:lnSpc>
                <a:spcBef>
                  <a:spcPct val="0"/>
                </a:spcBef>
                <a:spcAft>
                  <a:spcPct val="0"/>
                </a:spcAft>
                <a:defRPr/>
              </a:pPr>
              <a:r>
                <a:rPr lang="zh-CN" altLang="en-US" sz="1327" b="0" dirty="0">
                  <a:solidFill>
                    <a:schemeClr val="tx1">
                      <a:lumMod val="75000"/>
                      <a:lumOff val="25000"/>
                    </a:schemeClr>
                  </a:solidFill>
                  <a:latin typeface="思源黑体 Normal" panose="020B0400000000000000" pitchFamily="34" charset="-122"/>
                  <a:ea typeface="思源黑体 Normal" panose="020B0400000000000000" pitchFamily="34" charset="-122"/>
                  <a:cs typeface="+mn-ea"/>
                  <a:sym typeface="Arial" panose="020B0604020202020204" pitchFamily="34" charset="0"/>
                </a:rPr>
                <a:t>请替换文字内容</a:t>
              </a:r>
            </a:p>
          </p:txBody>
        </p:sp>
        <p:sp>
          <p:nvSpPr>
            <p:cNvPr id="75" name="椭圆 62">
              <a:extLst>
                <a:ext uri="{FF2B5EF4-FFF2-40B4-BE49-F238E27FC236}">
                  <a16:creationId xmlns="" xmlns:a16="http://schemas.microsoft.com/office/drawing/2014/main" id="{FA74D84C-ABB2-4068-B752-29937628A5E4}"/>
                </a:ext>
              </a:extLst>
            </p:cNvPr>
            <p:cNvSpPr/>
            <p:nvPr/>
          </p:nvSpPr>
          <p:spPr>
            <a:xfrm>
              <a:off x="5504339" y="3832972"/>
              <a:ext cx="65831" cy="65831"/>
            </a:xfrm>
            <a:prstGeom prst="ellipse">
              <a:avLst/>
            </a:prstGeom>
            <a:solidFill>
              <a:sysClr val="window" lastClr="FFFFFF"/>
            </a:solidFill>
            <a:ln w="25400" cap="flat" cmpd="sng" algn="ctr">
              <a:noFill/>
              <a:prstDash val="solid"/>
            </a:ln>
            <a:effectLst/>
          </p:spPr>
          <p:txBody>
            <a:bodyPr rot="0" spcFirstLastPara="0" vertOverflow="overflow" horzOverflow="overflow" vert="horz" wrap="square" lIns="81497" tIns="40749" rIns="81497" bIns="40749" numCol="1" spcCol="0" rtlCol="0" fromWordArt="0" anchor="ctr" anchorCtr="0" forceAA="0" compatLnSpc="1">
              <a:prstTxWarp prst="textNoShape">
                <a:avLst/>
              </a:prstTxWarp>
              <a:noAutofit/>
            </a:bodyPr>
            <a:lstStyle/>
            <a:p>
              <a:pPr algn="ctr" defTabSz="814903" fontAlgn="base">
                <a:lnSpc>
                  <a:spcPct val="120000"/>
                </a:lnSpc>
                <a:spcBef>
                  <a:spcPct val="0"/>
                </a:spcBef>
                <a:spcAft>
                  <a:spcPct val="0"/>
                </a:spcAft>
                <a:defRPr/>
              </a:pPr>
              <a:endParaRPr lang="en-US" sz="1327" kern="0" dirty="0">
                <a:solidFill>
                  <a:sysClr val="window" lastClr="FFFFFF"/>
                </a:solidFill>
                <a:latin typeface="Arial" panose="020B0604020202020204" pitchFamily="34" charset="0"/>
                <a:ea typeface="思源黑体 Normal" panose="020B0400000000000000" pitchFamily="34" charset="-122"/>
                <a:sym typeface="Arial" panose="020B0604020202020204" pitchFamily="34" charset="0"/>
              </a:endParaRPr>
            </a:p>
          </p:txBody>
        </p:sp>
      </p:grpSp>
      <p:grpSp>
        <p:nvGrpSpPr>
          <p:cNvPr id="76" name="组合 75">
            <a:extLst>
              <a:ext uri="{FF2B5EF4-FFF2-40B4-BE49-F238E27FC236}">
                <a16:creationId xmlns="" xmlns:a16="http://schemas.microsoft.com/office/drawing/2014/main" id="{ED6A855B-A36D-4C0C-82DC-DC093B1FB528}"/>
              </a:ext>
            </a:extLst>
          </p:cNvPr>
          <p:cNvGrpSpPr/>
          <p:nvPr/>
        </p:nvGrpSpPr>
        <p:grpSpPr>
          <a:xfrm>
            <a:off x="794543" y="1856257"/>
            <a:ext cx="3638403" cy="3540350"/>
            <a:chOff x="4820810" y="1030213"/>
            <a:chExt cx="3638402" cy="3540350"/>
          </a:xfrm>
        </p:grpSpPr>
        <p:sp>
          <p:nvSpPr>
            <p:cNvPr id="77" name="文本框 76">
              <a:extLst>
                <a:ext uri="{FF2B5EF4-FFF2-40B4-BE49-F238E27FC236}">
                  <a16:creationId xmlns="" xmlns:a16="http://schemas.microsoft.com/office/drawing/2014/main" id="{5858C967-B94B-4102-A823-874A5666E32E}"/>
                </a:ext>
              </a:extLst>
            </p:cNvPr>
            <p:cNvSpPr txBox="1"/>
            <p:nvPr/>
          </p:nvSpPr>
          <p:spPr>
            <a:xfrm>
              <a:off x="4820810" y="1462020"/>
              <a:ext cx="3638402" cy="3108543"/>
            </a:xfrm>
            <a:prstGeom prst="rect">
              <a:avLst/>
            </a:prstGeom>
            <a:noFill/>
          </p:spPr>
          <p:txBody>
            <a:bodyPr wrap="square" rtlCol="0">
              <a:spAutoFit/>
            </a:bodyPr>
            <a:lstStyle/>
            <a:p>
              <a:pPr algn="just">
                <a:lnSpc>
                  <a:spcPct val="200000"/>
                </a:lnSpc>
              </a:pPr>
              <a:r>
                <a:rPr lang="zh-CN" altLang="en-US" sz="1400" dirty="0">
                  <a:solidFill>
                    <a:schemeClr val="tx1">
                      <a:lumMod val="75000"/>
                      <a:lumOff val="25000"/>
                    </a:schemeClr>
                  </a:solidFill>
                  <a:latin typeface="思源黑体 Light" panose="020B0300000000000000" pitchFamily="34" charset="-122"/>
                  <a:ea typeface="思源黑体 Light" panose="020B0300000000000000" pitchFamily="34" charset="-122"/>
                </a:rPr>
                <a:t>请替换文字内容，点击添加相关标题文字，修改文字内容，也可以直接复制你的内容到此。请替换文字内容，点击添加相关标题文字，修改文字内容，也可以直接复制你的内容到此。请替换文字内容，点击添加相关标题文字，修改文字内容，也可以直接复制你的内容到此。</a:t>
              </a:r>
            </a:p>
          </p:txBody>
        </p:sp>
        <p:sp>
          <p:nvSpPr>
            <p:cNvPr id="78" name="文本框 77">
              <a:extLst>
                <a:ext uri="{FF2B5EF4-FFF2-40B4-BE49-F238E27FC236}">
                  <a16:creationId xmlns="" xmlns:a16="http://schemas.microsoft.com/office/drawing/2014/main" id="{7A1A9CE1-3E76-44C6-BC4F-D103E23CEA4F}"/>
                </a:ext>
              </a:extLst>
            </p:cNvPr>
            <p:cNvSpPr txBox="1"/>
            <p:nvPr/>
          </p:nvSpPr>
          <p:spPr>
            <a:xfrm>
              <a:off x="4820810" y="1030213"/>
              <a:ext cx="1828800" cy="461665"/>
            </a:xfrm>
            <a:prstGeom prst="rect">
              <a:avLst/>
            </a:prstGeom>
            <a:noFill/>
          </p:spPr>
          <p:txBody>
            <a:bodyPr wrap="square" rtlCol="0">
              <a:spAutoFit/>
            </a:bodyPr>
            <a:lstStyle/>
            <a:p>
              <a:r>
                <a:rPr lang="zh-CN" altLang="en-US" sz="2400" spc="400" dirty="0">
                  <a:solidFill>
                    <a:schemeClr val="tx1">
                      <a:lumMod val="75000"/>
                      <a:lumOff val="25000"/>
                    </a:schemeClr>
                  </a:solidFill>
                  <a:latin typeface="思源黑体 Normal" panose="020B0400000000000000" pitchFamily="34" charset="-122"/>
                  <a:ea typeface="思源黑体 Normal" panose="020B0400000000000000" pitchFamily="34" charset="-122"/>
                </a:rPr>
                <a:t>添加标题</a:t>
              </a:r>
            </a:p>
          </p:txBody>
        </p:sp>
      </p:grpSp>
    </p:spTree>
    <p:extLst>
      <p:ext uri="{BB962C8B-B14F-4D97-AF65-F5344CB8AC3E}">
        <p14:creationId xmlns:p14="http://schemas.microsoft.com/office/powerpoint/2010/main" val="2322560225"/>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38"/>
                                        </p:tgtEl>
                                        <p:attrNameLst>
                                          <p:attrName>style.visibility</p:attrName>
                                        </p:attrNameLst>
                                      </p:cBhvr>
                                      <p:to>
                                        <p:strVal val="visible"/>
                                      </p:to>
                                    </p:set>
                                    <p:anim calcmode="lin" valueType="num">
                                      <p:cBhvr additive="base">
                                        <p:cTn id="7" dur="500" fill="hold"/>
                                        <p:tgtEl>
                                          <p:spTgt spid="38"/>
                                        </p:tgtEl>
                                        <p:attrNameLst>
                                          <p:attrName>ppt_x</p:attrName>
                                        </p:attrNameLst>
                                      </p:cBhvr>
                                      <p:tavLst>
                                        <p:tav tm="0">
                                          <p:val>
                                            <p:strVal val="1+#ppt_w/2"/>
                                          </p:val>
                                        </p:tav>
                                        <p:tav tm="100000">
                                          <p:val>
                                            <p:strVal val="#ppt_x"/>
                                          </p:val>
                                        </p:tav>
                                      </p:tavLst>
                                    </p:anim>
                                    <p:anim calcmode="lin" valueType="num">
                                      <p:cBhvr additive="base">
                                        <p:cTn id="8" dur="500" fill="hold"/>
                                        <p:tgtEl>
                                          <p:spTgt spid="38"/>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2" fill="hold" nodeType="afterEffect">
                                  <p:stCondLst>
                                    <p:cond delay="0"/>
                                  </p:stCondLst>
                                  <p:childTnLst>
                                    <p:set>
                                      <p:cBhvr>
                                        <p:cTn id="11" dur="1" fill="hold">
                                          <p:stCondLst>
                                            <p:cond delay="0"/>
                                          </p:stCondLst>
                                        </p:cTn>
                                        <p:tgtEl>
                                          <p:spTgt spid="39"/>
                                        </p:tgtEl>
                                        <p:attrNameLst>
                                          <p:attrName>style.visibility</p:attrName>
                                        </p:attrNameLst>
                                      </p:cBhvr>
                                      <p:to>
                                        <p:strVal val="visible"/>
                                      </p:to>
                                    </p:set>
                                    <p:anim calcmode="lin" valueType="num">
                                      <p:cBhvr additive="base">
                                        <p:cTn id="12" dur="500" fill="hold"/>
                                        <p:tgtEl>
                                          <p:spTgt spid="39"/>
                                        </p:tgtEl>
                                        <p:attrNameLst>
                                          <p:attrName>ppt_x</p:attrName>
                                        </p:attrNameLst>
                                      </p:cBhvr>
                                      <p:tavLst>
                                        <p:tav tm="0">
                                          <p:val>
                                            <p:strVal val="1+#ppt_w/2"/>
                                          </p:val>
                                        </p:tav>
                                        <p:tav tm="100000">
                                          <p:val>
                                            <p:strVal val="#ppt_x"/>
                                          </p:val>
                                        </p:tav>
                                      </p:tavLst>
                                    </p:anim>
                                    <p:anim calcmode="lin" valueType="num">
                                      <p:cBhvr additive="base">
                                        <p:cTn id="13" dur="500" fill="hold"/>
                                        <p:tgtEl>
                                          <p:spTgt spid="39"/>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8" fill="hold" nodeType="afterEffect">
                                  <p:stCondLst>
                                    <p:cond delay="0"/>
                                  </p:stCondLst>
                                  <p:childTnLst>
                                    <p:set>
                                      <p:cBhvr>
                                        <p:cTn id="16" dur="1" fill="hold">
                                          <p:stCondLst>
                                            <p:cond delay="0"/>
                                          </p:stCondLst>
                                        </p:cTn>
                                        <p:tgtEl>
                                          <p:spTgt spid="76"/>
                                        </p:tgtEl>
                                        <p:attrNameLst>
                                          <p:attrName>style.visibility</p:attrName>
                                        </p:attrNameLst>
                                      </p:cBhvr>
                                      <p:to>
                                        <p:strVal val="visible"/>
                                      </p:to>
                                    </p:set>
                                    <p:anim calcmode="lin" valueType="num">
                                      <p:cBhvr additive="base">
                                        <p:cTn id="17" dur="500" fill="hold"/>
                                        <p:tgtEl>
                                          <p:spTgt spid="76"/>
                                        </p:tgtEl>
                                        <p:attrNameLst>
                                          <p:attrName>ppt_x</p:attrName>
                                        </p:attrNameLst>
                                      </p:cBhvr>
                                      <p:tavLst>
                                        <p:tav tm="0">
                                          <p:val>
                                            <p:strVal val="0-#ppt_w/2"/>
                                          </p:val>
                                        </p:tav>
                                        <p:tav tm="100000">
                                          <p:val>
                                            <p:strVal val="#ppt_x"/>
                                          </p:val>
                                        </p:tav>
                                      </p:tavLst>
                                    </p:anim>
                                    <p:anim calcmode="lin" valueType="num">
                                      <p:cBhvr additive="base">
                                        <p:cTn id="18" dur="500" fill="hold"/>
                                        <p:tgtEl>
                                          <p:spTgt spid="7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7" name="PA_直接连接符 29"/>
          <p:cNvCxnSpPr/>
          <p:nvPr>
            <p:custDataLst>
              <p:tags r:id="rId1"/>
            </p:custDataLst>
          </p:nvPr>
        </p:nvCxnSpPr>
        <p:spPr>
          <a:xfrm>
            <a:off x="567190" y="623733"/>
            <a:ext cx="10854156"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nvGrpSpPr>
          <p:cNvPr id="48" name="PA_组合 30"/>
          <p:cNvGrpSpPr/>
          <p:nvPr>
            <p:custDataLst>
              <p:tags r:id="rId2"/>
            </p:custDataLst>
          </p:nvPr>
        </p:nvGrpSpPr>
        <p:grpSpPr>
          <a:xfrm rot="14400000">
            <a:off x="522221" y="96364"/>
            <a:ext cx="458526" cy="375435"/>
            <a:chOff x="3059816" y="700304"/>
            <a:chExt cx="615694" cy="504120"/>
          </a:xfrm>
          <a:solidFill>
            <a:schemeClr val="accent1"/>
          </a:solidFill>
        </p:grpSpPr>
        <p:sp>
          <p:nvSpPr>
            <p:cNvPr id="49" name="PA_椭圆 31"/>
            <p:cNvSpPr/>
            <p:nvPr>
              <p:custDataLst>
                <p:tags r:id="rId4"/>
              </p:custDataLst>
            </p:nvPr>
          </p:nvSpPr>
          <p:spPr>
            <a:xfrm>
              <a:off x="3531462" y="844352"/>
              <a:ext cx="144048" cy="144048"/>
            </a:xfrm>
            <a:prstGeom prst="ellipse">
              <a:avLst/>
            </a:prstGeom>
            <a:grp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530">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50" name="PA_椭圆 32"/>
            <p:cNvSpPr/>
            <p:nvPr>
              <p:custDataLst>
                <p:tags r:id="rId5"/>
              </p:custDataLst>
            </p:nvPr>
          </p:nvSpPr>
          <p:spPr>
            <a:xfrm>
              <a:off x="3059816" y="700304"/>
              <a:ext cx="144048" cy="144048"/>
            </a:xfrm>
            <a:prstGeom prst="ellipse">
              <a:avLst/>
            </a:prstGeom>
            <a:grp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530">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51" name="PA_椭圆 33"/>
            <p:cNvSpPr/>
            <p:nvPr>
              <p:custDataLst>
                <p:tags r:id="rId6"/>
              </p:custDataLst>
            </p:nvPr>
          </p:nvSpPr>
          <p:spPr>
            <a:xfrm>
              <a:off x="3059816" y="1060376"/>
              <a:ext cx="144048" cy="144048"/>
            </a:xfrm>
            <a:prstGeom prst="ellipse">
              <a:avLst/>
            </a:prstGeom>
            <a:grp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530">
                <a:latin typeface="思源黑体" panose="020B0500000000000000" pitchFamily="34" charset="-122"/>
                <a:ea typeface="思源黑体" panose="020B0500000000000000" pitchFamily="34" charset="-122"/>
                <a:sym typeface="思源黑体" panose="020B0500000000000000" pitchFamily="34" charset="-122"/>
              </a:endParaRPr>
            </a:p>
          </p:txBody>
        </p:sp>
        <p:cxnSp>
          <p:nvCxnSpPr>
            <p:cNvPr id="52" name="PA_直接连接符 34"/>
            <p:cNvCxnSpPr>
              <a:stCxn id="49" idx="7"/>
              <a:endCxn id="51" idx="3"/>
            </p:cNvCxnSpPr>
            <p:nvPr>
              <p:custDataLst>
                <p:tags r:id="rId7"/>
              </p:custDataLst>
            </p:nvPr>
          </p:nvCxnSpPr>
          <p:spPr>
            <a:xfrm flipH="1">
              <a:off x="3080911" y="865447"/>
              <a:ext cx="573504" cy="317882"/>
            </a:xfrm>
            <a:prstGeom prst="line">
              <a:avLst/>
            </a:prstGeom>
            <a:grpFill/>
            <a:ln w="9525" cap="flat" cmpd="sng" algn="ctr">
              <a:solidFill>
                <a:schemeClr val="accent1"/>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53" name="PA_直接连接符 35"/>
            <p:cNvCxnSpPr>
              <a:stCxn id="50" idx="0"/>
            </p:cNvCxnSpPr>
            <p:nvPr>
              <p:custDataLst>
                <p:tags r:id="rId8"/>
              </p:custDataLst>
            </p:nvPr>
          </p:nvCxnSpPr>
          <p:spPr>
            <a:xfrm>
              <a:off x="3131840" y="700304"/>
              <a:ext cx="0" cy="447037"/>
            </a:xfrm>
            <a:prstGeom prst="line">
              <a:avLst/>
            </a:prstGeom>
            <a:grpFill/>
            <a:ln w="9525" cap="flat" cmpd="sng" algn="ctr">
              <a:solidFill>
                <a:schemeClr val="accent1"/>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grpSp>
      <p:sp>
        <p:nvSpPr>
          <p:cNvPr id="54" name="PA_矩形 22"/>
          <p:cNvSpPr>
            <a:spLocks noChangeArrowheads="1"/>
          </p:cNvSpPr>
          <p:nvPr>
            <p:custDataLst>
              <p:tags r:id="rId3"/>
            </p:custDataLst>
          </p:nvPr>
        </p:nvSpPr>
        <p:spPr bwMode="auto">
          <a:xfrm>
            <a:off x="1030673" y="12217"/>
            <a:ext cx="2744003" cy="6526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square">
            <a:spAutoFit/>
          </a:bodyPr>
          <a:lstStyle/>
          <a:p>
            <a:pPr algn="l" eaLnBrk="1" fontAlgn="base" hangingPunct="1">
              <a:lnSpc>
                <a:spcPct val="120000"/>
              </a:lnSpc>
            </a:pPr>
            <a:r>
              <a:rPr lang="zh-CN" altLang="en-US" sz="3034" dirty="0">
                <a:solidFill>
                  <a:schemeClr val="accent1"/>
                </a:solidFill>
                <a:latin typeface="思源黑体" panose="020B0500000000000000" pitchFamily="34" charset="-122"/>
                <a:ea typeface="思源黑体" panose="020B0500000000000000" pitchFamily="34" charset="-122"/>
                <a:sym typeface="思源黑体" panose="020B0500000000000000" pitchFamily="34" charset="-122"/>
              </a:rPr>
              <a:t>添加标题文字</a:t>
            </a:r>
          </a:p>
        </p:txBody>
      </p:sp>
      <p:pic>
        <p:nvPicPr>
          <p:cNvPr id="46" name="图片 45">
            <a:extLst>
              <a:ext uri="{FF2B5EF4-FFF2-40B4-BE49-F238E27FC236}">
                <a16:creationId xmlns="" xmlns:a16="http://schemas.microsoft.com/office/drawing/2014/main" id="{5829F8C8-087D-43F3-9FFF-D4186ABA556C}"/>
              </a:ext>
            </a:extLst>
          </p:cNvPr>
          <p:cNvPicPr>
            <a:picLocks noChangeAspect="1"/>
          </p:cNvPicPr>
          <p:nvPr/>
        </p:nvPicPr>
        <p:blipFill>
          <a:blip r:embed="rId11" cstate="print">
            <a:extLst>
              <a:ext uri="{28A0092B-C50C-407E-A947-70E740481C1C}">
                <a14:useLocalDpi xmlns:a14="http://schemas.microsoft.com/office/drawing/2010/main" val="0"/>
              </a:ext>
            </a:extLst>
          </a:blip>
          <a:srcRect/>
          <a:stretch/>
        </p:blipFill>
        <p:spPr>
          <a:xfrm>
            <a:off x="9655761" y="109934"/>
            <a:ext cx="1736139" cy="408038"/>
          </a:xfrm>
          <a:prstGeom prst="rect">
            <a:avLst/>
          </a:prstGeom>
        </p:spPr>
      </p:pic>
      <p:grpSp>
        <p:nvGrpSpPr>
          <p:cNvPr id="56" name="组合 82">
            <a:extLst>
              <a:ext uri="{FF2B5EF4-FFF2-40B4-BE49-F238E27FC236}">
                <a16:creationId xmlns="" xmlns:a16="http://schemas.microsoft.com/office/drawing/2014/main" id="{490B4C9C-3109-4B73-A806-04AC0DAEF903}"/>
              </a:ext>
            </a:extLst>
          </p:cNvPr>
          <p:cNvGrpSpPr/>
          <p:nvPr/>
        </p:nvGrpSpPr>
        <p:grpSpPr>
          <a:xfrm>
            <a:off x="9043205" y="2824727"/>
            <a:ext cx="1065603" cy="1208546"/>
            <a:chOff x="8434811" y="2608031"/>
            <a:chExt cx="1166390" cy="1322855"/>
          </a:xfrm>
        </p:grpSpPr>
        <p:sp>
          <p:nvSpPr>
            <p:cNvPr id="57" name="íṩļíḓê">
              <a:extLst>
                <a:ext uri="{FF2B5EF4-FFF2-40B4-BE49-F238E27FC236}">
                  <a16:creationId xmlns="" xmlns:a16="http://schemas.microsoft.com/office/drawing/2014/main" id="{1BD2D7D6-C82B-4A70-BE94-A3D953EA6457}"/>
                </a:ext>
              </a:extLst>
            </p:cNvPr>
            <p:cNvSpPr/>
            <p:nvPr/>
          </p:nvSpPr>
          <p:spPr>
            <a:xfrm rot="18900000">
              <a:off x="8434811" y="2608031"/>
              <a:ext cx="1166390" cy="116639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dirty="0">
                <a:latin typeface="思源黑体 Normal" panose="020B0400000000000000" pitchFamily="34" charset="-122"/>
              </a:endParaRPr>
            </a:p>
          </p:txBody>
        </p:sp>
        <p:sp>
          <p:nvSpPr>
            <p:cNvPr id="58" name="íṣľíḑè">
              <a:extLst>
                <a:ext uri="{FF2B5EF4-FFF2-40B4-BE49-F238E27FC236}">
                  <a16:creationId xmlns="" xmlns:a16="http://schemas.microsoft.com/office/drawing/2014/main" id="{942C02A3-B2FC-4195-A1B5-6DA78FE04A73}"/>
                </a:ext>
              </a:extLst>
            </p:cNvPr>
            <p:cNvSpPr/>
            <p:nvPr/>
          </p:nvSpPr>
          <p:spPr>
            <a:xfrm rot="18900000">
              <a:off x="8434811" y="2764496"/>
              <a:ext cx="1166390" cy="1166390"/>
            </a:xfrm>
            <a:prstGeom prst="rect">
              <a:avLst/>
            </a:prstGeom>
            <a:solidFill>
              <a:schemeClr val="accent2"/>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dirty="0">
                <a:latin typeface="思源黑体 Normal" panose="020B0400000000000000" pitchFamily="34" charset="-122"/>
              </a:endParaRPr>
            </a:p>
          </p:txBody>
        </p:sp>
        <p:sp>
          <p:nvSpPr>
            <p:cNvPr id="59" name="ïşḷîḋè">
              <a:extLst>
                <a:ext uri="{FF2B5EF4-FFF2-40B4-BE49-F238E27FC236}">
                  <a16:creationId xmlns="" xmlns:a16="http://schemas.microsoft.com/office/drawing/2014/main" id="{19109ADC-B9B6-49F8-8970-2FFC5E2659ED}"/>
                </a:ext>
              </a:extLst>
            </p:cNvPr>
            <p:cNvSpPr>
              <a:spLocks/>
            </p:cNvSpPr>
            <p:nvPr/>
          </p:nvSpPr>
          <p:spPr bwMode="auto">
            <a:xfrm>
              <a:off x="8777771" y="3107818"/>
              <a:ext cx="480471" cy="479746"/>
            </a:xfrm>
            <a:custGeom>
              <a:avLst/>
              <a:gdLst>
                <a:gd name="connsiteX0" fmla="*/ 506334 w 607638"/>
                <a:gd name="connsiteY0" fmla="*/ 455027 h 606722"/>
                <a:gd name="connsiteX1" fmla="*/ 506334 w 607638"/>
                <a:gd name="connsiteY1" fmla="*/ 505592 h 606722"/>
                <a:gd name="connsiteX2" fmla="*/ 531616 w 607638"/>
                <a:gd name="connsiteY2" fmla="*/ 505592 h 606722"/>
                <a:gd name="connsiteX3" fmla="*/ 556986 w 607638"/>
                <a:gd name="connsiteY3" fmla="*/ 480265 h 606722"/>
                <a:gd name="connsiteX4" fmla="*/ 531616 w 607638"/>
                <a:gd name="connsiteY4" fmla="*/ 455027 h 606722"/>
                <a:gd name="connsiteX5" fmla="*/ 430401 w 607638"/>
                <a:gd name="connsiteY5" fmla="*/ 353896 h 606722"/>
                <a:gd name="connsiteX6" fmla="*/ 405031 w 607638"/>
                <a:gd name="connsiteY6" fmla="*/ 379223 h 606722"/>
                <a:gd name="connsiteX7" fmla="*/ 430401 w 607638"/>
                <a:gd name="connsiteY7" fmla="*/ 404461 h 606722"/>
                <a:gd name="connsiteX8" fmla="*/ 455683 w 607638"/>
                <a:gd name="connsiteY8" fmla="*/ 404461 h 606722"/>
                <a:gd name="connsiteX9" fmla="*/ 455683 w 607638"/>
                <a:gd name="connsiteY9" fmla="*/ 353896 h 606722"/>
                <a:gd name="connsiteX10" fmla="*/ 480964 w 607638"/>
                <a:gd name="connsiteY10" fmla="*/ 252766 h 606722"/>
                <a:gd name="connsiteX11" fmla="*/ 506334 w 607638"/>
                <a:gd name="connsiteY11" fmla="*/ 278093 h 606722"/>
                <a:gd name="connsiteX12" fmla="*/ 506334 w 607638"/>
                <a:gd name="connsiteY12" fmla="*/ 303331 h 606722"/>
                <a:gd name="connsiteX13" fmla="*/ 556986 w 607638"/>
                <a:gd name="connsiteY13" fmla="*/ 303331 h 606722"/>
                <a:gd name="connsiteX14" fmla="*/ 582268 w 607638"/>
                <a:gd name="connsiteY14" fmla="*/ 328658 h 606722"/>
                <a:gd name="connsiteX15" fmla="*/ 556986 w 607638"/>
                <a:gd name="connsiteY15" fmla="*/ 353896 h 606722"/>
                <a:gd name="connsiteX16" fmla="*/ 506334 w 607638"/>
                <a:gd name="connsiteY16" fmla="*/ 353896 h 606722"/>
                <a:gd name="connsiteX17" fmla="*/ 506334 w 607638"/>
                <a:gd name="connsiteY17" fmla="*/ 404461 h 606722"/>
                <a:gd name="connsiteX18" fmla="*/ 531616 w 607638"/>
                <a:gd name="connsiteY18" fmla="*/ 404461 h 606722"/>
                <a:gd name="connsiteX19" fmla="*/ 607638 w 607638"/>
                <a:gd name="connsiteY19" fmla="*/ 480265 h 606722"/>
                <a:gd name="connsiteX20" fmla="*/ 531616 w 607638"/>
                <a:gd name="connsiteY20" fmla="*/ 556157 h 606722"/>
                <a:gd name="connsiteX21" fmla="*/ 506334 w 607638"/>
                <a:gd name="connsiteY21" fmla="*/ 556157 h 606722"/>
                <a:gd name="connsiteX22" fmla="*/ 506334 w 607638"/>
                <a:gd name="connsiteY22" fmla="*/ 581395 h 606722"/>
                <a:gd name="connsiteX23" fmla="*/ 480964 w 607638"/>
                <a:gd name="connsiteY23" fmla="*/ 606722 h 606722"/>
                <a:gd name="connsiteX24" fmla="*/ 455683 w 607638"/>
                <a:gd name="connsiteY24" fmla="*/ 581395 h 606722"/>
                <a:gd name="connsiteX25" fmla="*/ 455683 w 607638"/>
                <a:gd name="connsiteY25" fmla="*/ 556157 h 606722"/>
                <a:gd name="connsiteX26" fmla="*/ 405031 w 607638"/>
                <a:gd name="connsiteY26" fmla="*/ 556157 h 606722"/>
                <a:gd name="connsiteX27" fmla="*/ 379749 w 607638"/>
                <a:gd name="connsiteY27" fmla="*/ 530830 h 606722"/>
                <a:gd name="connsiteX28" fmla="*/ 405031 w 607638"/>
                <a:gd name="connsiteY28" fmla="*/ 505592 h 606722"/>
                <a:gd name="connsiteX29" fmla="*/ 455683 w 607638"/>
                <a:gd name="connsiteY29" fmla="*/ 505592 h 606722"/>
                <a:gd name="connsiteX30" fmla="*/ 455683 w 607638"/>
                <a:gd name="connsiteY30" fmla="*/ 455027 h 606722"/>
                <a:gd name="connsiteX31" fmla="*/ 430401 w 607638"/>
                <a:gd name="connsiteY31" fmla="*/ 455027 h 606722"/>
                <a:gd name="connsiteX32" fmla="*/ 354379 w 607638"/>
                <a:gd name="connsiteY32" fmla="*/ 379223 h 606722"/>
                <a:gd name="connsiteX33" fmla="*/ 430401 w 607638"/>
                <a:gd name="connsiteY33" fmla="*/ 303331 h 606722"/>
                <a:gd name="connsiteX34" fmla="*/ 455683 w 607638"/>
                <a:gd name="connsiteY34" fmla="*/ 303331 h 606722"/>
                <a:gd name="connsiteX35" fmla="*/ 455683 w 607638"/>
                <a:gd name="connsiteY35" fmla="*/ 278093 h 606722"/>
                <a:gd name="connsiteX36" fmla="*/ 480964 w 607638"/>
                <a:gd name="connsiteY36" fmla="*/ 252766 h 606722"/>
                <a:gd name="connsiteX37" fmla="*/ 303759 w 607638"/>
                <a:gd name="connsiteY37" fmla="*/ 151716 h 606722"/>
                <a:gd name="connsiteX38" fmla="*/ 329117 w 607638"/>
                <a:gd name="connsiteY38" fmla="*/ 176950 h 606722"/>
                <a:gd name="connsiteX39" fmla="*/ 329117 w 607638"/>
                <a:gd name="connsiteY39" fmla="*/ 303301 h 606722"/>
                <a:gd name="connsiteX40" fmla="*/ 303759 w 607638"/>
                <a:gd name="connsiteY40" fmla="*/ 328624 h 606722"/>
                <a:gd name="connsiteX41" fmla="*/ 227862 w 607638"/>
                <a:gd name="connsiteY41" fmla="*/ 328624 h 606722"/>
                <a:gd name="connsiteX42" fmla="*/ 202593 w 607638"/>
                <a:gd name="connsiteY42" fmla="*/ 303301 h 606722"/>
                <a:gd name="connsiteX43" fmla="*/ 227862 w 607638"/>
                <a:gd name="connsiteY43" fmla="*/ 278066 h 606722"/>
                <a:gd name="connsiteX44" fmla="*/ 278490 w 607638"/>
                <a:gd name="connsiteY44" fmla="*/ 278066 h 606722"/>
                <a:gd name="connsiteX45" fmla="*/ 278490 w 607638"/>
                <a:gd name="connsiteY45" fmla="*/ 176950 h 606722"/>
                <a:gd name="connsiteX46" fmla="*/ 303759 w 607638"/>
                <a:gd name="connsiteY46" fmla="*/ 151716 h 606722"/>
                <a:gd name="connsiteX47" fmla="*/ 303762 w 607638"/>
                <a:gd name="connsiteY47" fmla="*/ 0 h 606722"/>
                <a:gd name="connsiteX48" fmla="*/ 606634 w 607638"/>
                <a:gd name="connsiteY48" fmla="*/ 220667 h 606722"/>
                <a:gd name="connsiteX49" fmla="*/ 589190 w 607638"/>
                <a:gd name="connsiteY49" fmla="*/ 251860 h 606722"/>
                <a:gd name="connsiteX50" fmla="*/ 557950 w 607638"/>
                <a:gd name="connsiteY50" fmla="*/ 234353 h 606722"/>
                <a:gd name="connsiteX51" fmla="*/ 303762 w 607638"/>
                <a:gd name="connsiteY51" fmla="*/ 50568 h 606722"/>
                <a:gd name="connsiteX52" fmla="*/ 50642 w 607638"/>
                <a:gd name="connsiteY52" fmla="*/ 303317 h 606722"/>
                <a:gd name="connsiteX53" fmla="*/ 303762 w 607638"/>
                <a:gd name="connsiteY53" fmla="*/ 556154 h 606722"/>
                <a:gd name="connsiteX54" fmla="*/ 329127 w 607638"/>
                <a:gd name="connsiteY54" fmla="*/ 581394 h 606722"/>
                <a:gd name="connsiteX55" fmla="*/ 303762 w 607638"/>
                <a:gd name="connsiteY55" fmla="*/ 606722 h 606722"/>
                <a:gd name="connsiteX56" fmla="*/ 0 w 607638"/>
                <a:gd name="connsiteY56" fmla="*/ 303317 h 606722"/>
                <a:gd name="connsiteX57" fmla="*/ 303762 w 607638"/>
                <a:gd name="connsiteY57" fmla="*/ 0 h 6067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Lst>
              <a:rect l="l" t="t" r="r" b="b"/>
              <a:pathLst>
                <a:path w="607638" h="606722">
                  <a:moveTo>
                    <a:pt x="506334" y="455027"/>
                  </a:moveTo>
                  <a:lnTo>
                    <a:pt x="506334" y="505592"/>
                  </a:lnTo>
                  <a:lnTo>
                    <a:pt x="531616" y="505592"/>
                  </a:lnTo>
                  <a:cubicBezTo>
                    <a:pt x="545592" y="505592"/>
                    <a:pt x="556986" y="494217"/>
                    <a:pt x="556986" y="480265"/>
                  </a:cubicBezTo>
                  <a:cubicBezTo>
                    <a:pt x="556986" y="466401"/>
                    <a:pt x="545592" y="455027"/>
                    <a:pt x="531616" y="455027"/>
                  </a:cubicBezTo>
                  <a:close/>
                  <a:moveTo>
                    <a:pt x="430401" y="353896"/>
                  </a:moveTo>
                  <a:cubicBezTo>
                    <a:pt x="416425" y="353896"/>
                    <a:pt x="405031" y="365271"/>
                    <a:pt x="405031" y="379223"/>
                  </a:cubicBezTo>
                  <a:cubicBezTo>
                    <a:pt x="405031" y="393087"/>
                    <a:pt x="416425" y="404461"/>
                    <a:pt x="430401" y="404461"/>
                  </a:cubicBezTo>
                  <a:lnTo>
                    <a:pt x="455683" y="404461"/>
                  </a:lnTo>
                  <a:lnTo>
                    <a:pt x="455683" y="353896"/>
                  </a:lnTo>
                  <a:close/>
                  <a:moveTo>
                    <a:pt x="480964" y="252766"/>
                  </a:moveTo>
                  <a:cubicBezTo>
                    <a:pt x="495029" y="252766"/>
                    <a:pt x="506334" y="264141"/>
                    <a:pt x="506334" y="278093"/>
                  </a:cubicBezTo>
                  <a:lnTo>
                    <a:pt x="506334" y="303331"/>
                  </a:lnTo>
                  <a:lnTo>
                    <a:pt x="556986" y="303331"/>
                  </a:lnTo>
                  <a:cubicBezTo>
                    <a:pt x="570962" y="303331"/>
                    <a:pt x="582268" y="314706"/>
                    <a:pt x="582268" y="328658"/>
                  </a:cubicBezTo>
                  <a:cubicBezTo>
                    <a:pt x="582268" y="342610"/>
                    <a:pt x="570962" y="353896"/>
                    <a:pt x="556986" y="353896"/>
                  </a:cubicBezTo>
                  <a:lnTo>
                    <a:pt x="506334" y="353896"/>
                  </a:lnTo>
                  <a:lnTo>
                    <a:pt x="506334" y="404461"/>
                  </a:lnTo>
                  <a:lnTo>
                    <a:pt x="531616" y="404461"/>
                  </a:lnTo>
                  <a:cubicBezTo>
                    <a:pt x="573544" y="404461"/>
                    <a:pt x="607638" y="438497"/>
                    <a:pt x="607638" y="480265"/>
                  </a:cubicBezTo>
                  <a:cubicBezTo>
                    <a:pt x="607638" y="522121"/>
                    <a:pt x="573544" y="556157"/>
                    <a:pt x="531616" y="556157"/>
                  </a:cubicBezTo>
                  <a:lnTo>
                    <a:pt x="506334" y="556157"/>
                  </a:lnTo>
                  <a:lnTo>
                    <a:pt x="506334" y="581395"/>
                  </a:lnTo>
                  <a:cubicBezTo>
                    <a:pt x="506334" y="595347"/>
                    <a:pt x="495029" y="606722"/>
                    <a:pt x="480964" y="606722"/>
                  </a:cubicBezTo>
                  <a:cubicBezTo>
                    <a:pt x="466988" y="606722"/>
                    <a:pt x="455683" y="595347"/>
                    <a:pt x="455683" y="581395"/>
                  </a:cubicBezTo>
                  <a:lnTo>
                    <a:pt x="455683" y="556157"/>
                  </a:lnTo>
                  <a:lnTo>
                    <a:pt x="405031" y="556157"/>
                  </a:lnTo>
                  <a:cubicBezTo>
                    <a:pt x="391055" y="556157"/>
                    <a:pt x="379749" y="544782"/>
                    <a:pt x="379749" y="530830"/>
                  </a:cubicBezTo>
                  <a:cubicBezTo>
                    <a:pt x="379749" y="516878"/>
                    <a:pt x="391055" y="505592"/>
                    <a:pt x="405031" y="505592"/>
                  </a:cubicBezTo>
                  <a:lnTo>
                    <a:pt x="455683" y="505592"/>
                  </a:lnTo>
                  <a:lnTo>
                    <a:pt x="455683" y="455027"/>
                  </a:lnTo>
                  <a:lnTo>
                    <a:pt x="430401" y="455027"/>
                  </a:lnTo>
                  <a:cubicBezTo>
                    <a:pt x="388473" y="455027"/>
                    <a:pt x="354379" y="420991"/>
                    <a:pt x="354379" y="379223"/>
                  </a:cubicBezTo>
                  <a:cubicBezTo>
                    <a:pt x="354379" y="337367"/>
                    <a:pt x="388473" y="303331"/>
                    <a:pt x="430401" y="303331"/>
                  </a:cubicBezTo>
                  <a:lnTo>
                    <a:pt x="455683" y="303331"/>
                  </a:lnTo>
                  <a:lnTo>
                    <a:pt x="455683" y="278093"/>
                  </a:lnTo>
                  <a:cubicBezTo>
                    <a:pt x="455683" y="264141"/>
                    <a:pt x="466988" y="252766"/>
                    <a:pt x="480964" y="252766"/>
                  </a:cubicBezTo>
                  <a:close/>
                  <a:moveTo>
                    <a:pt x="303759" y="151716"/>
                  </a:moveTo>
                  <a:cubicBezTo>
                    <a:pt x="317817" y="151716"/>
                    <a:pt x="329117" y="163000"/>
                    <a:pt x="329117" y="176950"/>
                  </a:cubicBezTo>
                  <a:lnTo>
                    <a:pt x="329117" y="303301"/>
                  </a:lnTo>
                  <a:cubicBezTo>
                    <a:pt x="329117" y="317251"/>
                    <a:pt x="317817" y="328624"/>
                    <a:pt x="303759" y="328624"/>
                  </a:cubicBezTo>
                  <a:lnTo>
                    <a:pt x="227862" y="328624"/>
                  </a:lnTo>
                  <a:cubicBezTo>
                    <a:pt x="213893" y="328624"/>
                    <a:pt x="202593" y="317251"/>
                    <a:pt x="202593" y="303301"/>
                  </a:cubicBezTo>
                  <a:cubicBezTo>
                    <a:pt x="202593" y="289351"/>
                    <a:pt x="213893" y="278066"/>
                    <a:pt x="227862" y="278066"/>
                  </a:cubicBezTo>
                  <a:lnTo>
                    <a:pt x="278490" y="278066"/>
                  </a:lnTo>
                  <a:lnTo>
                    <a:pt x="278490" y="176950"/>
                  </a:lnTo>
                  <a:cubicBezTo>
                    <a:pt x="278490" y="163000"/>
                    <a:pt x="289790" y="151716"/>
                    <a:pt x="303759" y="151716"/>
                  </a:cubicBezTo>
                  <a:close/>
                  <a:moveTo>
                    <a:pt x="303762" y="0"/>
                  </a:moveTo>
                  <a:cubicBezTo>
                    <a:pt x="443049" y="0"/>
                    <a:pt x="570410" y="92781"/>
                    <a:pt x="606634" y="220667"/>
                  </a:cubicBezTo>
                  <a:cubicBezTo>
                    <a:pt x="610461" y="234086"/>
                    <a:pt x="602629" y="248039"/>
                    <a:pt x="589190" y="251860"/>
                  </a:cubicBezTo>
                  <a:cubicBezTo>
                    <a:pt x="575839" y="255504"/>
                    <a:pt x="561688" y="247861"/>
                    <a:pt x="557950" y="234353"/>
                  </a:cubicBezTo>
                  <a:cubicBezTo>
                    <a:pt x="527779" y="127885"/>
                    <a:pt x="420888" y="50568"/>
                    <a:pt x="303762" y="50568"/>
                  </a:cubicBezTo>
                  <a:cubicBezTo>
                    <a:pt x="164208" y="50568"/>
                    <a:pt x="50642" y="163967"/>
                    <a:pt x="50642" y="303317"/>
                  </a:cubicBezTo>
                  <a:cubicBezTo>
                    <a:pt x="50642" y="442755"/>
                    <a:pt x="164208" y="556154"/>
                    <a:pt x="303762" y="556154"/>
                  </a:cubicBezTo>
                  <a:cubicBezTo>
                    <a:pt x="317824" y="556154"/>
                    <a:pt x="329127" y="567441"/>
                    <a:pt x="329127" y="581394"/>
                  </a:cubicBezTo>
                  <a:cubicBezTo>
                    <a:pt x="329127" y="595347"/>
                    <a:pt x="317824" y="606722"/>
                    <a:pt x="303762" y="606722"/>
                  </a:cubicBezTo>
                  <a:cubicBezTo>
                    <a:pt x="136261" y="606722"/>
                    <a:pt x="0" y="470661"/>
                    <a:pt x="0" y="303317"/>
                  </a:cubicBezTo>
                  <a:cubicBezTo>
                    <a:pt x="0" y="136061"/>
                    <a:pt x="136261" y="0"/>
                    <a:pt x="303762" y="0"/>
                  </a:cubicBezTo>
                  <a:close/>
                </a:path>
              </a:pathLst>
            </a:custGeom>
            <a:solidFill>
              <a:schemeClr val="bg1"/>
            </a:solidFill>
            <a:ln w="9525">
              <a:noFill/>
              <a:round/>
              <a:headEnd/>
              <a:tailEnd/>
            </a:ln>
          </p:spPr>
          <p:txBody>
            <a:bodyPr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endParaRPr dirty="0">
                <a:latin typeface="思源黑体 Normal" panose="020B0400000000000000" pitchFamily="34" charset="-122"/>
              </a:endParaRPr>
            </a:p>
          </p:txBody>
        </p:sp>
      </p:grpSp>
      <p:grpSp>
        <p:nvGrpSpPr>
          <p:cNvPr id="60" name="组合 85">
            <a:extLst>
              <a:ext uri="{FF2B5EF4-FFF2-40B4-BE49-F238E27FC236}">
                <a16:creationId xmlns="" xmlns:a16="http://schemas.microsoft.com/office/drawing/2014/main" id="{61CB4489-23C5-4CD9-BCF8-B977B3D3C9E0}"/>
              </a:ext>
            </a:extLst>
          </p:cNvPr>
          <p:cNvGrpSpPr/>
          <p:nvPr/>
        </p:nvGrpSpPr>
        <p:grpSpPr>
          <a:xfrm>
            <a:off x="2095591" y="3014855"/>
            <a:ext cx="1065603" cy="1233024"/>
            <a:chOff x="2603197" y="2764496"/>
            <a:chExt cx="1166390" cy="1349647"/>
          </a:xfrm>
        </p:grpSpPr>
        <p:sp>
          <p:nvSpPr>
            <p:cNvPr id="61" name="iṣ1îḋe">
              <a:extLst>
                <a:ext uri="{FF2B5EF4-FFF2-40B4-BE49-F238E27FC236}">
                  <a16:creationId xmlns="" xmlns:a16="http://schemas.microsoft.com/office/drawing/2014/main" id="{1E36276E-CE3C-4644-BC54-DF9DDC10732D}"/>
                </a:ext>
              </a:extLst>
            </p:cNvPr>
            <p:cNvSpPr/>
            <p:nvPr/>
          </p:nvSpPr>
          <p:spPr>
            <a:xfrm rot="18900000">
              <a:off x="2603197" y="2947753"/>
              <a:ext cx="1166390" cy="116639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dirty="0">
                <a:latin typeface="思源黑体 Normal" panose="020B0400000000000000" pitchFamily="34" charset="-122"/>
              </a:endParaRPr>
            </a:p>
          </p:txBody>
        </p:sp>
        <p:sp>
          <p:nvSpPr>
            <p:cNvPr id="62" name="ï$ľîḋè">
              <a:extLst>
                <a:ext uri="{FF2B5EF4-FFF2-40B4-BE49-F238E27FC236}">
                  <a16:creationId xmlns="" xmlns:a16="http://schemas.microsoft.com/office/drawing/2014/main" id="{F5BF376E-5E12-4DEF-B0F3-A94512C3010E}"/>
                </a:ext>
              </a:extLst>
            </p:cNvPr>
            <p:cNvSpPr/>
            <p:nvPr/>
          </p:nvSpPr>
          <p:spPr>
            <a:xfrm rot="18900000">
              <a:off x="2603197" y="2764496"/>
              <a:ext cx="1166390" cy="1166390"/>
            </a:xfrm>
            <a:prstGeom prst="rect">
              <a:avLst/>
            </a:prstGeom>
            <a:solidFill>
              <a:schemeClr val="accent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dirty="0">
                <a:latin typeface="思源黑体 Normal" panose="020B0400000000000000" pitchFamily="34" charset="-122"/>
              </a:endParaRPr>
            </a:p>
          </p:txBody>
        </p:sp>
        <p:sp>
          <p:nvSpPr>
            <p:cNvPr id="63" name="íŝlîḑé">
              <a:extLst>
                <a:ext uri="{FF2B5EF4-FFF2-40B4-BE49-F238E27FC236}">
                  <a16:creationId xmlns="" xmlns:a16="http://schemas.microsoft.com/office/drawing/2014/main" id="{0EA0277A-65FE-49B6-8283-FB684CF50795}"/>
                </a:ext>
              </a:extLst>
            </p:cNvPr>
            <p:cNvSpPr>
              <a:spLocks/>
            </p:cNvSpPr>
            <p:nvPr/>
          </p:nvSpPr>
          <p:spPr bwMode="auto">
            <a:xfrm>
              <a:off x="2943076" y="3104743"/>
              <a:ext cx="486631" cy="485896"/>
            </a:xfrm>
            <a:custGeom>
              <a:avLst/>
              <a:gdLst>
                <a:gd name="connsiteX0" fmla="*/ 264400 w 607639"/>
                <a:gd name="connsiteY0" fmla="*/ 371924 h 606722"/>
                <a:gd name="connsiteX1" fmla="*/ 209306 w 607639"/>
                <a:gd name="connsiteY1" fmla="*/ 398407 h 606722"/>
                <a:gd name="connsiteX2" fmla="*/ 171212 w 607639"/>
                <a:gd name="connsiteY2" fmla="*/ 423290 h 606722"/>
                <a:gd name="connsiteX3" fmla="*/ 196756 w 607639"/>
                <a:gd name="connsiteY3" fmla="*/ 433510 h 606722"/>
                <a:gd name="connsiteX4" fmla="*/ 410813 w 607639"/>
                <a:gd name="connsiteY4" fmla="*/ 433510 h 606722"/>
                <a:gd name="connsiteX5" fmla="*/ 436358 w 607639"/>
                <a:gd name="connsiteY5" fmla="*/ 423290 h 606722"/>
                <a:gd name="connsiteX6" fmla="*/ 398352 w 607639"/>
                <a:gd name="connsiteY6" fmla="*/ 398407 h 606722"/>
                <a:gd name="connsiteX7" fmla="*/ 342368 w 607639"/>
                <a:gd name="connsiteY7" fmla="*/ 372457 h 606722"/>
                <a:gd name="connsiteX8" fmla="*/ 303740 w 607639"/>
                <a:gd name="connsiteY8" fmla="*/ 382499 h 606722"/>
                <a:gd name="connsiteX9" fmla="*/ 264400 w 607639"/>
                <a:gd name="connsiteY9" fmla="*/ 371924 h 606722"/>
                <a:gd name="connsiteX10" fmla="*/ 303740 w 607639"/>
                <a:gd name="connsiteY10" fmla="*/ 173124 h 606722"/>
                <a:gd name="connsiteX11" fmla="*/ 236720 w 607639"/>
                <a:gd name="connsiteY11" fmla="*/ 262970 h 606722"/>
                <a:gd name="connsiteX12" fmla="*/ 303740 w 607639"/>
                <a:gd name="connsiteY12" fmla="*/ 352906 h 606722"/>
                <a:gd name="connsiteX13" fmla="*/ 370850 w 607639"/>
                <a:gd name="connsiteY13" fmla="*/ 262970 h 606722"/>
                <a:gd name="connsiteX14" fmla="*/ 303740 w 607639"/>
                <a:gd name="connsiteY14" fmla="*/ 173124 h 606722"/>
                <a:gd name="connsiteX15" fmla="*/ 303740 w 607639"/>
                <a:gd name="connsiteY15" fmla="*/ 143530 h 606722"/>
                <a:gd name="connsiteX16" fmla="*/ 400489 w 607639"/>
                <a:gd name="connsiteY16" fmla="*/ 262970 h 606722"/>
                <a:gd name="connsiteX17" fmla="*/ 368981 w 607639"/>
                <a:gd name="connsiteY17" fmla="*/ 350684 h 606722"/>
                <a:gd name="connsiteX18" fmla="*/ 410902 w 607639"/>
                <a:gd name="connsiteY18" fmla="*/ 371568 h 606722"/>
                <a:gd name="connsiteX19" fmla="*/ 466085 w 607639"/>
                <a:gd name="connsiteY19" fmla="*/ 423290 h 606722"/>
                <a:gd name="connsiteX20" fmla="*/ 410813 w 607639"/>
                <a:gd name="connsiteY20" fmla="*/ 463192 h 606722"/>
                <a:gd name="connsiteX21" fmla="*/ 196756 w 607639"/>
                <a:gd name="connsiteY21" fmla="*/ 463192 h 606722"/>
                <a:gd name="connsiteX22" fmla="*/ 141484 w 607639"/>
                <a:gd name="connsiteY22" fmla="*/ 423290 h 606722"/>
                <a:gd name="connsiteX23" fmla="*/ 196578 w 607639"/>
                <a:gd name="connsiteY23" fmla="*/ 371657 h 606722"/>
                <a:gd name="connsiteX24" fmla="*/ 238589 w 607639"/>
                <a:gd name="connsiteY24" fmla="*/ 350773 h 606722"/>
                <a:gd name="connsiteX25" fmla="*/ 206992 w 607639"/>
                <a:gd name="connsiteY25" fmla="*/ 262970 h 606722"/>
                <a:gd name="connsiteX26" fmla="*/ 303740 w 607639"/>
                <a:gd name="connsiteY26" fmla="*/ 143530 h 606722"/>
                <a:gd name="connsiteX27" fmla="*/ 288644 w 607639"/>
                <a:gd name="connsiteY27" fmla="*/ 31105 h 606722"/>
                <a:gd name="connsiteX28" fmla="*/ 31152 w 607639"/>
                <a:gd name="connsiteY28" fmla="*/ 288209 h 606722"/>
                <a:gd name="connsiteX29" fmla="*/ 91141 w 607639"/>
                <a:gd name="connsiteY29" fmla="*/ 288209 h 606722"/>
                <a:gd name="connsiteX30" fmla="*/ 91141 w 607639"/>
                <a:gd name="connsiteY30" fmla="*/ 318514 h 606722"/>
                <a:gd name="connsiteX31" fmla="*/ 31152 w 607639"/>
                <a:gd name="connsiteY31" fmla="*/ 318514 h 606722"/>
                <a:gd name="connsiteX32" fmla="*/ 288644 w 607639"/>
                <a:gd name="connsiteY32" fmla="*/ 575617 h 606722"/>
                <a:gd name="connsiteX33" fmla="*/ 288644 w 607639"/>
                <a:gd name="connsiteY33" fmla="*/ 515718 h 606722"/>
                <a:gd name="connsiteX34" fmla="*/ 318995 w 607639"/>
                <a:gd name="connsiteY34" fmla="*/ 515718 h 606722"/>
                <a:gd name="connsiteX35" fmla="*/ 318995 w 607639"/>
                <a:gd name="connsiteY35" fmla="*/ 575617 h 606722"/>
                <a:gd name="connsiteX36" fmla="*/ 576487 w 607639"/>
                <a:gd name="connsiteY36" fmla="*/ 318514 h 606722"/>
                <a:gd name="connsiteX37" fmla="*/ 516498 w 607639"/>
                <a:gd name="connsiteY37" fmla="*/ 318514 h 606722"/>
                <a:gd name="connsiteX38" fmla="*/ 516498 w 607639"/>
                <a:gd name="connsiteY38" fmla="*/ 288209 h 606722"/>
                <a:gd name="connsiteX39" fmla="*/ 576487 w 607639"/>
                <a:gd name="connsiteY39" fmla="*/ 288209 h 606722"/>
                <a:gd name="connsiteX40" fmla="*/ 318995 w 607639"/>
                <a:gd name="connsiteY40" fmla="*/ 31105 h 606722"/>
                <a:gd name="connsiteX41" fmla="*/ 318995 w 607639"/>
                <a:gd name="connsiteY41" fmla="*/ 91004 h 606722"/>
                <a:gd name="connsiteX42" fmla="*/ 288644 w 607639"/>
                <a:gd name="connsiteY42" fmla="*/ 91004 h 606722"/>
                <a:gd name="connsiteX43" fmla="*/ 303775 w 607639"/>
                <a:gd name="connsiteY43" fmla="*/ 0 h 606722"/>
                <a:gd name="connsiteX44" fmla="*/ 607639 w 607639"/>
                <a:gd name="connsiteY44" fmla="*/ 303317 h 606722"/>
                <a:gd name="connsiteX45" fmla="*/ 303775 w 607639"/>
                <a:gd name="connsiteY45" fmla="*/ 606722 h 606722"/>
                <a:gd name="connsiteX46" fmla="*/ 0 w 607639"/>
                <a:gd name="connsiteY46" fmla="*/ 303317 h 606722"/>
                <a:gd name="connsiteX47" fmla="*/ 303775 w 607639"/>
                <a:gd name="connsiteY47" fmla="*/ 0 h 6067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607639" h="606722">
                  <a:moveTo>
                    <a:pt x="264400" y="371924"/>
                  </a:moveTo>
                  <a:cubicBezTo>
                    <a:pt x="249625" y="379033"/>
                    <a:pt x="214557" y="395918"/>
                    <a:pt x="209306" y="398407"/>
                  </a:cubicBezTo>
                  <a:cubicBezTo>
                    <a:pt x="175929" y="413870"/>
                    <a:pt x="171212" y="416536"/>
                    <a:pt x="171212" y="423290"/>
                  </a:cubicBezTo>
                  <a:cubicBezTo>
                    <a:pt x="171212" y="432088"/>
                    <a:pt x="177531" y="433510"/>
                    <a:pt x="196756" y="433510"/>
                  </a:cubicBezTo>
                  <a:lnTo>
                    <a:pt x="410813" y="433510"/>
                  </a:lnTo>
                  <a:cubicBezTo>
                    <a:pt x="429949" y="433510"/>
                    <a:pt x="436358" y="432088"/>
                    <a:pt x="436358" y="423290"/>
                  </a:cubicBezTo>
                  <a:cubicBezTo>
                    <a:pt x="436358" y="416536"/>
                    <a:pt x="431551" y="413870"/>
                    <a:pt x="398352" y="398407"/>
                  </a:cubicBezTo>
                  <a:cubicBezTo>
                    <a:pt x="393813" y="396363"/>
                    <a:pt x="362216" y="381699"/>
                    <a:pt x="342368" y="372457"/>
                  </a:cubicBezTo>
                  <a:cubicBezTo>
                    <a:pt x="330531" y="378856"/>
                    <a:pt x="317536" y="382499"/>
                    <a:pt x="303740" y="382499"/>
                  </a:cubicBezTo>
                  <a:cubicBezTo>
                    <a:pt x="289766" y="382499"/>
                    <a:pt x="276416" y="378589"/>
                    <a:pt x="264400" y="371924"/>
                  </a:cubicBezTo>
                  <a:close/>
                  <a:moveTo>
                    <a:pt x="303740" y="173124"/>
                  </a:moveTo>
                  <a:cubicBezTo>
                    <a:pt x="266803" y="173124"/>
                    <a:pt x="236720" y="213470"/>
                    <a:pt x="236720" y="262970"/>
                  </a:cubicBezTo>
                  <a:cubicBezTo>
                    <a:pt x="236720" y="312559"/>
                    <a:pt x="266803" y="352906"/>
                    <a:pt x="303740" y="352906"/>
                  </a:cubicBezTo>
                  <a:cubicBezTo>
                    <a:pt x="340766" y="352906"/>
                    <a:pt x="370850" y="312559"/>
                    <a:pt x="370850" y="262970"/>
                  </a:cubicBezTo>
                  <a:cubicBezTo>
                    <a:pt x="370850" y="213470"/>
                    <a:pt x="340766" y="173124"/>
                    <a:pt x="303740" y="173124"/>
                  </a:cubicBezTo>
                  <a:close/>
                  <a:moveTo>
                    <a:pt x="303740" y="143530"/>
                  </a:moveTo>
                  <a:cubicBezTo>
                    <a:pt x="357143" y="143530"/>
                    <a:pt x="400489" y="197118"/>
                    <a:pt x="400489" y="262970"/>
                  </a:cubicBezTo>
                  <a:cubicBezTo>
                    <a:pt x="400489" y="297807"/>
                    <a:pt x="388206" y="328822"/>
                    <a:pt x="368981" y="350684"/>
                  </a:cubicBezTo>
                  <a:cubicBezTo>
                    <a:pt x="386070" y="359304"/>
                    <a:pt x="408232" y="370324"/>
                    <a:pt x="410902" y="371568"/>
                  </a:cubicBezTo>
                  <a:cubicBezTo>
                    <a:pt x="448818" y="389164"/>
                    <a:pt x="466085" y="397163"/>
                    <a:pt x="466085" y="423290"/>
                  </a:cubicBezTo>
                  <a:cubicBezTo>
                    <a:pt x="466085" y="463192"/>
                    <a:pt x="424431" y="463192"/>
                    <a:pt x="410813" y="463192"/>
                  </a:cubicBezTo>
                  <a:lnTo>
                    <a:pt x="196756" y="463192"/>
                  </a:lnTo>
                  <a:cubicBezTo>
                    <a:pt x="183050" y="463192"/>
                    <a:pt x="141484" y="463192"/>
                    <a:pt x="141484" y="423290"/>
                  </a:cubicBezTo>
                  <a:cubicBezTo>
                    <a:pt x="141484" y="397163"/>
                    <a:pt x="158751" y="389164"/>
                    <a:pt x="196578" y="371657"/>
                  </a:cubicBezTo>
                  <a:cubicBezTo>
                    <a:pt x="199693" y="370146"/>
                    <a:pt x="224526" y="357794"/>
                    <a:pt x="238589" y="350773"/>
                  </a:cubicBezTo>
                  <a:cubicBezTo>
                    <a:pt x="219275" y="328911"/>
                    <a:pt x="206992" y="297807"/>
                    <a:pt x="206992" y="262970"/>
                  </a:cubicBezTo>
                  <a:cubicBezTo>
                    <a:pt x="206992" y="197118"/>
                    <a:pt x="250426" y="143530"/>
                    <a:pt x="303740" y="143530"/>
                  </a:cubicBezTo>
                  <a:close/>
                  <a:moveTo>
                    <a:pt x="288644" y="31105"/>
                  </a:moveTo>
                  <a:cubicBezTo>
                    <a:pt x="149974" y="38747"/>
                    <a:pt x="38806" y="149748"/>
                    <a:pt x="31152" y="288209"/>
                  </a:cubicBezTo>
                  <a:lnTo>
                    <a:pt x="91141" y="288209"/>
                  </a:lnTo>
                  <a:lnTo>
                    <a:pt x="91141" y="318514"/>
                  </a:lnTo>
                  <a:lnTo>
                    <a:pt x="31152" y="318514"/>
                  </a:lnTo>
                  <a:cubicBezTo>
                    <a:pt x="38806" y="456975"/>
                    <a:pt x="149974" y="567886"/>
                    <a:pt x="288644" y="575617"/>
                  </a:cubicBezTo>
                  <a:lnTo>
                    <a:pt x="288644" y="515718"/>
                  </a:lnTo>
                  <a:lnTo>
                    <a:pt x="318995" y="515718"/>
                  </a:lnTo>
                  <a:lnTo>
                    <a:pt x="318995" y="575617"/>
                  </a:lnTo>
                  <a:cubicBezTo>
                    <a:pt x="457665" y="567886"/>
                    <a:pt x="568833" y="456975"/>
                    <a:pt x="576487" y="318514"/>
                  </a:cubicBezTo>
                  <a:lnTo>
                    <a:pt x="516498" y="318514"/>
                  </a:lnTo>
                  <a:lnTo>
                    <a:pt x="516498" y="288209"/>
                  </a:lnTo>
                  <a:lnTo>
                    <a:pt x="576487" y="288209"/>
                  </a:lnTo>
                  <a:cubicBezTo>
                    <a:pt x="568833" y="149748"/>
                    <a:pt x="457665" y="38747"/>
                    <a:pt x="318995" y="31105"/>
                  </a:cubicBezTo>
                  <a:lnTo>
                    <a:pt x="318995" y="91004"/>
                  </a:lnTo>
                  <a:lnTo>
                    <a:pt x="288644" y="91004"/>
                  </a:lnTo>
                  <a:close/>
                  <a:moveTo>
                    <a:pt x="303775" y="0"/>
                  </a:moveTo>
                  <a:cubicBezTo>
                    <a:pt x="471550" y="0"/>
                    <a:pt x="607639" y="135795"/>
                    <a:pt x="607639" y="303317"/>
                  </a:cubicBezTo>
                  <a:cubicBezTo>
                    <a:pt x="607639" y="470839"/>
                    <a:pt x="471550" y="606722"/>
                    <a:pt x="303775" y="606722"/>
                  </a:cubicBezTo>
                  <a:cubicBezTo>
                    <a:pt x="136000" y="606722"/>
                    <a:pt x="0" y="470839"/>
                    <a:pt x="0" y="303317"/>
                  </a:cubicBezTo>
                  <a:cubicBezTo>
                    <a:pt x="0" y="135795"/>
                    <a:pt x="136000" y="0"/>
                    <a:pt x="303775" y="0"/>
                  </a:cubicBezTo>
                  <a:close/>
                </a:path>
              </a:pathLst>
            </a:custGeom>
            <a:solidFill>
              <a:schemeClr val="bg1"/>
            </a:solidFill>
            <a:ln w="9525">
              <a:noFill/>
              <a:round/>
              <a:headEnd/>
              <a:tailEnd/>
            </a:ln>
          </p:spPr>
          <p:txBody>
            <a:bodyPr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endParaRPr dirty="0">
                <a:latin typeface="思源黑体 Normal" panose="020B0400000000000000" pitchFamily="34" charset="-122"/>
              </a:endParaRPr>
            </a:p>
          </p:txBody>
        </p:sp>
      </p:grpSp>
      <p:grpSp>
        <p:nvGrpSpPr>
          <p:cNvPr id="64" name="组合 83">
            <a:extLst>
              <a:ext uri="{FF2B5EF4-FFF2-40B4-BE49-F238E27FC236}">
                <a16:creationId xmlns="" xmlns:a16="http://schemas.microsoft.com/office/drawing/2014/main" id="{B7EFFC7C-A443-417D-B09E-2C32D83014FB}"/>
              </a:ext>
            </a:extLst>
          </p:cNvPr>
          <p:cNvGrpSpPr/>
          <p:nvPr/>
        </p:nvGrpSpPr>
        <p:grpSpPr>
          <a:xfrm>
            <a:off x="6760421" y="3014855"/>
            <a:ext cx="1065603" cy="1233024"/>
            <a:chOff x="6518711" y="2764496"/>
            <a:chExt cx="1166390" cy="1349647"/>
          </a:xfrm>
        </p:grpSpPr>
        <p:sp>
          <p:nvSpPr>
            <p:cNvPr id="65" name="ïṣlïḋè">
              <a:extLst>
                <a:ext uri="{FF2B5EF4-FFF2-40B4-BE49-F238E27FC236}">
                  <a16:creationId xmlns="" xmlns:a16="http://schemas.microsoft.com/office/drawing/2014/main" id="{6B750C4A-0EA0-4261-86C7-A4D991838A21}"/>
                </a:ext>
              </a:extLst>
            </p:cNvPr>
            <p:cNvSpPr/>
            <p:nvPr/>
          </p:nvSpPr>
          <p:spPr>
            <a:xfrm rot="18900000">
              <a:off x="6518711" y="2947753"/>
              <a:ext cx="1166390" cy="116639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dirty="0">
                <a:latin typeface="思源黑体 Normal" panose="020B0400000000000000" pitchFamily="34" charset="-122"/>
              </a:endParaRPr>
            </a:p>
          </p:txBody>
        </p:sp>
        <p:sp>
          <p:nvSpPr>
            <p:cNvPr id="66" name="ïśļíḑê">
              <a:extLst>
                <a:ext uri="{FF2B5EF4-FFF2-40B4-BE49-F238E27FC236}">
                  <a16:creationId xmlns="" xmlns:a16="http://schemas.microsoft.com/office/drawing/2014/main" id="{CF84727F-2FAC-448B-B839-C2D7D6F2A7B7}"/>
                </a:ext>
              </a:extLst>
            </p:cNvPr>
            <p:cNvSpPr/>
            <p:nvPr/>
          </p:nvSpPr>
          <p:spPr>
            <a:xfrm rot="18900000">
              <a:off x="6518711" y="2764496"/>
              <a:ext cx="1166390" cy="1166390"/>
            </a:xfrm>
            <a:prstGeom prst="rect">
              <a:avLst/>
            </a:prstGeom>
            <a:solidFill>
              <a:schemeClr val="accent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dirty="0">
                <a:latin typeface="思源黑体 Normal" panose="020B0400000000000000" pitchFamily="34" charset="-122"/>
              </a:endParaRPr>
            </a:p>
          </p:txBody>
        </p:sp>
        <p:sp>
          <p:nvSpPr>
            <p:cNvPr id="67" name="íślïďê">
              <a:extLst>
                <a:ext uri="{FF2B5EF4-FFF2-40B4-BE49-F238E27FC236}">
                  <a16:creationId xmlns="" xmlns:a16="http://schemas.microsoft.com/office/drawing/2014/main" id="{1B9EEF8F-3D0E-46E8-9A4F-A8BD8B8FBAE7}"/>
                </a:ext>
              </a:extLst>
            </p:cNvPr>
            <p:cNvSpPr>
              <a:spLocks/>
            </p:cNvSpPr>
            <p:nvPr/>
          </p:nvSpPr>
          <p:spPr bwMode="auto">
            <a:xfrm>
              <a:off x="6960591" y="3104374"/>
              <a:ext cx="282627" cy="486631"/>
            </a:xfrm>
            <a:custGeom>
              <a:avLst/>
              <a:gdLst>
                <a:gd name="T0" fmla="*/ 472622 w 604011"/>
                <a:gd name="T1" fmla="*/ 472622 w 604011"/>
                <a:gd name="T2" fmla="*/ 472622 w 604011"/>
                <a:gd name="T3" fmla="*/ 472622 w 604011"/>
                <a:gd name="T4" fmla="*/ 472622 w 604011"/>
                <a:gd name="T5" fmla="*/ 472622 w 604011"/>
                <a:gd name="T6" fmla="*/ 472622 w 604011"/>
                <a:gd name="T7" fmla="*/ 472622 w 604011"/>
                <a:gd name="T8" fmla="*/ 472622 w 604011"/>
                <a:gd name="T9" fmla="*/ 472622 w 604011"/>
                <a:gd name="T10" fmla="*/ 472622 w 604011"/>
                <a:gd name="T11" fmla="*/ 472622 w 604011"/>
                <a:gd name="T12" fmla="*/ 472622 w 604011"/>
                <a:gd name="T13" fmla="*/ 472622 w 604011"/>
                <a:gd name="T14" fmla="*/ 472622 w 604011"/>
                <a:gd name="T15" fmla="*/ 472622 w 604011"/>
                <a:gd name="T16" fmla="*/ 472622 w 604011"/>
                <a:gd name="T17" fmla="*/ 472622 w 604011"/>
                <a:gd name="T18" fmla="*/ 472622 w 604011"/>
                <a:gd name="T19" fmla="*/ 472622 w 604011"/>
                <a:gd name="T20" fmla="*/ 472622 w 604011"/>
                <a:gd name="T21" fmla="*/ 472622 w 604011"/>
                <a:gd name="T22" fmla="*/ 472622 w 604011"/>
                <a:gd name="T23" fmla="*/ 472622 w 604011"/>
                <a:gd name="T24" fmla="*/ 472622 w 604011"/>
                <a:gd name="T25" fmla="*/ 472622 w 604011"/>
                <a:gd name="T26" fmla="*/ 472622 w 604011"/>
                <a:gd name="T27" fmla="*/ 472622 w 604011"/>
                <a:gd name="T28" fmla="*/ 472622 w 604011"/>
                <a:gd name="T29" fmla="*/ 472622 w 604011"/>
                <a:gd name="T30" fmla="*/ 472622 w 604011"/>
                <a:gd name="T31" fmla="*/ 472622 w 604011"/>
                <a:gd name="T32" fmla="*/ 472622 w 604011"/>
                <a:gd name="T33" fmla="*/ 472622 w 604011"/>
                <a:gd name="T34" fmla="*/ 472622 w 604011"/>
                <a:gd name="T35" fmla="*/ 472622 w 604011"/>
                <a:gd name="T36" fmla="*/ 472622 w 604011"/>
                <a:gd name="T37" fmla="*/ 472622 w 604011"/>
                <a:gd name="T38" fmla="*/ 472622 w 604011"/>
                <a:gd name="T39" fmla="*/ 472622 w 604011"/>
                <a:gd name="T40" fmla="*/ 472622 w 604011"/>
                <a:gd name="T41" fmla="*/ 472622 w 604011"/>
                <a:gd name="T42" fmla="*/ 472622 w 604011"/>
                <a:gd name="T43" fmla="*/ 472622 w 604011"/>
                <a:gd name="T44" fmla="*/ 472622 w 604011"/>
                <a:gd name="T45" fmla="*/ 472622 w 604011"/>
                <a:gd name="T46" fmla="*/ 472622 w 604011"/>
                <a:gd name="T47" fmla="*/ 472622 w 604011"/>
                <a:gd name="T48" fmla="*/ 472622 w 604011"/>
                <a:gd name="T49" fmla="*/ 472622 w 604011"/>
                <a:gd name="T50" fmla="*/ 472622 w 604011"/>
                <a:gd name="T51" fmla="*/ 472622 w 604011"/>
                <a:gd name="T52" fmla="*/ 472622 w 604011"/>
                <a:gd name="T53" fmla="*/ 472622 w 604011"/>
                <a:gd name="T54" fmla="*/ 472622 w 604011"/>
                <a:gd name="T55" fmla="*/ 472622 w 604011"/>
                <a:gd name="T56" fmla="*/ 472622 w 604011"/>
                <a:gd name="T57" fmla="*/ 472622 w 604011"/>
                <a:gd name="T58" fmla="*/ 472622 w 604011"/>
                <a:gd name="T59" fmla="*/ 472622 w 604011"/>
                <a:gd name="T60" fmla="*/ 472622 w 604011"/>
                <a:gd name="T61" fmla="*/ 472622 w 604011"/>
                <a:gd name="T62" fmla="*/ 472622 w 604011"/>
                <a:gd name="T63" fmla="*/ 472622 w 604011"/>
                <a:gd name="T64" fmla="*/ 472622 w 604011"/>
                <a:gd name="T65" fmla="*/ 472622 w 6040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40" h="414">
                  <a:moveTo>
                    <a:pt x="200" y="270"/>
                  </a:moveTo>
                  <a:lnTo>
                    <a:pt x="200" y="217"/>
                  </a:lnTo>
                  <a:cubicBezTo>
                    <a:pt x="200" y="100"/>
                    <a:pt x="151" y="29"/>
                    <a:pt x="130" y="4"/>
                  </a:cubicBezTo>
                  <a:cubicBezTo>
                    <a:pt x="128" y="2"/>
                    <a:pt x="124" y="0"/>
                    <a:pt x="121" y="0"/>
                  </a:cubicBezTo>
                  <a:cubicBezTo>
                    <a:pt x="117" y="0"/>
                    <a:pt x="114" y="1"/>
                    <a:pt x="112" y="4"/>
                  </a:cubicBezTo>
                  <a:cubicBezTo>
                    <a:pt x="91" y="29"/>
                    <a:pt x="40" y="100"/>
                    <a:pt x="40" y="217"/>
                  </a:cubicBezTo>
                  <a:lnTo>
                    <a:pt x="40" y="270"/>
                  </a:lnTo>
                  <a:lnTo>
                    <a:pt x="30" y="276"/>
                  </a:lnTo>
                  <a:cubicBezTo>
                    <a:pt x="12" y="289"/>
                    <a:pt x="0" y="310"/>
                    <a:pt x="0" y="333"/>
                  </a:cubicBezTo>
                  <a:lnTo>
                    <a:pt x="0" y="395"/>
                  </a:lnTo>
                  <a:cubicBezTo>
                    <a:pt x="0" y="399"/>
                    <a:pt x="2" y="403"/>
                    <a:pt x="6" y="404"/>
                  </a:cubicBezTo>
                  <a:cubicBezTo>
                    <a:pt x="9" y="406"/>
                    <a:pt x="13" y="406"/>
                    <a:pt x="16" y="404"/>
                  </a:cubicBezTo>
                  <a:lnTo>
                    <a:pt x="48" y="383"/>
                  </a:lnTo>
                  <a:cubicBezTo>
                    <a:pt x="56" y="377"/>
                    <a:pt x="67" y="374"/>
                    <a:pt x="78" y="374"/>
                  </a:cubicBezTo>
                  <a:lnTo>
                    <a:pt x="101" y="374"/>
                  </a:lnTo>
                  <a:lnTo>
                    <a:pt x="101" y="404"/>
                  </a:lnTo>
                  <a:cubicBezTo>
                    <a:pt x="101" y="410"/>
                    <a:pt x="105" y="414"/>
                    <a:pt x="111" y="414"/>
                  </a:cubicBezTo>
                  <a:lnTo>
                    <a:pt x="129" y="414"/>
                  </a:lnTo>
                  <a:cubicBezTo>
                    <a:pt x="135" y="414"/>
                    <a:pt x="140" y="410"/>
                    <a:pt x="140" y="404"/>
                  </a:cubicBezTo>
                  <a:lnTo>
                    <a:pt x="140" y="374"/>
                  </a:lnTo>
                  <a:lnTo>
                    <a:pt x="163" y="374"/>
                  </a:lnTo>
                  <a:cubicBezTo>
                    <a:pt x="173" y="374"/>
                    <a:pt x="184" y="377"/>
                    <a:pt x="193" y="383"/>
                  </a:cubicBezTo>
                  <a:lnTo>
                    <a:pt x="224" y="404"/>
                  </a:lnTo>
                  <a:cubicBezTo>
                    <a:pt x="227" y="406"/>
                    <a:pt x="231" y="406"/>
                    <a:pt x="235" y="404"/>
                  </a:cubicBezTo>
                  <a:cubicBezTo>
                    <a:pt x="238" y="403"/>
                    <a:pt x="240" y="399"/>
                    <a:pt x="240" y="395"/>
                  </a:cubicBezTo>
                  <a:lnTo>
                    <a:pt x="240" y="333"/>
                  </a:lnTo>
                  <a:cubicBezTo>
                    <a:pt x="240" y="310"/>
                    <a:pt x="229" y="289"/>
                    <a:pt x="210" y="276"/>
                  </a:cubicBezTo>
                  <a:lnTo>
                    <a:pt x="200" y="270"/>
                  </a:lnTo>
                  <a:close/>
                  <a:moveTo>
                    <a:pt x="120" y="187"/>
                  </a:moveTo>
                  <a:cubicBezTo>
                    <a:pt x="101" y="187"/>
                    <a:pt x="85" y="172"/>
                    <a:pt x="85" y="152"/>
                  </a:cubicBezTo>
                  <a:cubicBezTo>
                    <a:pt x="85" y="133"/>
                    <a:pt x="101" y="117"/>
                    <a:pt x="120" y="117"/>
                  </a:cubicBezTo>
                  <a:cubicBezTo>
                    <a:pt x="139" y="117"/>
                    <a:pt x="155" y="133"/>
                    <a:pt x="155" y="152"/>
                  </a:cubicBezTo>
                  <a:cubicBezTo>
                    <a:pt x="155" y="172"/>
                    <a:pt x="139" y="187"/>
                    <a:pt x="120" y="187"/>
                  </a:cubicBezTo>
                  <a:close/>
                </a:path>
              </a:pathLst>
            </a:custGeom>
            <a:solidFill>
              <a:schemeClr val="bg1"/>
            </a:solidFill>
            <a:ln w="9525">
              <a:noFill/>
              <a:round/>
              <a:headEnd/>
              <a:tailEnd/>
            </a:ln>
          </p:spPr>
          <p:txBody>
            <a:bodyPr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endParaRPr dirty="0">
                <a:latin typeface="思源黑体 Normal" panose="020B0400000000000000" pitchFamily="34" charset="-122"/>
              </a:endParaRPr>
            </a:p>
          </p:txBody>
        </p:sp>
      </p:grpSp>
      <p:grpSp>
        <p:nvGrpSpPr>
          <p:cNvPr id="68" name="组合 84">
            <a:extLst>
              <a:ext uri="{FF2B5EF4-FFF2-40B4-BE49-F238E27FC236}">
                <a16:creationId xmlns="" xmlns:a16="http://schemas.microsoft.com/office/drawing/2014/main" id="{6676F2A4-C66C-4BC5-8C84-801293389082}"/>
              </a:ext>
            </a:extLst>
          </p:cNvPr>
          <p:cNvGrpSpPr/>
          <p:nvPr/>
        </p:nvGrpSpPr>
        <p:grpSpPr>
          <a:xfrm>
            <a:off x="4420912" y="2824727"/>
            <a:ext cx="1065603" cy="1208546"/>
            <a:chOff x="4555000" y="2608031"/>
            <a:chExt cx="1166390" cy="1322855"/>
          </a:xfrm>
        </p:grpSpPr>
        <p:sp>
          <p:nvSpPr>
            <p:cNvPr id="69" name="íṧ1íḑê">
              <a:extLst>
                <a:ext uri="{FF2B5EF4-FFF2-40B4-BE49-F238E27FC236}">
                  <a16:creationId xmlns="" xmlns:a16="http://schemas.microsoft.com/office/drawing/2014/main" id="{AD13004B-2327-470A-87FE-84B60EE5B013}"/>
                </a:ext>
              </a:extLst>
            </p:cNvPr>
            <p:cNvSpPr/>
            <p:nvPr/>
          </p:nvSpPr>
          <p:spPr>
            <a:xfrm rot="18900000">
              <a:off x="4555000" y="2608031"/>
              <a:ext cx="1166390" cy="116639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dirty="0">
                <a:latin typeface="思源黑体 Normal" panose="020B0400000000000000" pitchFamily="34" charset="-122"/>
              </a:endParaRPr>
            </a:p>
          </p:txBody>
        </p:sp>
        <p:sp>
          <p:nvSpPr>
            <p:cNvPr id="70" name="iṩlíḓê">
              <a:extLst>
                <a:ext uri="{FF2B5EF4-FFF2-40B4-BE49-F238E27FC236}">
                  <a16:creationId xmlns="" xmlns:a16="http://schemas.microsoft.com/office/drawing/2014/main" id="{9BA72671-08C0-4C2B-B3EA-A9571F687618}"/>
                </a:ext>
              </a:extLst>
            </p:cNvPr>
            <p:cNvSpPr/>
            <p:nvPr/>
          </p:nvSpPr>
          <p:spPr>
            <a:xfrm rot="18900000">
              <a:off x="4555000" y="2764496"/>
              <a:ext cx="1166390" cy="1166390"/>
            </a:xfrm>
            <a:prstGeom prst="rect">
              <a:avLst/>
            </a:prstGeom>
            <a:solidFill>
              <a:schemeClr val="accent2"/>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dirty="0">
                <a:latin typeface="思源黑体 Normal" panose="020B0400000000000000" pitchFamily="34" charset="-122"/>
              </a:endParaRPr>
            </a:p>
          </p:txBody>
        </p:sp>
        <p:sp>
          <p:nvSpPr>
            <p:cNvPr id="71" name="is1iḍè">
              <a:extLst>
                <a:ext uri="{FF2B5EF4-FFF2-40B4-BE49-F238E27FC236}">
                  <a16:creationId xmlns="" xmlns:a16="http://schemas.microsoft.com/office/drawing/2014/main" id="{ED4EBD2E-7808-46B5-89CD-FC11FE976EFD}"/>
                </a:ext>
              </a:extLst>
            </p:cNvPr>
            <p:cNvSpPr>
              <a:spLocks/>
            </p:cNvSpPr>
            <p:nvPr/>
          </p:nvSpPr>
          <p:spPr bwMode="auto">
            <a:xfrm>
              <a:off x="4857839" y="3072802"/>
              <a:ext cx="560710" cy="549777"/>
            </a:xfrm>
            <a:custGeom>
              <a:avLst/>
              <a:gdLst>
                <a:gd name="T0" fmla="*/ 1312 w 1990"/>
                <a:gd name="T1" fmla="*/ 1552 h 1954"/>
                <a:gd name="T2" fmla="*/ 291 w 1990"/>
                <a:gd name="T3" fmla="*/ 1746 h 1954"/>
                <a:gd name="T4" fmla="*/ 0 w 1990"/>
                <a:gd name="T5" fmla="*/ 540 h 1954"/>
                <a:gd name="T6" fmla="*/ 515 w 1990"/>
                <a:gd name="T7" fmla="*/ 249 h 1954"/>
                <a:gd name="T8" fmla="*/ 1205 w 1990"/>
                <a:gd name="T9" fmla="*/ 0 h 1954"/>
                <a:gd name="T10" fmla="*/ 1496 w 1990"/>
                <a:gd name="T11" fmla="*/ 489 h 1954"/>
                <a:gd name="T12" fmla="*/ 1413 w 1990"/>
                <a:gd name="T13" fmla="*/ 291 h 1954"/>
                <a:gd name="T14" fmla="*/ 802 w 1990"/>
                <a:gd name="T15" fmla="*/ 83 h 1954"/>
                <a:gd name="T16" fmla="*/ 1039 w 1990"/>
                <a:gd name="T17" fmla="*/ 249 h 1954"/>
                <a:gd name="T18" fmla="*/ 1243 w 1990"/>
                <a:gd name="T19" fmla="*/ 499 h 1954"/>
                <a:gd name="T20" fmla="*/ 291 w 1990"/>
                <a:gd name="T21" fmla="*/ 333 h 1954"/>
                <a:gd name="T22" fmla="*/ 83 w 1990"/>
                <a:gd name="T23" fmla="*/ 1455 h 1954"/>
                <a:gd name="T24" fmla="*/ 1039 w 1990"/>
                <a:gd name="T25" fmla="*/ 1663 h 1954"/>
                <a:gd name="T26" fmla="*/ 1641 w 1990"/>
                <a:gd name="T27" fmla="*/ 1453 h 1954"/>
                <a:gd name="T28" fmla="*/ 1138 w 1990"/>
                <a:gd name="T29" fmla="*/ 583 h 1954"/>
                <a:gd name="T30" fmla="*/ 1641 w 1990"/>
                <a:gd name="T31" fmla="*/ 1453 h 1954"/>
                <a:gd name="T32" fmla="*/ 1752 w 1990"/>
                <a:gd name="T33" fmla="*/ 809 h 1954"/>
                <a:gd name="T34" fmla="*/ 1026 w 1990"/>
                <a:gd name="T35" fmla="*/ 1228 h 1954"/>
                <a:gd name="T36" fmla="*/ 1767 w 1990"/>
                <a:gd name="T37" fmla="*/ 1422 h 1954"/>
                <a:gd name="T38" fmla="*/ 1717 w 1990"/>
                <a:gd name="T39" fmla="*/ 1835 h 1954"/>
                <a:gd name="T40" fmla="*/ 1767 w 1990"/>
                <a:gd name="T41" fmla="*/ 1422 h 1954"/>
                <a:gd name="T42" fmla="*/ 1739 w 1990"/>
                <a:gd name="T43" fmla="*/ 1874 h 1954"/>
                <a:gd name="T44" fmla="*/ 1956 w 1990"/>
                <a:gd name="T45" fmla="*/ 1749 h 1954"/>
                <a:gd name="T46" fmla="*/ 249 w 1990"/>
                <a:gd name="T47" fmla="*/ 551 h 1954"/>
                <a:gd name="T48" fmla="*/ 803 w 1990"/>
                <a:gd name="T49" fmla="*/ 613 h 1954"/>
                <a:gd name="T50" fmla="*/ 675 w 1990"/>
                <a:gd name="T51" fmla="*/ 828 h 1954"/>
                <a:gd name="T52" fmla="*/ 249 w 1990"/>
                <a:gd name="T53" fmla="*/ 890 h 1954"/>
                <a:gd name="T54" fmla="*/ 675 w 1990"/>
                <a:gd name="T55" fmla="*/ 828 h 1954"/>
                <a:gd name="T56" fmla="*/ 675 w 1990"/>
                <a:gd name="T57" fmla="*/ 1167 h 1954"/>
                <a:gd name="T58" fmla="*/ 249 w 1990"/>
                <a:gd name="T59" fmla="*/ 1105 h 1954"/>
                <a:gd name="T60" fmla="*/ 249 w 1990"/>
                <a:gd name="T61" fmla="*/ 1444 h 1954"/>
                <a:gd name="T62" fmla="*/ 803 w 1990"/>
                <a:gd name="T63" fmla="*/ 1382 h 1954"/>
                <a:gd name="T64" fmla="*/ 249 w 1990"/>
                <a:gd name="T65" fmla="*/ 1444 h 1954"/>
                <a:gd name="T66" fmla="*/ 1179 w 1990"/>
                <a:gd name="T67" fmla="*/ 961 h 1954"/>
                <a:gd name="T68" fmla="*/ 1300 w 1990"/>
                <a:gd name="T69" fmla="*/ 1219 h 1954"/>
                <a:gd name="T70" fmla="*/ 1604 w 1990"/>
                <a:gd name="T71" fmla="*/ 858 h 19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990" h="1954">
                  <a:moveTo>
                    <a:pt x="1231" y="1534"/>
                  </a:moveTo>
                  <a:cubicBezTo>
                    <a:pt x="1258" y="1542"/>
                    <a:pt x="1285" y="1548"/>
                    <a:pt x="1312" y="1552"/>
                  </a:cubicBezTo>
                  <a:cubicBezTo>
                    <a:pt x="1272" y="1665"/>
                    <a:pt x="1165" y="1746"/>
                    <a:pt x="1039" y="1746"/>
                  </a:cubicBezTo>
                  <a:lnTo>
                    <a:pt x="291" y="1746"/>
                  </a:lnTo>
                  <a:cubicBezTo>
                    <a:pt x="131" y="1746"/>
                    <a:pt x="0" y="1615"/>
                    <a:pt x="0" y="1455"/>
                  </a:cubicBezTo>
                  <a:lnTo>
                    <a:pt x="0" y="540"/>
                  </a:lnTo>
                  <a:cubicBezTo>
                    <a:pt x="0" y="380"/>
                    <a:pt x="131" y="249"/>
                    <a:pt x="291" y="249"/>
                  </a:cubicBezTo>
                  <a:lnTo>
                    <a:pt x="515" y="249"/>
                  </a:lnTo>
                  <a:cubicBezTo>
                    <a:pt x="535" y="109"/>
                    <a:pt x="656" y="0"/>
                    <a:pt x="802" y="0"/>
                  </a:cubicBezTo>
                  <a:lnTo>
                    <a:pt x="1205" y="0"/>
                  </a:lnTo>
                  <a:cubicBezTo>
                    <a:pt x="1366" y="0"/>
                    <a:pt x="1496" y="131"/>
                    <a:pt x="1496" y="291"/>
                  </a:cubicBezTo>
                  <a:lnTo>
                    <a:pt x="1496" y="489"/>
                  </a:lnTo>
                  <a:cubicBezTo>
                    <a:pt x="1469" y="484"/>
                    <a:pt x="1441" y="480"/>
                    <a:pt x="1413" y="479"/>
                  </a:cubicBezTo>
                  <a:lnTo>
                    <a:pt x="1413" y="291"/>
                  </a:lnTo>
                  <a:cubicBezTo>
                    <a:pt x="1413" y="176"/>
                    <a:pt x="1320" y="83"/>
                    <a:pt x="1205" y="83"/>
                  </a:cubicBezTo>
                  <a:lnTo>
                    <a:pt x="802" y="83"/>
                  </a:lnTo>
                  <a:cubicBezTo>
                    <a:pt x="701" y="83"/>
                    <a:pt x="617" y="155"/>
                    <a:pt x="598" y="249"/>
                  </a:cubicBezTo>
                  <a:lnTo>
                    <a:pt x="1039" y="249"/>
                  </a:lnTo>
                  <a:cubicBezTo>
                    <a:pt x="1180" y="249"/>
                    <a:pt x="1297" y="349"/>
                    <a:pt x="1324" y="482"/>
                  </a:cubicBezTo>
                  <a:cubicBezTo>
                    <a:pt x="1297" y="485"/>
                    <a:pt x="1270" y="491"/>
                    <a:pt x="1243" y="499"/>
                  </a:cubicBezTo>
                  <a:cubicBezTo>
                    <a:pt x="1224" y="404"/>
                    <a:pt x="1140" y="333"/>
                    <a:pt x="1039" y="333"/>
                  </a:cubicBezTo>
                  <a:lnTo>
                    <a:pt x="291" y="333"/>
                  </a:lnTo>
                  <a:cubicBezTo>
                    <a:pt x="177" y="333"/>
                    <a:pt x="83" y="426"/>
                    <a:pt x="83" y="540"/>
                  </a:cubicBezTo>
                  <a:lnTo>
                    <a:pt x="83" y="1455"/>
                  </a:lnTo>
                  <a:cubicBezTo>
                    <a:pt x="83" y="1569"/>
                    <a:pt x="177" y="1663"/>
                    <a:pt x="291" y="1663"/>
                  </a:cubicBezTo>
                  <a:lnTo>
                    <a:pt x="1039" y="1663"/>
                  </a:lnTo>
                  <a:cubicBezTo>
                    <a:pt x="1126" y="1663"/>
                    <a:pt x="1200" y="1609"/>
                    <a:pt x="1231" y="1534"/>
                  </a:cubicBezTo>
                  <a:close/>
                  <a:moveTo>
                    <a:pt x="1641" y="1453"/>
                  </a:moveTo>
                  <a:cubicBezTo>
                    <a:pt x="1401" y="1591"/>
                    <a:pt x="1093" y="1509"/>
                    <a:pt x="955" y="1269"/>
                  </a:cubicBezTo>
                  <a:cubicBezTo>
                    <a:pt x="816" y="1029"/>
                    <a:pt x="899" y="722"/>
                    <a:pt x="1138" y="583"/>
                  </a:cubicBezTo>
                  <a:cubicBezTo>
                    <a:pt x="1378" y="445"/>
                    <a:pt x="1686" y="527"/>
                    <a:pt x="1824" y="767"/>
                  </a:cubicBezTo>
                  <a:cubicBezTo>
                    <a:pt x="1963" y="1007"/>
                    <a:pt x="1880" y="1314"/>
                    <a:pt x="1641" y="1453"/>
                  </a:cubicBezTo>
                  <a:close/>
                  <a:moveTo>
                    <a:pt x="1599" y="1381"/>
                  </a:moveTo>
                  <a:cubicBezTo>
                    <a:pt x="1799" y="1266"/>
                    <a:pt x="1868" y="1009"/>
                    <a:pt x="1752" y="809"/>
                  </a:cubicBezTo>
                  <a:cubicBezTo>
                    <a:pt x="1637" y="608"/>
                    <a:pt x="1380" y="539"/>
                    <a:pt x="1180" y="655"/>
                  </a:cubicBezTo>
                  <a:cubicBezTo>
                    <a:pt x="980" y="771"/>
                    <a:pt x="911" y="1027"/>
                    <a:pt x="1026" y="1228"/>
                  </a:cubicBezTo>
                  <a:cubicBezTo>
                    <a:pt x="1142" y="1428"/>
                    <a:pt x="1399" y="1497"/>
                    <a:pt x="1599" y="1381"/>
                  </a:cubicBezTo>
                  <a:close/>
                  <a:moveTo>
                    <a:pt x="1767" y="1422"/>
                  </a:moveTo>
                  <a:lnTo>
                    <a:pt x="1551" y="1547"/>
                  </a:lnTo>
                  <a:lnTo>
                    <a:pt x="1717" y="1835"/>
                  </a:lnTo>
                  <a:lnTo>
                    <a:pt x="1933" y="1710"/>
                  </a:lnTo>
                  <a:lnTo>
                    <a:pt x="1767" y="1422"/>
                  </a:lnTo>
                  <a:close/>
                  <a:moveTo>
                    <a:pt x="1956" y="1749"/>
                  </a:moveTo>
                  <a:lnTo>
                    <a:pt x="1739" y="1874"/>
                  </a:lnTo>
                  <a:cubicBezTo>
                    <a:pt x="1774" y="1934"/>
                    <a:pt x="1850" y="1954"/>
                    <a:pt x="1910" y="1919"/>
                  </a:cubicBezTo>
                  <a:cubicBezTo>
                    <a:pt x="1969" y="1885"/>
                    <a:pt x="1990" y="1809"/>
                    <a:pt x="1956" y="1749"/>
                  </a:cubicBezTo>
                  <a:close/>
                  <a:moveTo>
                    <a:pt x="803" y="551"/>
                  </a:moveTo>
                  <a:lnTo>
                    <a:pt x="249" y="551"/>
                  </a:lnTo>
                  <a:lnTo>
                    <a:pt x="249" y="613"/>
                  </a:lnTo>
                  <a:lnTo>
                    <a:pt x="803" y="613"/>
                  </a:lnTo>
                  <a:lnTo>
                    <a:pt x="803" y="551"/>
                  </a:lnTo>
                  <a:close/>
                  <a:moveTo>
                    <a:pt x="675" y="828"/>
                  </a:moveTo>
                  <a:lnTo>
                    <a:pt x="249" y="828"/>
                  </a:lnTo>
                  <a:lnTo>
                    <a:pt x="249" y="890"/>
                  </a:lnTo>
                  <a:lnTo>
                    <a:pt x="675" y="890"/>
                  </a:lnTo>
                  <a:lnTo>
                    <a:pt x="675" y="828"/>
                  </a:lnTo>
                  <a:close/>
                  <a:moveTo>
                    <a:pt x="249" y="1167"/>
                  </a:moveTo>
                  <a:lnTo>
                    <a:pt x="675" y="1167"/>
                  </a:lnTo>
                  <a:lnTo>
                    <a:pt x="675" y="1105"/>
                  </a:lnTo>
                  <a:lnTo>
                    <a:pt x="249" y="1105"/>
                  </a:lnTo>
                  <a:lnTo>
                    <a:pt x="249" y="1167"/>
                  </a:lnTo>
                  <a:close/>
                  <a:moveTo>
                    <a:pt x="249" y="1444"/>
                  </a:moveTo>
                  <a:lnTo>
                    <a:pt x="803" y="1444"/>
                  </a:lnTo>
                  <a:lnTo>
                    <a:pt x="803" y="1382"/>
                  </a:lnTo>
                  <a:lnTo>
                    <a:pt x="249" y="1382"/>
                  </a:lnTo>
                  <a:lnTo>
                    <a:pt x="249" y="1444"/>
                  </a:lnTo>
                  <a:close/>
                  <a:moveTo>
                    <a:pt x="1308" y="1105"/>
                  </a:moveTo>
                  <a:lnTo>
                    <a:pt x="1179" y="961"/>
                  </a:lnTo>
                  <a:lnTo>
                    <a:pt x="1118" y="1017"/>
                  </a:lnTo>
                  <a:lnTo>
                    <a:pt x="1300" y="1219"/>
                  </a:lnTo>
                  <a:lnTo>
                    <a:pt x="1657" y="922"/>
                  </a:lnTo>
                  <a:lnTo>
                    <a:pt x="1604" y="858"/>
                  </a:lnTo>
                  <a:lnTo>
                    <a:pt x="1308" y="1105"/>
                  </a:lnTo>
                  <a:close/>
                </a:path>
              </a:pathLst>
            </a:custGeom>
            <a:solidFill>
              <a:schemeClr val="bg1"/>
            </a:solidFill>
            <a:ln w="9525">
              <a:noFill/>
              <a:round/>
              <a:headEnd/>
              <a:tailEnd/>
            </a:ln>
          </p:spPr>
          <p:txBody>
            <a:bodyPr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endParaRPr dirty="0">
                <a:latin typeface="思源黑体 Normal" panose="020B0400000000000000" pitchFamily="34" charset="-122"/>
              </a:endParaRPr>
            </a:p>
          </p:txBody>
        </p:sp>
      </p:grpSp>
      <p:grpSp>
        <p:nvGrpSpPr>
          <p:cNvPr id="72" name="组合 90">
            <a:extLst>
              <a:ext uri="{FF2B5EF4-FFF2-40B4-BE49-F238E27FC236}">
                <a16:creationId xmlns="" xmlns:a16="http://schemas.microsoft.com/office/drawing/2014/main" id="{887FE971-5685-497C-A62F-FF1ED7A54B02}"/>
              </a:ext>
            </a:extLst>
          </p:cNvPr>
          <p:cNvGrpSpPr/>
          <p:nvPr/>
        </p:nvGrpSpPr>
        <p:grpSpPr>
          <a:xfrm>
            <a:off x="1117162" y="4635997"/>
            <a:ext cx="3022460" cy="1054135"/>
            <a:chOff x="4457820" y="2412339"/>
            <a:chExt cx="3022460" cy="1054135"/>
          </a:xfrm>
        </p:grpSpPr>
        <p:sp>
          <p:nvSpPr>
            <p:cNvPr id="73" name="文本框 72">
              <a:extLst>
                <a:ext uri="{FF2B5EF4-FFF2-40B4-BE49-F238E27FC236}">
                  <a16:creationId xmlns="" xmlns:a16="http://schemas.microsoft.com/office/drawing/2014/main" id="{607660E7-F491-41DA-AE1B-37BBEA03924B}"/>
                </a:ext>
              </a:extLst>
            </p:cNvPr>
            <p:cNvSpPr txBox="1"/>
            <p:nvPr/>
          </p:nvSpPr>
          <p:spPr>
            <a:xfrm>
              <a:off x="4902159" y="2412339"/>
              <a:ext cx="2133781" cy="369332"/>
            </a:xfrm>
            <a:prstGeom prst="rect">
              <a:avLst/>
            </a:prstGeom>
            <a:noFill/>
          </p:spPr>
          <p:txBody>
            <a:bodyPr wrap="square" rtlCol="0">
              <a:spAutoFit/>
              <a:scene3d>
                <a:camera prst="orthographicFront"/>
                <a:lightRig rig="threePt" dir="t"/>
              </a:scene3d>
              <a:sp3d contourW="12700"/>
            </a:bodyPr>
            <a:lstStyle/>
            <a:p>
              <a:pPr algn="ctr"/>
              <a:r>
                <a:rPr lang="zh-CN" altLang="en-US" b="1" dirty="0">
                  <a:solidFill>
                    <a:schemeClr val="tx1">
                      <a:lumMod val="75000"/>
                      <a:lumOff val="25000"/>
                    </a:schemeClr>
                  </a:solidFill>
                  <a:latin typeface="思源黑体 Medium" panose="020B0600000000000000" pitchFamily="34" charset="-122"/>
                  <a:ea typeface="思源黑体 Medium" panose="020B0600000000000000" pitchFamily="34" charset="-122"/>
                </a:rPr>
                <a:t>标题文字添加</a:t>
              </a:r>
            </a:p>
          </p:txBody>
        </p:sp>
        <p:sp>
          <p:nvSpPr>
            <p:cNvPr id="74" name="文本框 73">
              <a:extLst>
                <a:ext uri="{FF2B5EF4-FFF2-40B4-BE49-F238E27FC236}">
                  <a16:creationId xmlns="" xmlns:a16="http://schemas.microsoft.com/office/drawing/2014/main" id="{8752EE23-C5C5-4C0C-86FF-8545E9DDD145}"/>
                </a:ext>
              </a:extLst>
            </p:cNvPr>
            <p:cNvSpPr txBox="1"/>
            <p:nvPr/>
          </p:nvSpPr>
          <p:spPr>
            <a:xfrm>
              <a:off x="4457820" y="2750893"/>
              <a:ext cx="3022460" cy="715581"/>
            </a:xfrm>
            <a:prstGeom prst="rect">
              <a:avLst/>
            </a:prstGeom>
            <a:noFill/>
          </p:spPr>
          <p:txBody>
            <a:bodyPr wrap="square" rtlCol="0">
              <a:spAutoFit/>
              <a:scene3d>
                <a:camera prst="orthographicFront"/>
                <a:lightRig rig="threePt" dir="t"/>
              </a:scene3d>
              <a:sp3d contourW="12700"/>
            </a:bodyPr>
            <a:lstStyle/>
            <a:p>
              <a:pPr lvl="0" algn="ctr">
                <a:lnSpc>
                  <a:spcPct val="150000"/>
                </a:lnSpc>
                <a:defRPr/>
              </a:pPr>
              <a:r>
                <a:rPr lang="zh-CN" altLang="en-US" sz="900" dirty="0">
                  <a:solidFill>
                    <a:srgbClr val="000000">
                      <a:lumMod val="75000"/>
                      <a:lumOff val="25000"/>
                    </a:srgbClr>
                  </a:solidFill>
                  <a:latin typeface="Century Gothic" panose="020B0502020202020204" pitchFamily="34" charset="0"/>
                  <a:ea typeface="思源黑体 Normal" panose="020B0400000000000000" pitchFamily="34" charset="-122"/>
                </a:rPr>
                <a:t>点击输入简要文字内容，文字内容需概括精炼，言简意赅的说明分项内容言简意赅的说明分项内容点击输入简要文字内容，</a:t>
              </a:r>
            </a:p>
          </p:txBody>
        </p:sp>
      </p:grpSp>
      <p:grpSp>
        <p:nvGrpSpPr>
          <p:cNvPr id="75" name="组合 93">
            <a:extLst>
              <a:ext uri="{FF2B5EF4-FFF2-40B4-BE49-F238E27FC236}">
                <a16:creationId xmlns="" xmlns:a16="http://schemas.microsoft.com/office/drawing/2014/main" id="{55C3FE38-F080-446F-B437-239CB56BBE04}"/>
              </a:ext>
            </a:extLst>
          </p:cNvPr>
          <p:cNvGrpSpPr/>
          <p:nvPr/>
        </p:nvGrpSpPr>
        <p:grpSpPr>
          <a:xfrm>
            <a:off x="5781990" y="4635997"/>
            <a:ext cx="3022460" cy="1054135"/>
            <a:chOff x="4457820" y="2412339"/>
            <a:chExt cx="3022460" cy="1054135"/>
          </a:xfrm>
        </p:grpSpPr>
        <p:sp>
          <p:nvSpPr>
            <p:cNvPr id="76" name="文本框 75">
              <a:extLst>
                <a:ext uri="{FF2B5EF4-FFF2-40B4-BE49-F238E27FC236}">
                  <a16:creationId xmlns="" xmlns:a16="http://schemas.microsoft.com/office/drawing/2014/main" id="{58D12304-0240-4837-BCBF-94D110925238}"/>
                </a:ext>
              </a:extLst>
            </p:cNvPr>
            <p:cNvSpPr txBox="1"/>
            <p:nvPr/>
          </p:nvSpPr>
          <p:spPr>
            <a:xfrm>
              <a:off x="4902159" y="2412339"/>
              <a:ext cx="2133781" cy="369332"/>
            </a:xfrm>
            <a:prstGeom prst="rect">
              <a:avLst/>
            </a:prstGeom>
            <a:noFill/>
          </p:spPr>
          <p:txBody>
            <a:bodyPr wrap="square" rtlCol="0">
              <a:spAutoFit/>
              <a:scene3d>
                <a:camera prst="orthographicFront"/>
                <a:lightRig rig="threePt" dir="t"/>
              </a:scene3d>
              <a:sp3d contourW="12700"/>
            </a:bodyPr>
            <a:lstStyle/>
            <a:p>
              <a:pPr algn="ctr"/>
              <a:r>
                <a:rPr lang="zh-CN" altLang="en-US" b="1" dirty="0">
                  <a:solidFill>
                    <a:schemeClr val="tx1">
                      <a:lumMod val="75000"/>
                      <a:lumOff val="25000"/>
                    </a:schemeClr>
                  </a:solidFill>
                  <a:latin typeface="思源黑体 Medium" panose="020B0600000000000000" pitchFamily="34" charset="-122"/>
                  <a:ea typeface="思源黑体 Medium" panose="020B0600000000000000" pitchFamily="34" charset="-122"/>
                </a:rPr>
                <a:t>标题文字添加</a:t>
              </a:r>
            </a:p>
          </p:txBody>
        </p:sp>
        <p:sp>
          <p:nvSpPr>
            <p:cNvPr id="77" name="文本框 76">
              <a:extLst>
                <a:ext uri="{FF2B5EF4-FFF2-40B4-BE49-F238E27FC236}">
                  <a16:creationId xmlns="" xmlns:a16="http://schemas.microsoft.com/office/drawing/2014/main" id="{8214A0D5-D08D-4883-ABCA-3E9BF005C67A}"/>
                </a:ext>
              </a:extLst>
            </p:cNvPr>
            <p:cNvSpPr txBox="1"/>
            <p:nvPr/>
          </p:nvSpPr>
          <p:spPr>
            <a:xfrm>
              <a:off x="4457820" y="2750893"/>
              <a:ext cx="3022460" cy="715581"/>
            </a:xfrm>
            <a:prstGeom prst="rect">
              <a:avLst/>
            </a:prstGeom>
            <a:noFill/>
          </p:spPr>
          <p:txBody>
            <a:bodyPr wrap="square" rtlCol="0">
              <a:spAutoFit/>
              <a:scene3d>
                <a:camera prst="orthographicFront"/>
                <a:lightRig rig="threePt" dir="t"/>
              </a:scene3d>
              <a:sp3d contourW="12700"/>
            </a:bodyPr>
            <a:lstStyle/>
            <a:p>
              <a:pPr lvl="0" algn="ctr">
                <a:lnSpc>
                  <a:spcPct val="150000"/>
                </a:lnSpc>
                <a:defRPr/>
              </a:pPr>
              <a:r>
                <a:rPr lang="zh-CN" altLang="en-US" sz="900" dirty="0">
                  <a:solidFill>
                    <a:srgbClr val="000000">
                      <a:lumMod val="75000"/>
                      <a:lumOff val="25000"/>
                    </a:srgbClr>
                  </a:solidFill>
                  <a:latin typeface="Century Gothic" panose="020B0502020202020204" pitchFamily="34" charset="0"/>
                  <a:ea typeface="思源黑体 Normal" panose="020B0400000000000000" pitchFamily="34" charset="-122"/>
                </a:rPr>
                <a:t>点击输入简要文字内容，文字内容需概括精炼，言简意赅的说明分项内容言简意赅的说明分项内容点击输入简要文字内容，</a:t>
              </a:r>
            </a:p>
          </p:txBody>
        </p:sp>
      </p:grpSp>
      <p:grpSp>
        <p:nvGrpSpPr>
          <p:cNvPr id="78" name="组合 96">
            <a:extLst>
              <a:ext uri="{FF2B5EF4-FFF2-40B4-BE49-F238E27FC236}">
                <a16:creationId xmlns="" xmlns:a16="http://schemas.microsoft.com/office/drawing/2014/main" id="{135BAA02-8DDD-477F-BFB6-3C9C86F741CD}"/>
              </a:ext>
            </a:extLst>
          </p:cNvPr>
          <p:cNvGrpSpPr/>
          <p:nvPr/>
        </p:nvGrpSpPr>
        <p:grpSpPr>
          <a:xfrm>
            <a:off x="3442482" y="1572350"/>
            <a:ext cx="3022460" cy="1054135"/>
            <a:chOff x="4457820" y="2412339"/>
            <a:chExt cx="3022460" cy="1054135"/>
          </a:xfrm>
        </p:grpSpPr>
        <p:sp>
          <p:nvSpPr>
            <p:cNvPr id="79" name="文本框 78">
              <a:extLst>
                <a:ext uri="{FF2B5EF4-FFF2-40B4-BE49-F238E27FC236}">
                  <a16:creationId xmlns="" xmlns:a16="http://schemas.microsoft.com/office/drawing/2014/main" id="{054DD1C2-D938-4ABF-8CEC-DB59E21D36BF}"/>
                </a:ext>
              </a:extLst>
            </p:cNvPr>
            <p:cNvSpPr txBox="1"/>
            <p:nvPr/>
          </p:nvSpPr>
          <p:spPr>
            <a:xfrm>
              <a:off x="4902159" y="2412339"/>
              <a:ext cx="2133781" cy="369332"/>
            </a:xfrm>
            <a:prstGeom prst="rect">
              <a:avLst/>
            </a:prstGeom>
            <a:noFill/>
          </p:spPr>
          <p:txBody>
            <a:bodyPr wrap="square" rtlCol="0">
              <a:spAutoFit/>
              <a:scene3d>
                <a:camera prst="orthographicFront"/>
                <a:lightRig rig="threePt" dir="t"/>
              </a:scene3d>
              <a:sp3d contourW="12700"/>
            </a:bodyPr>
            <a:lstStyle/>
            <a:p>
              <a:pPr algn="ctr"/>
              <a:r>
                <a:rPr lang="zh-CN" altLang="en-US" b="1" dirty="0">
                  <a:solidFill>
                    <a:schemeClr val="tx1">
                      <a:lumMod val="75000"/>
                      <a:lumOff val="25000"/>
                    </a:schemeClr>
                  </a:solidFill>
                  <a:latin typeface="思源黑体 Medium" panose="020B0600000000000000" pitchFamily="34" charset="-122"/>
                  <a:ea typeface="思源黑体 Medium" panose="020B0600000000000000" pitchFamily="34" charset="-122"/>
                </a:rPr>
                <a:t>标题文字添加</a:t>
              </a:r>
            </a:p>
          </p:txBody>
        </p:sp>
        <p:sp>
          <p:nvSpPr>
            <p:cNvPr id="80" name="文本框 79">
              <a:extLst>
                <a:ext uri="{FF2B5EF4-FFF2-40B4-BE49-F238E27FC236}">
                  <a16:creationId xmlns="" xmlns:a16="http://schemas.microsoft.com/office/drawing/2014/main" id="{49F61160-5D8D-4A2B-9601-9561F8735E1E}"/>
                </a:ext>
              </a:extLst>
            </p:cNvPr>
            <p:cNvSpPr txBox="1"/>
            <p:nvPr/>
          </p:nvSpPr>
          <p:spPr>
            <a:xfrm>
              <a:off x="4457820" y="2750893"/>
              <a:ext cx="3022460" cy="715581"/>
            </a:xfrm>
            <a:prstGeom prst="rect">
              <a:avLst/>
            </a:prstGeom>
            <a:noFill/>
          </p:spPr>
          <p:txBody>
            <a:bodyPr wrap="square" rtlCol="0">
              <a:spAutoFit/>
              <a:scene3d>
                <a:camera prst="orthographicFront"/>
                <a:lightRig rig="threePt" dir="t"/>
              </a:scene3d>
              <a:sp3d contourW="12700"/>
            </a:bodyPr>
            <a:lstStyle/>
            <a:p>
              <a:pPr lvl="0" algn="ctr">
                <a:lnSpc>
                  <a:spcPct val="150000"/>
                </a:lnSpc>
                <a:defRPr/>
              </a:pPr>
              <a:r>
                <a:rPr lang="zh-CN" altLang="en-US" sz="900" dirty="0">
                  <a:solidFill>
                    <a:schemeClr val="tx1">
                      <a:lumMod val="75000"/>
                      <a:lumOff val="25000"/>
                    </a:schemeClr>
                  </a:solidFill>
                  <a:latin typeface="Century Gothic" panose="020B0502020202020204" pitchFamily="34" charset="0"/>
                  <a:ea typeface="思源黑体 Normal" panose="020B0400000000000000" pitchFamily="34" charset="-122"/>
                </a:rPr>
                <a:t>点击输入简要文字内容，文字内容需概括精炼，言简意赅的说明分项内容言简意赅的说明分项内容点击输入简要文字内容，</a:t>
              </a:r>
            </a:p>
          </p:txBody>
        </p:sp>
      </p:grpSp>
      <p:grpSp>
        <p:nvGrpSpPr>
          <p:cNvPr id="81" name="组合 99">
            <a:extLst>
              <a:ext uri="{FF2B5EF4-FFF2-40B4-BE49-F238E27FC236}">
                <a16:creationId xmlns="" xmlns:a16="http://schemas.microsoft.com/office/drawing/2014/main" id="{6BE9EE9F-4CB9-494C-9FC6-E4BBB7984910}"/>
              </a:ext>
            </a:extLst>
          </p:cNvPr>
          <p:cNvGrpSpPr/>
          <p:nvPr/>
        </p:nvGrpSpPr>
        <p:grpSpPr>
          <a:xfrm>
            <a:off x="8060165" y="1572350"/>
            <a:ext cx="3022460" cy="1054135"/>
            <a:chOff x="4457820" y="2412339"/>
            <a:chExt cx="3022460" cy="1054135"/>
          </a:xfrm>
        </p:grpSpPr>
        <p:sp>
          <p:nvSpPr>
            <p:cNvPr id="82" name="文本框 81">
              <a:extLst>
                <a:ext uri="{FF2B5EF4-FFF2-40B4-BE49-F238E27FC236}">
                  <a16:creationId xmlns="" xmlns:a16="http://schemas.microsoft.com/office/drawing/2014/main" id="{B81F92CB-F192-4AD5-AB08-AEDEF62D8F86}"/>
                </a:ext>
              </a:extLst>
            </p:cNvPr>
            <p:cNvSpPr txBox="1"/>
            <p:nvPr/>
          </p:nvSpPr>
          <p:spPr>
            <a:xfrm>
              <a:off x="4902159" y="2412339"/>
              <a:ext cx="2133781" cy="369332"/>
            </a:xfrm>
            <a:prstGeom prst="rect">
              <a:avLst/>
            </a:prstGeom>
            <a:noFill/>
          </p:spPr>
          <p:txBody>
            <a:bodyPr wrap="square" rtlCol="0">
              <a:spAutoFit/>
              <a:scene3d>
                <a:camera prst="orthographicFront"/>
                <a:lightRig rig="threePt" dir="t"/>
              </a:scene3d>
              <a:sp3d contourW="12700"/>
            </a:bodyPr>
            <a:lstStyle/>
            <a:p>
              <a:pPr algn="ctr"/>
              <a:r>
                <a:rPr lang="zh-CN" altLang="en-US" b="1" dirty="0">
                  <a:solidFill>
                    <a:schemeClr val="tx1">
                      <a:lumMod val="75000"/>
                      <a:lumOff val="25000"/>
                    </a:schemeClr>
                  </a:solidFill>
                  <a:latin typeface="思源黑体 Medium" panose="020B0600000000000000" pitchFamily="34" charset="-122"/>
                  <a:ea typeface="思源黑体 Medium" panose="020B0600000000000000" pitchFamily="34" charset="-122"/>
                </a:rPr>
                <a:t>标题文字添加</a:t>
              </a:r>
            </a:p>
          </p:txBody>
        </p:sp>
        <p:sp>
          <p:nvSpPr>
            <p:cNvPr id="83" name="文本框 82">
              <a:extLst>
                <a:ext uri="{FF2B5EF4-FFF2-40B4-BE49-F238E27FC236}">
                  <a16:creationId xmlns="" xmlns:a16="http://schemas.microsoft.com/office/drawing/2014/main" id="{D4565946-E2F7-4FB7-AF53-88AB7A47B31D}"/>
                </a:ext>
              </a:extLst>
            </p:cNvPr>
            <p:cNvSpPr txBox="1"/>
            <p:nvPr/>
          </p:nvSpPr>
          <p:spPr>
            <a:xfrm>
              <a:off x="4457820" y="2750893"/>
              <a:ext cx="3022460" cy="715581"/>
            </a:xfrm>
            <a:prstGeom prst="rect">
              <a:avLst/>
            </a:prstGeom>
            <a:noFill/>
          </p:spPr>
          <p:txBody>
            <a:bodyPr wrap="square" rtlCol="0">
              <a:spAutoFit/>
              <a:scene3d>
                <a:camera prst="orthographicFront"/>
                <a:lightRig rig="threePt" dir="t"/>
              </a:scene3d>
              <a:sp3d contourW="12700"/>
            </a:bodyPr>
            <a:lstStyle/>
            <a:p>
              <a:pPr lvl="0" algn="ctr">
                <a:lnSpc>
                  <a:spcPct val="150000"/>
                </a:lnSpc>
                <a:defRPr/>
              </a:pPr>
              <a:r>
                <a:rPr lang="zh-CN" altLang="en-US" sz="900" dirty="0">
                  <a:solidFill>
                    <a:srgbClr val="000000">
                      <a:lumMod val="75000"/>
                      <a:lumOff val="25000"/>
                    </a:srgbClr>
                  </a:solidFill>
                  <a:latin typeface="Century Gothic" panose="020B0502020202020204" pitchFamily="34" charset="0"/>
                  <a:ea typeface="思源黑体 Normal" panose="020B0400000000000000" pitchFamily="34" charset="-122"/>
                </a:rPr>
                <a:t>点击输入简要文字内容，文字内容需概括精炼，言简意赅的说明分项内容言简意赅的说明分项内容点击输入简要文字内容，</a:t>
              </a:r>
            </a:p>
          </p:txBody>
        </p:sp>
      </p:grpSp>
    </p:spTree>
    <p:extLst>
      <p:ext uri="{BB962C8B-B14F-4D97-AF65-F5344CB8AC3E}">
        <p14:creationId xmlns:p14="http://schemas.microsoft.com/office/powerpoint/2010/main" val="384335106"/>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46"/>
                                        </p:tgtEl>
                                        <p:attrNameLst>
                                          <p:attrName>style.visibility</p:attrName>
                                        </p:attrNameLst>
                                      </p:cBhvr>
                                      <p:to>
                                        <p:strVal val="visible"/>
                                      </p:to>
                                    </p:set>
                                    <p:anim calcmode="lin" valueType="num">
                                      <p:cBhvr additive="base">
                                        <p:cTn id="7" dur="500" fill="hold"/>
                                        <p:tgtEl>
                                          <p:spTgt spid="46"/>
                                        </p:tgtEl>
                                        <p:attrNameLst>
                                          <p:attrName>ppt_x</p:attrName>
                                        </p:attrNameLst>
                                      </p:cBhvr>
                                      <p:tavLst>
                                        <p:tav tm="0">
                                          <p:val>
                                            <p:strVal val="1+#ppt_w/2"/>
                                          </p:val>
                                        </p:tav>
                                        <p:tav tm="100000">
                                          <p:val>
                                            <p:strVal val="#ppt_x"/>
                                          </p:val>
                                        </p:tav>
                                      </p:tavLst>
                                    </p:anim>
                                    <p:anim calcmode="lin" valueType="num">
                                      <p:cBhvr additive="base">
                                        <p:cTn id="8" dur="500" fill="hold"/>
                                        <p:tgtEl>
                                          <p:spTgt spid="46"/>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53" presetClass="entr" presetSubtype="16" fill="hold" nodeType="afterEffect">
                                  <p:stCondLst>
                                    <p:cond delay="0"/>
                                  </p:stCondLst>
                                  <p:childTnLst>
                                    <p:set>
                                      <p:cBhvr>
                                        <p:cTn id="11" dur="1" fill="hold">
                                          <p:stCondLst>
                                            <p:cond delay="0"/>
                                          </p:stCondLst>
                                        </p:cTn>
                                        <p:tgtEl>
                                          <p:spTgt spid="56"/>
                                        </p:tgtEl>
                                        <p:attrNameLst>
                                          <p:attrName>style.visibility</p:attrName>
                                        </p:attrNameLst>
                                      </p:cBhvr>
                                      <p:to>
                                        <p:strVal val="visible"/>
                                      </p:to>
                                    </p:set>
                                    <p:anim calcmode="lin" valueType="num">
                                      <p:cBhvr>
                                        <p:cTn id="12" dur="500" fill="hold"/>
                                        <p:tgtEl>
                                          <p:spTgt spid="56"/>
                                        </p:tgtEl>
                                        <p:attrNameLst>
                                          <p:attrName>ppt_w</p:attrName>
                                        </p:attrNameLst>
                                      </p:cBhvr>
                                      <p:tavLst>
                                        <p:tav tm="0">
                                          <p:val>
                                            <p:fltVal val="0"/>
                                          </p:val>
                                        </p:tav>
                                        <p:tav tm="100000">
                                          <p:val>
                                            <p:strVal val="#ppt_w"/>
                                          </p:val>
                                        </p:tav>
                                      </p:tavLst>
                                    </p:anim>
                                    <p:anim calcmode="lin" valueType="num">
                                      <p:cBhvr>
                                        <p:cTn id="13" dur="500" fill="hold"/>
                                        <p:tgtEl>
                                          <p:spTgt spid="56"/>
                                        </p:tgtEl>
                                        <p:attrNameLst>
                                          <p:attrName>ppt_h</p:attrName>
                                        </p:attrNameLst>
                                      </p:cBhvr>
                                      <p:tavLst>
                                        <p:tav tm="0">
                                          <p:val>
                                            <p:fltVal val="0"/>
                                          </p:val>
                                        </p:tav>
                                        <p:tav tm="100000">
                                          <p:val>
                                            <p:strVal val="#ppt_h"/>
                                          </p:val>
                                        </p:tav>
                                      </p:tavLst>
                                    </p:anim>
                                    <p:animEffect transition="in" filter="fade">
                                      <p:cBhvr>
                                        <p:cTn id="14" dur="500"/>
                                        <p:tgtEl>
                                          <p:spTgt spid="56"/>
                                        </p:tgtEl>
                                      </p:cBhvr>
                                    </p:animEffect>
                                  </p:childTnLst>
                                </p:cTn>
                              </p:par>
                              <p:par>
                                <p:cTn id="15" presetID="53" presetClass="entr" presetSubtype="16" fill="hold" nodeType="withEffect">
                                  <p:stCondLst>
                                    <p:cond delay="0"/>
                                  </p:stCondLst>
                                  <p:childTnLst>
                                    <p:set>
                                      <p:cBhvr>
                                        <p:cTn id="16" dur="1" fill="hold">
                                          <p:stCondLst>
                                            <p:cond delay="0"/>
                                          </p:stCondLst>
                                        </p:cTn>
                                        <p:tgtEl>
                                          <p:spTgt spid="60"/>
                                        </p:tgtEl>
                                        <p:attrNameLst>
                                          <p:attrName>style.visibility</p:attrName>
                                        </p:attrNameLst>
                                      </p:cBhvr>
                                      <p:to>
                                        <p:strVal val="visible"/>
                                      </p:to>
                                    </p:set>
                                    <p:anim calcmode="lin" valueType="num">
                                      <p:cBhvr>
                                        <p:cTn id="17" dur="500" fill="hold"/>
                                        <p:tgtEl>
                                          <p:spTgt spid="60"/>
                                        </p:tgtEl>
                                        <p:attrNameLst>
                                          <p:attrName>ppt_w</p:attrName>
                                        </p:attrNameLst>
                                      </p:cBhvr>
                                      <p:tavLst>
                                        <p:tav tm="0">
                                          <p:val>
                                            <p:fltVal val="0"/>
                                          </p:val>
                                        </p:tav>
                                        <p:tav tm="100000">
                                          <p:val>
                                            <p:strVal val="#ppt_w"/>
                                          </p:val>
                                        </p:tav>
                                      </p:tavLst>
                                    </p:anim>
                                    <p:anim calcmode="lin" valueType="num">
                                      <p:cBhvr>
                                        <p:cTn id="18" dur="500" fill="hold"/>
                                        <p:tgtEl>
                                          <p:spTgt spid="60"/>
                                        </p:tgtEl>
                                        <p:attrNameLst>
                                          <p:attrName>ppt_h</p:attrName>
                                        </p:attrNameLst>
                                      </p:cBhvr>
                                      <p:tavLst>
                                        <p:tav tm="0">
                                          <p:val>
                                            <p:fltVal val="0"/>
                                          </p:val>
                                        </p:tav>
                                        <p:tav tm="100000">
                                          <p:val>
                                            <p:strVal val="#ppt_h"/>
                                          </p:val>
                                        </p:tav>
                                      </p:tavLst>
                                    </p:anim>
                                    <p:animEffect transition="in" filter="fade">
                                      <p:cBhvr>
                                        <p:cTn id="19" dur="500"/>
                                        <p:tgtEl>
                                          <p:spTgt spid="60"/>
                                        </p:tgtEl>
                                      </p:cBhvr>
                                    </p:animEffect>
                                  </p:childTnLst>
                                </p:cTn>
                              </p:par>
                              <p:par>
                                <p:cTn id="20" presetID="53" presetClass="entr" presetSubtype="16" fill="hold" nodeType="withEffect">
                                  <p:stCondLst>
                                    <p:cond delay="0"/>
                                  </p:stCondLst>
                                  <p:childTnLst>
                                    <p:set>
                                      <p:cBhvr>
                                        <p:cTn id="21" dur="1" fill="hold">
                                          <p:stCondLst>
                                            <p:cond delay="0"/>
                                          </p:stCondLst>
                                        </p:cTn>
                                        <p:tgtEl>
                                          <p:spTgt spid="64"/>
                                        </p:tgtEl>
                                        <p:attrNameLst>
                                          <p:attrName>style.visibility</p:attrName>
                                        </p:attrNameLst>
                                      </p:cBhvr>
                                      <p:to>
                                        <p:strVal val="visible"/>
                                      </p:to>
                                    </p:set>
                                    <p:anim calcmode="lin" valueType="num">
                                      <p:cBhvr>
                                        <p:cTn id="22" dur="500" fill="hold"/>
                                        <p:tgtEl>
                                          <p:spTgt spid="64"/>
                                        </p:tgtEl>
                                        <p:attrNameLst>
                                          <p:attrName>ppt_w</p:attrName>
                                        </p:attrNameLst>
                                      </p:cBhvr>
                                      <p:tavLst>
                                        <p:tav tm="0">
                                          <p:val>
                                            <p:fltVal val="0"/>
                                          </p:val>
                                        </p:tav>
                                        <p:tav tm="100000">
                                          <p:val>
                                            <p:strVal val="#ppt_w"/>
                                          </p:val>
                                        </p:tav>
                                      </p:tavLst>
                                    </p:anim>
                                    <p:anim calcmode="lin" valueType="num">
                                      <p:cBhvr>
                                        <p:cTn id="23" dur="500" fill="hold"/>
                                        <p:tgtEl>
                                          <p:spTgt spid="64"/>
                                        </p:tgtEl>
                                        <p:attrNameLst>
                                          <p:attrName>ppt_h</p:attrName>
                                        </p:attrNameLst>
                                      </p:cBhvr>
                                      <p:tavLst>
                                        <p:tav tm="0">
                                          <p:val>
                                            <p:fltVal val="0"/>
                                          </p:val>
                                        </p:tav>
                                        <p:tav tm="100000">
                                          <p:val>
                                            <p:strVal val="#ppt_h"/>
                                          </p:val>
                                        </p:tav>
                                      </p:tavLst>
                                    </p:anim>
                                    <p:animEffect transition="in" filter="fade">
                                      <p:cBhvr>
                                        <p:cTn id="24" dur="500"/>
                                        <p:tgtEl>
                                          <p:spTgt spid="64"/>
                                        </p:tgtEl>
                                      </p:cBhvr>
                                    </p:animEffect>
                                  </p:childTnLst>
                                </p:cTn>
                              </p:par>
                              <p:par>
                                <p:cTn id="25" presetID="53" presetClass="entr" presetSubtype="16" fill="hold" nodeType="withEffect">
                                  <p:stCondLst>
                                    <p:cond delay="0"/>
                                  </p:stCondLst>
                                  <p:childTnLst>
                                    <p:set>
                                      <p:cBhvr>
                                        <p:cTn id="26" dur="1" fill="hold">
                                          <p:stCondLst>
                                            <p:cond delay="0"/>
                                          </p:stCondLst>
                                        </p:cTn>
                                        <p:tgtEl>
                                          <p:spTgt spid="68"/>
                                        </p:tgtEl>
                                        <p:attrNameLst>
                                          <p:attrName>style.visibility</p:attrName>
                                        </p:attrNameLst>
                                      </p:cBhvr>
                                      <p:to>
                                        <p:strVal val="visible"/>
                                      </p:to>
                                    </p:set>
                                    <p:anim calcmode="lin" valueType="num">
                                      <p:cBhvr>
                                        <p:cTn id="27" dur="500" fill="hold"/>
                                        <p:tgtEl>
                                          <p:spTgt spid="68"/>
                                        </p:tgtEl>
                                        <p:attrNameLst>
                                          <p:attrName>ppt_w</p:attrName>
                                        </p:attrNameLst>
                                      </p:cBhvr>
                                      <p:tavLst>
                                        <p:tav tm="0">
                                          <p:val>
                                            <p:fltVal val="0"/>
                                          </p:val>
                                        </p:tav>
                                        <p:tav tm="100000">
                                          <p:val>
                                            <p:strVal val="#ppt_w"/>
                                          </p:val>
                                        </p:tav>
                                      </p:tavLst>
                                    </p:anim>
                                    <p:anim calcmode="lin" valueType="num">
                                      <p:cBhvr>
                                        <p:cTn id="28" dur="500" fill="hold"/>
                                        <p:tgtEl>
                                          <p:spTgt spid="68"/>
                                        </p:tgtEl>
                                        <p:attrNameLst>
                                          <p:attrName>ppt_h</p:attrName>
                                        </p:attrNameLst>
                                      </p:cBhvr>
                                      <p:tavLst>
                                        <p:tav tm="0">
                                          <p:val>
                                            <p:fltVal val="0"/>
                                          </p:val>
                                        </p:tav>
                                        <p:tav tm="100000">
                                          <p:val>
                                            <p:strVal val="#ppt_h"/>
                                          </p:val>
                                        </p:tav>
                                      </p:tavLst>
                                    </p:anim>
                                    <p:animEffect transition="in" filter="fade">
                                      <p:cBhvr>
                                        <p:cTn id="29" dur="500"/>
                                        <p:tgtEl>
                                          <p:spTgt spid="68"/>
                                        </p:tgtEl>
                                      </p:cBhvr>
                                    </p:animEffect>
                                  </p:childTnLst>
                                </p:cTn>
                              </p:par>
                            </p:childTnLst>
                          </p:cTn>
                        </p:par>
                        <p:par>
                          <p:cTn id="30" fill="hold">
                            <p:stCondLst>
                              <p:cond delay="1000"/>
                            </p:stCondLst>
                            <p:childTnLst>
                              <p:par>
                                <p:cTn id="31" presetID="10" presetClass="entr" presetSubtype="0" fill="hold" nodeType="afterEffect">
                                  <p:stCondLst>
                                    <p:cond delay="0"/>
                                  </p:stCondLst>
                                  <p:childTnLst>
                                    <p:set>
                                      <p:cBhvr>
                                        <p:cTn id="32" dur="1" fill="hold">
                                          <p:stCondLst>
                                            <p:cond delay="0"/>
                                          </p:stCondLst>
                                        </p:cTn>
                                        <p:tgtEl>
                                          <p:spTgt spid="72"/>
                                        </p:tgtEl>
                                        <p:attrNameLst>
                                          <p:attrName>style.visibility</p:attrName>
                                        </p:attrNameLst>
                                      </p:cBhvr>
                                      <p:to>
                                        <p:strVal val="visible"/>
                                      </p:to>
                                    </p:set>
                                    <p:animEffect transition="in" filter="fade">
                                      <p:cBhvr>
                                        <p:cTn id="33" dur="500"/>
                                        <p:tgtEl>
                                          <p:spTgt spid="72"/>
                                        </p:tgtEl>
                                      </p:cBhvr>
                                    </p:animEffect>
                                  </p:childTnLst>
                                </p:cTn>
                              </p:par>
                            </p:childTnLst>
                          </p:cTn>
                        </p:par>
                        <p:par>
                          <p:cTn id="34" fill="hold">
                            <p:stCondLst>
                              <p:cond delay="1500"/>
                            </p:stCondLst>
                            <p:childTnLst>
                              <p:par>
                                <p:cTn id="35" presetID="10" presetClass="entr" presetSubtype="0" fill="hold" nodeType="afterEffect">
                                  <p:stCondLst>
                                    <p:cond delay="0"/>
                                  </p:stCondLst>
                                  <p:childTnLst>
                                    <p:set>
                                      <p:cBhvr>
                                        <p:cTn id="36" dur="1" fill="hold">
                                          <p:stCondLst>
                                            <p:cond delay="0"/>
                                          </p:stCondLst>
                                        </p:cTn>
                                        <p:tgtEl>
                                          <p:spTgt spid="78"/>
                                        </p:tgtEl>
                                        <p:attrNameLst>
                                          <p:attrName>style.visibility</p:attrName>
                                        </p:attrNameLst>
                                      </p:cBhvr>
                                      <p:to>
                                        <p:strVal val="visible"/>
                                      </p:to>
                                    </p:set>
                                    <p:animEffect transition="in" filter="fade">
                                      <p:cBhvr>
                                        <p:cTn id="37" dur="500"/>
                                        <p:tgtEl>
                                          <p:spTgt spid="78"/>
                                        </p:tgtEl>
                                      </p:cBhvr>
                                    </p:animEffect>
                                  </p:childTnLst>
                                </p:cTn>
                              </p:par>
                            </p:childTnLst>
                          </p:cTn>
                        </p:par>
                        <p:par>
                          <p:cTn id="38" fill="hold">
                            <p:stCondLst>
                              <p:cond delay="2000"/>
                            </p:stCondLst>
                            <p:childTnLst>
                              <p:par>
                                <p:cTn id="39" presetID="10" presetClass="entr" presetSubtype="0" fill="hold" nodeType="afterEffect">
                                  <p:stCondLst>
                                    <p:cond delay="0"/>
                                  </p:stCondLst>
                                  <p:childTnLst>
                                    <p:set>
                                      <p:cBhvr>
                                        <p:cTn id="40" dur="1" fill="hold">
                                          <p:stCondLst>
                                            <p:cond delay="0"/>
                                          </p:stCondLst>
                                        </p:cTn>
                                        <p:tgtEl>
                                          <p:spTgt spid="75"/>
                                        </p:tgtEl>
                                        <p:attrNameLst>
                                          <p:attrName>style.visibility</p:attrName>
                                        </p:attrNameLst>
                                      </p:cBhvr>
                                      <p:to>
                                        <p:strVal val="visible"/>
                                      </p:to>
                                    </p:set>
                                    <p:animEffect transition="in" filter="fade">
                                      <p:cBhvr>
                                        <p:cTn id="41" dur="500"/>
                                        <p:tgtEl>
                                          <p:spTgt spid="75"/>
                                        </p:tgtEl>
                                      </p:cBhvr>
                                    </p:animEffect>
                                  </p:childTnLst>
                                </p:cTn>
                              </p:par>
                            </p:childTnLst>
                          </p:cTn>
                        </p:par>
                        <p:par>
                          <p:cTn id="42" fill="hold">
                            <p:stCondLst>
                              <p:cond delay="2500"/>
                            </p:stCondLst>
                            <p:childTnLst>
                              <p:par>
                                <p:cTn id="43" presetID="10" presetClass="entr" presetSubtype="0" fill="hold" nodeType="afterEffect">
                                  <p:stCondLst>
                                    <p:cond delay="0"/>
                                  </p:stCondLst>
                                  <p:childTnLst>
                                    <p:set>
                                      <p:cBhvr>
                                        <p:cTn id="44" dur="1" fill="hold">
                                          <p:stCondLst>
                                            <p:cond delay="0"/>
                                          </p:stCondLst>
                                        </p:cTn>
                                        <p:tgtEl>
                                          <p:spTgt spid="81"/>
                                        </p:tgtEl>
                                        <p:attrNameLst>
                                          <p:attrName>style.visibility</p:attrName>
                                        </p:attrNameLst>
                                      </p:cBhvr>
                                      <p:to>
                                        <p:strVal val="visible"/>
                                      </p:to>
                                    </p:set>
                                    <p:animEffect transition="in" filter="fade">
                                      <p:cBhvr>
                                        <p:cTn id="45" dur="500"/>
                                        <p:tgtEl>
                                          <p:spTgt spid="8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7" name="PA_直接连接符 29"/>
          <p:cNvCxnSpPr/>
          <p:nvPr>
            <p:custDataLst>
              <p:tags r:id="rId1"/>
            </p:custDataLst>
          </p:nvPr>
        </p:nvCxnSpPr>
        <p:spPr>
          <a:xfrm>
            <a:off x="567190" y="623733"/>
            <a:ext cx="10854156"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nvGrpSpPr>
          <p:cNvPr id="66" name="PA_组合 30"/>
          <p:cNvGrpSpPr/>
          <p:nvPr>
            <p:custDataLst>
              <p:tags r:id="rId2"/>
            </p:custDataLst>
          </p:nvPr>
        </p:nvGrpSpPr>
        <p:grpSpPr>
          <a:xfrm rot="14400000">
            <a:off x="522221" y="96364"/>
            <a:ext cx="458526" cy="375435"/>
            <a:chOff x="3059816" y="700304"/>
            <a:chExt cx="615694" cy="504120"/>
          </a:xfrm>
          <a:solidFill>
            <a:schemeClr val="accent1"/>
          </a:solidFill>
        </p:grpSpPr>
        <p:sp>
          <p:nvSpPr>
            <p:cNvPr id="67" name="PA_椭圆 31"/>
            <p:cNvSpPr/>
            <p:nvPr>
              <p:custDataLst>
                <p:tags r:id="rId4"/>
              </p:custDataLst>
            </p:nvPr>
          </p:nvSpPr>
          <p:spPr>
            <a:xfrm>
              <a:off x="3531462" y="844352"/>
              <a:ext cx="144048" cy="144048"/>
            </a:xfrm>
            <a:prstGeom prst="ellipse">
              <a:avLst/>
            </a:prstGeom>
            <a:grp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530">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68" name="PA_椭圆 32"/>
            <p:cNvSpPr/>
            <p:nvPr>
              <p:custDataLst>
                <p:tags r:id="rId5"/>
              </p:custDataLst>
            </p:nvPr>
          </p:nvSpPr>
          <p:spPr>
            <a:xfrm>
              <a:off x="3059816" y="700304"/>
              <a:ext cx="144048" cy="144048"/>
            </a:xfrm>
            <a:prstGeom prst="ellipse">
              <a:avLst/>
            </a:prstGeom>
            <a:grp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530">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69" name="PA_椭圆 33"/>
            <p:cNvSpPr/>
            <p:nvPr>
              <p:custDataLst>
                <p:tags r:id="rId6"/>
              </p:custDataLst>
            </p:nvPr>
          </p:nvSpPr>
          <p:spPr>
            <a:xfrm>
              <a:off x="3059816" y="1060376"/>
              <a:ext cx="144048" cy="144048"/>
            </a:xfrm>
            <a:prstGeom prst="ellipse">
              <a:avLst/>
            </a:prstGeom>
            <a:grp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530">
                <a:latin typeface="思源黑体" panose="020B0500000000000000" pitchFamily="34" charset="-122"/>
                <a:ea typeface="思源黑体" panose="020B0500000000000000" pitchFamily="34" charset="-122"/>
                <a:sym typeface="思源黑体" panose="020B0500000000000000" pitchFamily="34" charset="-122"/>
              </a:endParaRPr>
            </a:p>
          </p:txBody>
        </p:sp>
        <p:cxnSp>
          <p:nvCxnSpPr>
            <p:cNvPr id="70" name="PA_直接连接符 34"/>
            <p:cNvCxnSpPr>
              <a:stCxn id="67" idx="7"/>
              <a:endCxn id="69" idx="3"/>
            </p:cNvCxnSpPr>
            <p:nvPr>
              <p:custDataLst>
                <p:tags r:id="rId7"/>
              </p:custDataLst>
            </p:nvPr>
          </p:nvCxnSpPr>
          <p:spPr>
            <a:xfrm flipH="1">
              <a:off x="3080911" y="865447"/>
              <a:ext cx="573504" cy="317882"/>
            </a:xfrm>
            <a:prstGeom prst="line">
              <a:avLst/>
            </a:prstGeom>
            <a:grpFill/>
            <a:ln w="9525" cap="flat" cmpd="sng" algn="ctr">
              <a:solidFill>
                <a:schemeClr val="accent1"/>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71" name="PA_直接连接符 35"/>
            <p:cNvCxnSpPr>
              <a:stCxn id="68" idx="0"/>
            </p:cNvCxnSpPr>
            <p:nvPr>
              <p:custDataLst>
                <p:tags r:id="rId8"/>
              </p:custDataLst>
            </p:nvPr>
          </p:nvCxnSpPr>
          <p:spPr>
            <a:xfrm>
              <a:off x="3131840" y="700304"/>
              <a:ext cx="0" cy="447037"/>
            </a:xfrm>
            <a:prstGeom prst="line">
              <a:avLst/>
            </a:prstGeom>
            <a:grpFill/>
            <a:ln w="9525" cap="flat" cmpd="sng" algn="ctr">
              <a:solidFill>
                <a:schemeClr val="accent1"/>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grpSp>
      <p:sp>
        <p:nvSpPr>
          <p:cNvPr id="72" name="PA_矩形 22"/>
          <p:cNvSpPr>
            <a:spLocks noChangeArrowheads="1"/>
          </p:cNvSpPr>
          <p:nvPr>
            <p:custDataLst>
              <p:tags r:id="rId3"/>
            </p:custDataLst>
          </p:nvPr>
        </p:nvSpPr>
        <p:spPr bwMode="auto">
          <a:xfrm>
            <a:off x="1030673" y="12217"/>
            <a:ext cx="2744003" cy="6526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square">
            <a:spAutoFit/>
          </a:bodyPr>
          <a:lstStyle/>
          <a:p>
            <a:pPr algn="l" eaLnBrk="1" fontAlgn="base" hangingPunct="1">
              <a:lnSpc>
                <a:spcPct val="120000"/>
              </a:lnSpc>
            </a:pPr>
            <a:r>
              <a:rPr lang="zh-CN" altLang="en-US" sz="3034" dirty="0">
                <a:solidFill>
                  <a:schemeClr val="accent1"/>
                </a:solidFill>
                <a:latin typeface="思源黑体" panose="020B0500000000000000" pitchFamily="34" charset="-122"/>
                <a:ea typeface="思源黑体" panose="020B0500000000000000" pitchFamily="34" charset="-122"/>
                <a:sym typeface="思源黑体" panose="020B0500000000000000" pitchFamily="34" charset="-122"/>
              </a:rPr>
              <a:t>添加标题文字</a:t>
            </a:r>
          </a:p>
        </p:txBody>
      </p:sp>
      <p:pic>
        <p:nvPicPr>
          <p:cNvPr id="50" name="图片 49">
            <a:extLst>
              <a:ext uri="{FF2B5EF4-FFF2-40B4-BE49-F238E27FC236}">
                <a16:creationId xmlns="" xmlns:a16="http://schemas.microsoft.com/office/drawing/2014/main" id="{D790828A-D9D8-4F10-9916-BEC5C9CE2353}"/>
              </a:ext>
            </a:extLst>
          </p:cNvPr>
          <p:cNvPicPr>
            <a:picLocks noChangeAspect="1"/>
          </p:cNvPicPr>
          <p:nvPr/>
        </p:nvPicPr>
        <p:blipFill>
          <a:blip r:embed="rId11" cstate="print">
            <a:extLst>
              <a:ext uri="{28A0092B-C50C-407E-A947-70E740481C1C}">
                <a14:useLocalDpi xmlns:a14="http://schemas.microsoft.com/office/drawing/2010/main" val="0"/>
              </a:ext>
            </a:extLst>
          </a:blip>
          <a:srcRect/>
          <a:stretch/>
        </p:blipFill>
        <p:spPr>
          <a:xfrm>
            <a:off x="9655761" y="109934"/>
            <a:ext cx="1736139" cy="408038"/>
          </a:xfrm>
          <a:prstGeom prst="rect">
            <a:avLst/>
          </a:prstGeom>
        </p:spPr>
      </p:pic>
      <p:sp>
        <p:nvSpPr>
          <p:cNvPr id="53" name="Freeform 10">
            <a:extLst>
              <a:ext uri="{FF2B5EF4-FFF2-40B4-BE49-F238E27FC236}">
                <a16:creationId xmlns="" xmlns:a16="http://schemas.microsoft.com/office/drawing/2014/main" id="{9EF0839B-0F12-4AF9-BF4F-57EA7EF960F3}"/>
              </a:ext>
            </a:extLst>
          </p:cNvPr>
          <p:cNvSpPr/>
          <p:nvPr/>
        </p:nvSpPr>
        <p:spPr bwMode="auto">
          <a:xfrm>
            <a:off x="1748406" y="1852262"/>
            <a:ext cx="842853" cy="1402802"/>
          </a:xfrm>
          <a:custGeom>
            <a:avLst/>
            <a:gdLst>
              <a:gd name="T0" fmla="*/ 1191 w 1191"/>
              <a:gd name="T1" fmla="*/ 2372 h 2372"/>
              <a:gd name="T2" fmla="*/ 0 w 1191"/>
              <a:gd name="T3" fmla="*/ 2372 h 2372"/>
              <a:gd name="T4" fmla="*/ 0 w 1191"/>
              <a:gd name="T5" fmla="*/ 0 h 2372"/>
            </a:gdLst>
            <a:ahLst/>
            <a:cxnLst>
              <a:cxn ang="0">
                <a:pos x="T0" y="T1"/>
              </a:cxn>
              <a:cxn ang="0">
                <a:pos x="T2" y="T3"/>
              </a:cxn>
              <a:cxn ang="0">
                <a:pos x="T4" y="T5"/>
              </a:cxn>
            </a:cxnLst>
            <a:rect l="0" t="0" r="r" b="b"/>
            <a:pathLst>
              <a:path w="1191" h="2372">
                <a:moveTo>
                  <a:pt x="1191" y="2372"/>
                </a:moveTo>
                <a:lnTo>
                  <a:pt x="0" y="2372"/>
                </a:lnTo>
                <a:lnTo>
                  <a:pt x="0" y="0"/>
                </a:lnTo>
              </a:path>
            </a:pathLst>
          </a:custGeom>
          <a:noFill/>
          <a:ln w="12700" cap="flat">
            <a:solidFill>
              <a:srgbClr val="4D4D4D">
                <a:lumMod val="60000"/>
                <a:lumOff val="40000"/>
              </a:srgbClr>
            </a:solidFill>
            <a:prstDash val="dash"/>
            <a:miter lim="800000"/>
            <a:headEnd type="oval" w="med" len="med"/>
            <a:tailEnd type="oval" w="med" len="med"/>
          </a:ln>
          <a:extLst>
            <a:ext uri="{909E8E84-426E-40DD-AFC4-6F175D3DCCD1}">
              <a14:hiddenFill xmlns:a14="http://schemas.microsoft.com/office/drawing/2010/main">
                <a:solidFill>
                  <a:srgbClr val="FFFFFF"/>
                </a:solidFill>
              </a14:hiddenFill>
            </a:ext>
          </a:extLst>
        </p:spPr>
        <p:txBody>
          <a:bodyPr vert="horz" wrap="square" lIns="91428" tIns="45714" rIns="91428" bIns="45714" numCol="1" anchor="t" anchorCtr="0" compatLnSpc="1"/>
          <a:lstStyle/>
          <a:p>
            <a:pPr marL="0" marR="0" lvl="0" indent="0" defTabSz="914400" eaLnBrk="1" fontAlgn="base" latinLnBrk="0" hangingPunct="1">
              <a:lnSpc>
                <a:spcPct val="100000"/>
              </a:lnSpc>
              <a:spcBef>
                <a:spcPct val="0"/>
              </a:spcBef>
              <a:spcAft>
                <a:spcPct val="0"/>
              </a:spcAft>
              <a:buClrTx/>
              <a:buSzTx/>
              <a:buFont typeface="Arial" panose="020B0604020202020204" pitchFamily="34" charset="0"/>
              <a:buNone/>
              <a:tabLst/>
              <a:defRPr/>
            </a:pPr>
            <a:endParaRPr kumimoji="0" lang="zh-CN" altLang="en-US" sz="1800" i="0" u="none" strike="noStrike" kern="0" cap="none" spc="0" normalizeH="0" baseline="0" noProof="0">
              <a:ln>
                <a:noFill/>
              </a:ln>
              <a:solidFill>
                <a:srgbClr val="4D4D4D"/>
              </a:solidFill>
              <a:effectLst/>
              <a:uLnTx/>
              <a:uFillTx/>
              <a:latin typeface="Arial" panose="020B0604020202020204" pitchFamily="34" charset="0"/>
              <a:ea typeface="宋体" panose="02010600030101010101" pitchFamily="2" charset="-122"/>
            </a:endParaRPr>
          </a:p>
        </p:txBody>
      </p:sp>
      <p:sp>
        <p:nvSpPr>
          <p:cNvPr id="54" name="Freeform 11">
            <a:extLst>
              <a:ext uri="{FF2B5EF4-FFF2-40B4-BE49-F238E27FC236}">
                <a16:creationId xmlns="" xmlns:a16="http://schemas.microsoft.com/office/drawing/2014/main" id="{92B0DD5D-AF92-468E-B430-9D25603A3FA1}"/>
              </a:ext>
            </a:extLst>
          </p:cNvPr>
          <p:cNvSpPr/>
          <p:nvPr/>
        </p:nvSpPr>
        <p:spPr bwMode="auto">
          <a:xfrm>
            <a:off x="5442038" y="1852262"/>
            <a:ext cx="493649" cy="1402802"/>
          </a:xfrm>
          <a:custGeom>
            <a:avLst/>
            <a:gdLst>
              <a:gd name="T0" fmla="*/ 697 w 697"/>
              <a:gd name="T1" fmla="*/ 2372 h 2372"/>
              <a:gd name="T2" fmla="*/ 0 w 697"/>
              <a:gd name="T3" fmla="*/ 2372 h 2372"/>
              <a:gd name="T4" fmla="*/ 0 w 697"/>
              <a:gd name="T5" fmla="*/ 0 h 2372"/>
            </a:gdLst>
            <a:ahLst/>
            <a:cxnLst>
              <a:cxn ang="0">
                <a:pos x="T0" y="T1"/>
              </a:cxn>
              <a:cxn ang="0">
                <a:pos x="T2" y="T3"/>
              </a:cxn>
              <a:cxn ang="0">
                <a:pos x="T4" y="T5"/>
              </a:cxn>
            </a:cxnLst>
            <a:rect l="0" t="0" r="r" b="b"/>
            <a:pathLst>
              <a:path w="697" h="2372">
                <a:moveTo>
                  <a:pt x="697" y="2372"/>
                </a:moveTo>
                <a:lnTo>
                  <a:pt x="0" y="2372"/>
                </a:lnTo>
                <a:lnTo>
                  <a:pt x="0" y="0"/>
                </a:lnTo>
              </a:path>
            </a:pathLst>
          </a:custGeom>
          <a:noFill/>
          <a:ln w="9525" cap="flat">
            <a:solidFill>
              <a:srgbClr val="4D4D4D">
                <a:lumMod val="60000"/>
                <a:lumOff val="40000"/>
              </a:srgbClr>
            </a:solidFill>
            <a:prstDash val="dash"/>
            <a:miter lim="800000"/>
            <a:headEnd type="oval" w="med" len="med"/>
            <a:tailEnd type="oval" w="med" len="med"/>
          </a:ln>
          <a:extLst>
            <a:ext uri="{909E8E84-426E-40DD-AFC4-6F175D3DCCD1}">
              <a14:hiddenFill xmlns:a14="http://schemas.microsoft.com/office/drawing/2010/main">
                <a:solidFill>
                  <a:srgbClr val="FFFFFF"/>
                </a:solidFill>
              </a14:hiddenFill>
            </a:ext>
          </a:extLst>
        </p:spPr>
        <p:txBody>
          <a:bodyPr vert="horz" wrap="square" lIns="91428" tIns="45714" rIns="91428" bIns="45714" numCol="1" anchor="t" anchorCtr="0" compatLnSpc="1"/>
          <a:lstStyle/>
          <a:p>
            <a:pPr marL="0" marR="0" lvl="0" indent="0" defTabSz="914400" eaLnBrk="1" fontAlgn="base" latinLnBrk="0" hangingPunct="1">
              <a:lnSpc>
                <a:spcPct val="100000"/>
              </a:lnSpc>
              <a:spcBef>
                <a:spcPct val="0"/>
              </a:spcBef>
              <a:spcAft>
                <a:spcPct val="0"/>
              </a:spcAft>
              <a:buClrTx/>
              <a:buSzTx/>
              <a:buFont typeface="Arial" panose="020B0604020202020204" pitchFamily="34" charset="0"/>
              <a:buNone/>
              <a:tabLst/>
              <a:defRPr/>
            </a:pPr>
            <a:endParaRPr kumimoji="0" lang="zh-CN" altLang="en-US" sz="1800" i="0" u="none" strike="noStrike" kern="0" cap="none" spc="0" normalizeH="0" baseline="0" noProof="0">
              <a:ln>
                <a:noFill/>
              </a:ln>
              <a:solidFill>
                <a:srgbClr val="4D4D4D"/>
              </a:solidFill>
              <a:effectLst/>
              <a:uLnTx/>
              <a:uFillTx/>
              <a:latin typeface="Arial" panose="020B0604020202020204" pitchFamily="34" charset="0"/>
              <a:ea typeface="宋体" panose="02010600030101010101" pitchFamily="2" charset="-122"/>
            </a:endParaRPr>
          </a:p>
        </p:txBody>
      </p:sp>
      <p:sp>
        <p:nvSpPr>
          <p:cNvPr id="63" name="Freeform 12">
            <a:extLst>
              <a:ext uri="{FF2B5EF4-FFF2-40B4-BE49-F238E27FC236}">
                <a16:creationId xmlns="" xmlns:a16="http://schemas.microsoft.com/office/drawing/2014/main" id="{AB9751C9-C182-4A67-B61B-B56FAC6953EC}"/>
              </a:ext>
            </a:extLst>
          </p:cNvPr>
          <p:cNvSpPr/>
          <p:nvPr/>
        </p:nvSpPr>
        <p:spPr bwMode="auto">
          <a:xfrm>
            <a:off x="8761069" y="1852262"/>
            <a:ext cx="523807" cy="1402802"/>
          </a:xfrm>
          <a:custGeom>
            <a:avLst/>
            <a:gdLst>
              <a:gd name="T0" fmla="*/ 741 w 741"/>
              <a:gd name="T1" fmla="*/ 2372 h 2372"/>
              <a:gd name="T2" fmla="*/ 0 w 741"/>
              <a:gd name="T3" fmla="*/ 2372 h 2372"/>
              <a:gd name="T4" fmla="*/ 0 w 741"/>
              <a:gd name="T5" fmla="*/ 0 h 2372"/>
            </a:gdLst>
            <a:ahLst/>
            <a:cxnLst>
              <a:cxn ang="0">
                <a:pos x="T0" y="T1"/>
              </a:cxn>
              <a:cxn ang="0">
                <a:pos x="T2" y="T3"/>
              </a:cxn>
              <a:cxn ang="0">
                <a:pos x="T4" y="T5"/>
              </a:cxn>
            </a:cxnLst>
            <a:rect l="0" t="0" r="r" b="b"/>
            <a:pathLst>
              <a:path w="741" h="2372">
                <a:moveTo>
                  <a:pt x="741" y="2372"/>
                </a:moveTo>
                <a:lnTo>
                  <a:pt x="0" y="2372"/>
                </a:lnTo>
                <a:lnTo>
                  <a:pt x="0" y="0"/>
                </a:lnTo>
              </a:path>
            </a:pathLst>
          </a:custGeom>
          <a:noFill/>
          <a:ln w="9525" cap="flat">
            <a:solidFill>
              <a:srgbClr val="4D4D4D">
                <a:lumMod val="60000"/>
                <a:lumOff val="40000"/>
              </a:srgbClr>
            </a:solidFill>
            <a:prstDash val="dash"/>
            <a:miter lim="800000"/>
            <a:headEnd type="oval" w="med" len="med"/>
            <a:tailEnd type="oval" w="med" len="med"/>
          </a:ln>
          <a:extLst>
            <a:ext uri="{909E8E84-426E-40DD-AFC4-6F175D3DCCD1}">
              <a14:hiddenFill xmlns:a14="http://schemas.microsoft.com/office/drawing/2010/main">
                <a:solidFill>
                  <a:srgbClr val="FFFFFF"/>
                </a:solidFill>
              </a14:hiddenFill>
            </a:ext>
          </a:extLst>
        </p:spPr>
        <p:txBody>
          <a:bodyPr vert="horz" wrap="square" lIns="91428" tIns="45714" rIns="91428" bIns="45714" numCol="1" anchor="t" anchorCtr="0" compatLnSpc="1"/>
          <a:lstStyle/>
          <a:p>
            <a:pPr marL="0" marR="0" lvl="0" indent="0" defTabSz="914400" eaLnBrk="1" fontAlgn="base" latinLnBrk="0" hangingPunct="1">
              <a:lnSpc>
                <a:spcPct val="100000"/>
              </a:lnSpc>
              <a:spcBef>
                <a:spcPct val="0"/>
              </a:spcBef>
              <a:spcAft>
                <a:spcPct val="0"/>
              </a:spcAft>
              <a:buClrTx/>
              <a:buSzTx/>
              <a:buFont typeface="Arial" panose="020B0604020202020204" pitchFamily="34" charset="0"/>
              <a:buNone/>
              <a:tabLst/>
              <a:defRPr/>
            </a:pPr>
            <a:endParaRPr kumimoji="0" lang="zh-CN" altLang="en-US" sz="1800" i="0" u="none" strike="noStrike" kern="0" cap="none" spc="0" normalizeH="0" baseline="0" noProof="0">
              <a:ln>
                <a:noFill/>
              </a:ln>
              <a:solidFill>
                <a:srgbClr val="4D4D4D"/>
              </a:solidFill>
              <a:effectLst/>
              <a:uLnTx/>
              <a:uFillTx/>
              <a:latin typeface="Arial" panose="020B0604020202020204" pitchFamily="34" charset="0"/>
              <a:ea typeface="宋体" panose="02010600030101010101" pitchFamily="2" charset="-122"/>
            </a:endParaRPr>
          </a:p>
        </p:txBody>
      </p:sp>
      <p:sp>
        <p:nvSpPr>
          <p:cNvPr id="64" name="Freeform 13">
            <a:extLst>
              <a:ext uri="{FF2B5EF4-FFF2-40B4-BE49-F238E27FC236}">
                <a16:creationId xmlns="" xmlns:a16="http://schemas.microsoft.com/office/drawing/2014/main" id="{64981902-80DE-4D0C-B36C-C692C39BF1D1}"/>
              </a:ext>
            </a:extLst>
          </p:cNvPr>
          <p:cNvSpPr/>
          <p:nvPr/>
        </p:nvSpPr>
        <p:spPr bwMode="auto">
          <a:xfrm>
            <a:off x="3719824" y="4224901"/>
            <a:ext cx="599997" cy="1652373"/>
          </a:xfrm>
          <a:custGeom>
            <a:avLst/>
            <a:gdLst>
              <a:gd name="T0" fmla="*/ 847 w 847"/>
              <a:gd name="T1" fmla="*/ 0 h 2329"/>
              <a:gd name="T2" fmla="*/ 0 w 847"/>
              <a:gd name="T3" fmla="*/ 0 h 2329"/>
              <a:gd name="T4" fmla="*/ 0 w 847"/>
              <a:gd name="T5" fmla="*/ 2329 h 2329"/>
            </a:gdLst>
            <a:ahLst/>
            <a:cxnLst>
              <a:cxn ang="0">
                <a:pos x="T0" y="T1"/>
              </a:cxn>
              <a:cxn ang="0">
                <a:pos x="T2" y="T3"/>
              </a:cxn>
              <a:cxn ang="0">
                <a:pos x="T4" y="T5"/>
              </a:cxn>
            </a:cxnLst>
            <a:rect l="0" t="0" r="r" b="b"/>
            <a:pathLst>
              <a:path w="847" h="2329">
                <a:moveTo>
                  <a:pt x="847" y="0"/>
                </a:moveTo>
                <a:lnTo>
                  <a:pt x="0" y="0"/>
                </a:lnTo>
                <a:lnTo>
                  <a:pt x="0" y="2329"/>
                </a:lnTo>
              </a:path>
            </a:pathLst>
          </a:custGeom>
          <a:noFill/>
          <a:ln w="9525" cap="flat">
            <a:solidFill>
              <a:srgbClr val="4D4D4D">
                <a:lumMod val="60000"/>
                <a:lumOff val="40000"/>
              </a:srgbClr>
            </a:solidFill>
            <a:prstDash val="dash"/>
            <a:miter lim="800000"/>
            <a:headEnd type="oval" w="med" len="med"/>
            <a:tailEnd type="oval" w="med" len="med"/>
          </a:ln>
          <a:extLst>
            <a:ext uri="{909E8E84-426E-40DD-AFC4-6F175D3DCCD1}">
              <a14:hiddenFill xmlns:a14="http://schemas.microsoft.com/office/drawing/2010/main">
                <a:solidFill>
                  <a:srgbClr val="FFFFFF"/>
                </a:solidFill>
              </a14:hiddenFill>
            </a:ext>
          </a:extLst>
        </p:spPr>
        <p:txBody>
          <a:bodyPr vert="horz" wrap="square" lIns="91428" tIns="45714" rIns="91428" bIns="45714" numCol="1" anchor="t" anchorCtr="0" compatLnSpc="1"/>
          <a:lstStyle/>
          <a:p>
            <a:pPr marL="0" marR="0" lvl="0" indent="0" defTabSz="914400" eaLnBrk="1" fontAlgn="base" latinLnBrk="0" hangingPunct="1">
              <a:lnSpc>
                <a:spcPct val="100000"/>
              </a:lnSpc>
              <a:spcBef>
                <a:spcPct val="0"/>
              </a:spcBef>
              <a:spcAft>
                <a:spcPct val="0"/>
              </a:spcAft>
              <a:buClrTx/>
              <a:buSzTx/>
              <a:buFont typeface="Arial" panose="020B0604020202020204" pitchFamily="34" charset="0"/>
              <a:buNone/>
              <a:tabLst/>
              <a:defRPr/>
            </a:pPr>
            <a:endParaRPr kumimoji="0" lang="zh-CN" altLang="en-US" sz="1800" i="0" u="none" strike="noStrike" kern="0" cap="none" spc="0" normalizeH="0" baseline="0" noProof="0">
              <a:ln>
                <a:noFill/>
              </a:ln>
              <a:solidFill>
                <a:srgbClr val="4D4D4D"/>
              </a:solidFill>
              <a:effectLst/>
              <a:uLnTx/>
              <a:uFillTx/>
              <a:latin typeface="Arial" panose="020B0604020202020204" pitchFamily="34" charset="0"/>
              <a:ea typeface="宋体" panose="02010600030101010101" pitchFamily="2" charset="-122"/>
            </a:endParaRPr>
          </a:p>
        </p:txBody>
      </p:sp>
      <p:sp>
        <p:nvSpPr>
          <p:cNvPr id="65" name="Freeform 14">
            <a:extLst>
              <a:ext uri="{FF2B5EF4-FFF2-40B4-BE49-F238E27FC236}">
                <a16:creationId xmlns="" xmlns:a16="http://schemas.microsoft.com/office/drawing/2014/main" id="{B5855CC3-1E1A-483D-A197-AF235B58E66E}"/>
              </a:ext>
            </a:extLst>
          </p:cNvPr>
          <p:cNvSpPr/>
          <p:nvPr/>
        </p:nvSpPr>
        <p:spPr bwMode="auto">
          <a:xfrm>
            <a:off x="7176948" y="4224901"/>
            <a:ext cx="455555" cy="1652373"/>
          </a:xfrm>
          <a:custGeom>
            <a:avLst/>
            <a:gdLst>
              <a:gd name="T0" fmla="*/ 644 w 644"/>
              <a:gd name="T1" fmla="*/ 0 h 2329"/>
              <a:gd name="T2" fmla="*/ 0 w 644"/>
              <a:gd name="T3" fmla="*/ 0 h 2329"/>
              <a:gd name="T4" fmla="*/ 0 w 644"/>
              <a:gd name="T5" fmla="*/ 2329 h 2329"/>
            </a:gdLst>
            <a:ahLst/>
            <a:cxnLst>
              <a:cxn ang="0">
                <a:pos x="T0" y="T1"/>
              </a:cxn>
              <a:cxn ang="0">
                <a:pos x="T2" y="T3"/>
              </a:cxn>
              <a:cxn ang="0">
                <a:pos x="T4" y="T5"/>
              </a:cxn>
            </a:cxnLst>
            <a:rect l="0" t="0" r="r" b="b"/>
            <a:pathLst>
              <a:path w="644" h="2329">
                <a:moveTo>
                  <a:pt x="644" y="0"/>
                </a:moveTo>
                <a:lnTo>
                  <a:pt x="0" y="0"/>
                </a:lnTo>
                <a:lnTo>
                  <a:pt x="0" y="2329"/>
                </a:lnTo>
              </a:path>
            </a:pathLst>
          </a:custGeom>
          <a:noFill/>
          <a:ln w="9525" cap="flat">
            <a:solidFill>
              <a:srgbClr val="4D4D4D">
                <a:lumMod val="60000"/>
                <a:lumOff val="40000"/>
              </a:srgbClr>
            </a:solidFill>
            <a:prstDash val="dash"/>
            <a:miter lim="800000"/>
            <a:headEnd type="oval" w="med" len="med"/>
            <a:tailEnd type="oval" w="med" len="med"/>
          </a:ln>
          <a:extLst>
            <a:ext uri="{909E8E84-426E-40DD-AFC4-6F175D3DCCD1}">
              <a14:hiddenFill xmlns:a14="http://schemas.microsoft.com/office/drawing/2010/main">
                <a:solidFill>
                  <a:srgbClr val="FFFFFF"/>
                </a:solidFill>
              </a14:hiddenFill>
            </a:ext>
          </a:extLst>
        </p:spPr>
        <p:txBody>
          <a:bodyPr vert="horz" wrap="square" lIns="91428" tIns="45714" rIns="91428" bIns="45714" numCol="1" anchor="t" anchorCtr="0" compatLnSpc="1"/>
          <a:lstStyle/>
          <a:p>
            <a:pPr marL="0" marR="0" lvl="0" indent="0" defTabSz="914400" eaLnBrk="1" fontAlgn="base" latinLnBrk="0" hangingPunct="1">
              <a:lnSpc>
                <a:spcPct val="100000"/>
              </a:lnSpc>
              <a:spcBef>
                <a:spcPct val="0"/>
              </a:spcBef>
              <a:spcAft>
                <a:spcPct val="0"/>
              </a:spcAft>
              <a:buClrTx/>
              <a:buSzTx/>
              <a:buFont typeface="Arial" panose="020B0604020202020204" pitchFamily="34" charset="0"/>
              <a:buNone/>
              <a:tabLst/>
              <a:defRPr/>
            </a:pPr>
            <a:endParaRPr kumimoji="0" lang="zh-CN" altLang="en-US" sz="1800" i="0" u="none" strike="noStrike" kern="0" cap="none" spc="0" normalizeH="0" baseline="0" noProof="0">
              <a:ln>
                <a:noFill/>
              </a:ln>
              <a:solidFill>
                <a:srgbClr val="4D4D4D"/>
              </a:solidFill>
              <a:effectLst/>
              <a:uLnTx/>
              <a:uFillTx/>
              <a:latin typeface="Arial" panose="020B0604020202020204" pitchFamily="34" charset="0"/>
              <a:ea typeface="宋体" panose="02010600030101010101" pitchFamily="2" charset="-122"/>
            </a:endParaRPr>
          </a:p>
        </p:txBody>
      </p:sp>
      <p:grpSp>
        <p:nvGrpSpPr>
          <p:cNvPr id="74" name="组合 73">
            <a:extLst>
              <a:ext uri="{FF2B5EF4-FFF2-40B4-BE49-F238E27FC236}">
                <a16:creationId xmlns="" xmlns:a16="http://schemas.microsoft.com/office/drawing/2014/main" id="{C798CDA3-BC41-41A2-8D6B-746A05062912}"/>
              </a:ext>
            </a:extLst>
          </p:cNvPr>
          <p:cNvGrpSpPr/>
          <p:nvPr/>
        </p:nvGrpSpPr>
        <p:grpSpPr>
          <a:xfrm>
            <a:off x="1778564" y="1713589"/>
            <a:ext cx="2148696" cy="1047775"/>
            <a:chOff x="1778563" y="1218253"/>
            <a:chExt cx="3142089" cy="1047775"/>
          </a:xfrm>
        </p:grpSpPr>
        <p:sp>
          <p:nvSpPr>
            <p:cNvPr id="75" name="矩形 74">
              <a:extLst>
                <a:ext uri="{FF2B5EF4-FFF2-40B4-BE49-F238E27FC236}">
                  <a16:creationId xmlns="" xmlns:a16="http://schemas.microsoft.com/office/drawing/2014/main" id="{EF3A07DA-D33D-408F-8A56-1C0174E347E9}"/>
                </a:ext>
              </a:extLst>
            </p:cNvPr>
            <p:cNvSpPr/>
            <p:nvPr/>
          </p:nvSpPr>
          <p:spPr>
            <a:xfrm>
              <a:off x="1778563" y="1542175"/>
              <a:ext cx="3142089" cy="723853"/>
            </a:xfrm>
            <a:prstGeom prst="rect">
              <a:avLst/>
            </a:prstGeom>
            <a:noFill/>
          </p:spPr>
          <p:txBody>
            <a:bodyPr wrap="square" rtlCol="0">
              <a:spAutoFit/>
            </a:bodyPr>
            <a:lstStyle/>
            <a:p>
              <a:pPr defTabSz="1219170" fontAlgn="base">
                <a:lnSpc>
                  <a:spcPct val="114000"/>
                </a:lnSpc>
                <a:spcBef>
                  <a:spcPct val="0"/>
                </a:spcBef>
                <a:spcAft>
                  <a:spcPct val="0"/>
                </a:spcAft>
                <a:defRPr/>
              </a:pPr>
              <a:r>
                <a:rPr lang="zh-CN" altLang="en-US" sz="1200" dirty="0">
                  <a:solidFill>
                    <a:schemeClr val="tx1">
                      <a:lumMod val="75000"/>
                      <a:lumOff val="25000"/>
                    </a:schemeClr>
                  </a:solidFill>
                  <a:latin typeface="思源黑体 Light" panose="020B0300000000000000" pitchFamily="34" charset="-122"/>
                  <a:ea typeface="思源黑体 Light" panose="020B0300000000000000" pitchFamily="34" charset="-122"/>
                  <a:sym typeface="+mn-lt"/>
                </a:rPr>
                <a:t>请替换文字内容复制你的内容到此请替换文字内容复制你的内容到此</a:t>
              </a:r>
              <a:endParaRPr lang="en-US" altLang="zh-CN" sz="1200" dirty="0">
                <a:solidFill>
                  <a:schemeClr val="tx1">
                    <a:lumMod val="75000"/>
                    <a:lumOff val="25000"/>
                  </a:schemeClr>
                </a:solidFill>
                <a:latin typeface="思源黑体 Light" panose="020B0300000000000000" pitchFamily="34" charset="-122"/>
                <a:ea typeface="思源黑体 Light" panose="020B0300000000000000" pitchFamily="34" charset="-122"/>
                <a:sym typeface="Lato Light" charset="0"/>
              </a:endParaRPr>
            </a:p>
          </p:txBody>
        </p:sp>
        <p:sp>
          <p:nvSpPr>
            <p:cNvPr id="76" name="矩形 75">
              <a:extLst>
                <a:ext uri="{FF2B5EF4-FFF2-40B4-BE49-F238E27FC236}">
                  <a16:creationId xmlns="" xmlns:a16="http://schemas.microsoft.com/office/drawing/2014/main" id="{96AE7A85-DB8F-4E0E-9630-7795E8E2F88C}"/>
                </a:ext>
              </a:extLst>
            </p:cNvPr>
            <p:cNvSpPr/>
            <p:nvPr/>
          </p:nvSpPr>
          <p:spPr>
            <a:xfrm>
              <a:off x="1786188" y="1218253"/>
              <a:ext cx="1470225" cy="338554"/>
            </a:xfrm>
            <a:prstGeom prst="rect">
              <a:avLst/>
            </a:prstGeom>
          </p:spPr>
          <p:txBody>
            <a:bodyPr wrap="none">
              <a:spAutoFit/>
            </a:bodyPr>
            <a:lstStyle/>
            <a:p>
              <a:pPr fontAlgn="base">
                <a:spcBef>
                  <a:spcPct val="0"/>
                </a:spcBef>
                <a:spcAft>
                  <a:spcPct val="0"/>
                </a:spcAft>
                <a:buFont typeface="Arial" panose="020B0604020202020204" pitchFamily="34" charset="0"/>
                <a:buNone/>
              </a:pPr>
              <a:r>
                <a:rPr lang="zh-CN" altLang="en-US" sz="1600" dirty="0">
                  <a:solidFill>
                    <a:srgbClr val="4D4D4D"/>
                  </a:solidFill>
                  <a:latin typeface="思源黑体 Normal" panose="020B0400000000000000" pitchFamily="34" charset="-122"/>
                  <a:ea typeface="思源黑体 Normal" panose="020B0400000000000000" pitchFamily="34" charset="-122"/>
                </a:rPr>
                <a:t>添加标题</a:t>
              </a:r>
            </a:p>
          </p:txBody>
        </p:sp>
      </p:grpSp>
      <p:grpSp>
        <p:nvGrpSpPr>
          <p:cNvPr id="77" name="组合 76">
            <a:extLst>
              <a:ext uri="{FF2B5EF4-FFF2-40B4-BE49-F238E27FC236}">
                <a16:creationId xmlns="" xmlns:a16="http://schemas.microsoft.com/office/drawing/2014/main" id="{FF8A85B2-E988-4A72-84FD-C060689C45C3}"/>
              </a:ext>
            </a:extLst>
          </p:cNvPr>
          <p:cNvGrpSpPr/>
          <p:nvPr/>
        </p:nvGrpSpPr>
        <p:grpSpPr>
          <a:xfrm>
            <a:off x="1696511" y="3059482"/>
            <a:ext cx="1900603" cy="1389570"/>
            <a:chOff x="1696511" y="2790392"/>
            <a:chExt cx="1900602" cy="1389570"/>
          </a:xfrm>
        </p:grpSpPr>
        <p:sp>
          <p:nvSpPr>
            <p:cNvPr id="78" name="Freeform 5">
              <a:extLst>
                <a:ext uri="{FF2B5EF4-FFF2-40B4-BE49-F238E27FC236}">
                  <a16:creationId xmlns="" xmlns:a16="http://schemas.microsoft.com/office/drawing/2014/main" id="{DA6AFF48-B85B-4DCE-A3E4-AEF19CC6C40C}"/>
                </a:ext>
              </a:extLst>
            </p:cNvPr>
            <p:cNvSpPr/>
            <p:nvPr/>
          </p:nvSpPr>
          <p:spPr bwMode="auto">
            <a:xfrm>
              <a:off x="1696511" y="2790392"/>
              <a:ext cx="1900602" cy="1389570"/>
            </a:xfrm>
            <a:custGeom>
              <a:avLst/>
              <a:gdLst>
                <a:gd name="T0" fmla="*/ 1408 w 2454"/>
                <a:gd name="T1" fmla="*/ 175 h 2140"/>
                <a:gd name="T2" fmla="*/ 1887 w 2454"/>
                <a:gd name="T3" fmla="*/ 1005 h 2140"/>
                <a:gd name="T4" fmla="*/ 2364 w 2454"/>
                <a:gd name="T5" fmla="*/ 1832 h 2140"/>
                <a:gd name="T6" fmla="*/ 2189 w 2454"/>
                <a:gd name="T7" fmla="*/ 2140 h 2140"/>
                <a:gd name="T8" fmla="*/ 1231 w 2454"/>
                <a:gd name="T9" fmla="*/ 2140 h 2140"/>
                <a:gd name="T10" fmla="*/ 276 w 2454"/>
                <a:gd name="T11" fmla="*/ 2140 h 2140"/>
                <a:gd name="T12" fmla="*/ 97 w 2454"/>
                <a:gd name="T13" fmla="*/ 1834 h 2140"/>
                <a:gd name="T14" fmla="*/ 575 w 2454"/>
                <a:gd name="T15" fmla="*/ 1005 h 2140"/>
                <a:gd name="T16" fmla="*/ 1053 w 2454"/>
                <a:gd name="T17" fmla="*/ 178 h 2140"/>
                <a:gd name="T18" fmla="*/ 1408 w 2454"/>
                <a:gd name="T19" fmla="*/ 175 h 2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54" h="2140">
                  <a:moveTo>
                    <a:pt x="1408" y="175"/>
                  </a:moveTo>
                  <a:lnTo>
                    <a:pt x="1887" y="1005"/>
                  </a:lnTo>
                  <a:cubicBezTo>
                    <a:pt x="2046" y="1280"/>
                    <a:pt x="2205" y="1556"/>
                    <a:pt x="2364" y="1832"/>
                  </a:cubicBezTo>
                  <a:cubicBezTo>
                    <a:pt x="2454" y="2028"/>
                    <a:pt x="2396" y="2132"/>
                    <a:pt x="2189" y="2140"/>
                  </a:cubicBezTo>
                  <a:lnTo>
                    <a:pt x="1231" y="2140"/>
                  </a:lnTo>
                  <a:cubicBezTo>
                    <a:pt x="913" y="2140"/>
                    <a:pt x="594" y="2140"/>
                    <a:pt x="276" y="2140"/>
                  </a:cubicBezTo>
                  <a:cubicBezTo>
                    <a:pt x="61" y="2119"/>
                    <a:pt x="0" y="2018"/>
                    <a:pt x="97" y="1834"/>
                  </a:cubicBezTo>
                  <a:lnTo>
                    <a:pt x="575" y="1005"/>
                  </a:lnTo>
                  <a:cubicBezTo>
                    <a:pt x="734" y="729"/>
                    <a:pt x="894" y="453"/>
                    <a:pt x="1053" y="178"/>
                  </a:cubicBezTo>
                  <a:cubicBezTo>
                    <a:pt x="1178" y="2"/>
                    <a:pt x="1297" y="0"/>
                    <a:pt x="1408" y="175"/>
                  </a:cubicBezTo>
                  <a:close/>
                </a:path>
              </a:pathLst>
            </a:custGeom>
            <a:solidFill>
              <a:schemeClr val="accent1"/>
            </a:solidFill>
            <a:ln w="38100" cap="flat">
              <a:solidFill>
                <a:srgbClr val="FFFFFF"/>
              </a:solidFill>
              <a:prstDash val="solid"/>
              <a:miter lim="800000"/>
            </a:ln>
            <a:effectLst>
              <a:outerShdw blurRad="63500" sx="102000" sy="102000" algn="ctr" rotWithShape="0">
                <a:prstClr val="black">
                  <a:alpha val="40000"/>
                </a:prstClr>
              </a:outerShdw>
            </a:effectLst>
          </p:spPr>
          <p:txBody>
            <a:bodyPr vert="horz" wrap="square" lIns="91440" tIns="45720" rIns="91440" bIns="45720" numCol="1" anchor="t" anchorCtr="0" compatLnSpc="1"/>
            <a:lstStyle/>
            <a:p>
              <a:pPr marL="0" marR="0" lvl="0" indent="0" defTabSz="914400" eaLnBrk="1" fontAlgn="base" latinLnBrk="0" hangingPunct="1">
                <a:lnSpc>
                  <a:spcPct val="100000"/>
                </a:lnSpc>
                <a:spcBef>
                  <a:spcPct val="0"/>
                </a:spcBef>
                <a:spcAft>
                  <a:spcPct val="0"/>
                </a:spcAft>
                <a:buClrTx/>
                <a:buSzTx/>
                <a:buFont typeface="Arial" panose="020B0604020202020204" pitchFamily="34" charset="0"/>
                <a:buNone/>
                <a:tabLst/>
                <a:defRPr/>
              </a:pPr>
              <a:endParaRPr kumimoji="0" lang="zh-CN" altLang="en-US" sz="1800" i="0" u="none" strike="noStrike" kern="0" cap="none" spc="0" normalizeH="0" baseline="0" noProof="0">
                <a:ln>
                  <a:noFill/>
                </a:ln>
                <a:solidFill>
                  <a:srgbClr val="54A0D8"/>
                </a:solidFill>
                <a:effectLst/>
                <a:uLnTx/>
                <a:uFillTx/>
                <a:latin typeface="Arial" panose="020B0604020202020204" pitchFamily="34" charset="0"/>
                <a:ea typeface="宋体" panose="02010600030101010101" pitchFamily="2" charset="-122"/>
              </a:endParaRPr>
            </a:p>
          </p:txBody>
        </p:sp>
        <p:sp>
          <p:nvSpPr>
            <p:cNvPr id="79" name="文本框 78">
              <a:extLst>
                <a:ext uri="{FF2B5EF4-FFF2-40B4-BE49-F238E27FC236}">
                  <a16:creationId xmlns="" xmlns:a16="http://schemas.microsoft.com/office/drawing/2014/main" id="{717F574F-F4D2-47A7-82B4-0038E6EC1575}"/>
                </a:ext>
              </a:extLst>
            </p:cNvPr>
            <p:cNvSpPr txBox="1"/>
            <p:nvPr/>
          </p:nvSpPr>
          <p:spPr>
            <a:xfrm>
              <a:off x="2288736" y="3249645"/>
              <a:ext cx="845103" cy="769441"/>
            </a:xfrm>
            <a:prstGeom prst="rect">
              <a:avLst/>
            </a:prstGeom>
            <a:noFill/>
          </p:spPr>
          <p:txBody>
            <a:bodyPr wrap="none" rtlCol="0">
              <a:spAutoFit/>
            </a:bodyPr>
            <a:lstStyle/>
            <a:p>
              <a:pPr marL="0" marR="0" lvl="0" indent="0" defTabSz="914400" eaLnBrk="1" fontAlgn="base" latinLnBrk="0" hangingPunct="1">
                <a:lnSpc>
                  <a:spcPct val="100000"/>
                </a:lnSpc>
                <a:spcBef>
                  <a:spcPct val="0"/>
                </a:spcBef>
                <a:spcAft>
                  <a:spcPct val="0"/>
                </a:spcAft>
                <a:buClrTx/>
                <a:buSzTx/>
                <a:buFont typeface="Arial" panose="020B0604020202020204" pitchFamily="34" charset="0"/>
                <a:buNone/>
                <a:tabLst/>
                <a:defRPr/>
              </a:pPr>
              <a:r>
                <a:rPr kumimoji="0" lang="en-US" altLang="zh-CN" sz="4400" i="0" u="none" strike="noStrike" kern="0" cap="none" spc="0" normalizeH="0" baseline="0" noProof="0" dirty="0">
                  <a:ln>
                    <a:noFill/>
                  </a:ln>
                  <a:solidFill>
                    <a:srgbClr val="FFFFFF"/>
                  </a:solidFill>
                  <a:effectLst/>
                  <a:uLnTx/>
                  <a:uFillTx/>
                  <a:latin typeface="思源黑体 Normal" panose="020B0400000000000000" pitchFamily="34" charset="-122"/>
                  <a:ea typeface="宋体" panose="02010600030101010101" pitchFamily="2" charset="-122"/>
                </a:rPr>
                <a:t>01</a:t>
              </a:r>
              <a:endParaRPr kumimoji="0" lang="zh-CN" altLang="en-US" sz="4400" i="0" u="none" strike="noStrike" kern="0" cap="none" spc="0" normalizeH="0" baseline="0" noProof="0" dirty="0">
                <a:ln>
                  <a:noFill/>
                </a:ln>
                <a:solidFill>
                  <a:srgbClr val="FFFFFF"/>
                </a:solidFill>
                <a:effectLst/>
                <a:uLnTx/>
                <a:uFillTx/>
                <a:latin typeface="思源黑体 Normal" panose="020B0400000000000000" pitchFamily="34" charset="-122"/>
                <a:ea typeface="宋体" panose="02010600030101010101" pitchFamily="2" charset="-122"/>
              </a:endParaRPr>
            </a:p>
          </p:txBody>
        </p:sp>
      </p:grpSp>
      <p:grpSp>
        <p:nvGrpSpPr>
          <p:cNvPr id="80" name="组合 79">
            <a:extLst>
              <a:ext uri="{FF2B5EF4-FFF2-40B4-BE49-F238E27FC236}">
                <a16:creationId xmlns="" xmlns:a16="http://schemas.microsoft.com/office/drawing/2014/main" id="{2B60DBBB-F8A9-4D68-8B00-543CB1D06C76}"/>
              </a:ext>
            </a:extLst>
          </p:cNvPr>
          <p:cNvGrpSpPr/>
          <p:nvPr/>
        </p:nvGrpSpPr>
        <p:grpSpPr>
          <a:xfrm>
            <a:off x="3364756" y="3002340"/>
            <a:ext cx="1900603" cy="1389570"/>
            <a:chOff x="3364756" y="2733250"/>
            <a:chExt cx="1900602" cy="1389570"/>
          </a:xfrm>
        </p:grpSpPr>
        <p:sp>
          <p:nvSpPr>
            <p:cNvPr id="81" name="Freeform 8">
              <a:extLst>
                <a:ext uri="{FF2B5EF4-FFF2-40B4-BE49-F238E27FC236}">
                  <a16:creationId xmlns="" xmlns:a16="http://schemas.microsoft.com/office/drawing/2014/main" id="{DDC5A484-09BD-40DE-B9A6-66FA2E7C1976}"/>
                </a:ext>
              </a:extLst>
            </p:cNvPr>
            <p:cNvSpPr/>
            <p:nvPr/>
          </p:nvSpPr>
          <p:spPr bwMode="auto">
            <a:xfrm>
              <a:off x="3364756" y="2733250"/>
              <a:ext cx="1900602" cy="1389570"/>
            </a:xfrm>
            <a:custGeom>
              <a:avLst/>
              <a:gdLst>
                <a:gd name="T0" fmla="*/ 1408 w 2454"/>
                <a:gd name="T1" fmla="*/ 1966 h 2141"/>
                <a:gd name="T2" fmla="*/ 1887 w 2454"/>
                <a:gd name="T3" fmla="*/ 1136 h 2141"/>
                <a:gd name="T4" fmla="*/ 2365 w 2454"/>
                <a:gd name="T5" fmla="*/ 309 h 2141"/>
                <a:gd name="T6" fmla="*/ 2189 w 2454"/>
                <a:gd name="T7" fmla="*/ 0 h 2141"/>
                <a:gd name="T8" fmla="*/ 1231 w 2454"/>
                <a:gd name="T9" fmla="*/ 0 h 2141"/>
                <a:gd name="T10" fmla="*/ 276 w 2454"/>
                <a:gd name="T11" fmla="*/ 0 h 2141"/>
                <a:gd name="T12" fmla="*/ 97 w 2454"/>
                <a:gd name="T13" fmla="*/ 307 h 2141"/>
                <a:gd name="T14" fmla="*/ 576 w 2454"/>
                <a:gd name="T15" fmla="*/ 1136 h 2141"/>
                <a:gd name="T16" fmla="*/ 1053 w 2454"/>
                <a:gd name="T17" fmla="*/ 1963 h 2141"/>
                <a:gd name="T18" fmla="*/ 1408 w 2454"/>
                <a:gd name="T19" fmla="*/ 1966 h 2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54" h="2141">
                  <a:moveTo>
                    <a:pt x="1408" y="1966"/>
                  </a:moveTo>
                  <a:lnTo>
                    <a:pt x="1887" y="1136"/>
                  </a:lnTo>
                  <a:cubicBezTo>
                    <a:pt x="2046" y="861"/>
                    <a:pt x="2205" y="585"/>
                    <a:pt x="2365" y="309"/>
                  </a:cubicBezTo>
                  <a:cubicBezTo>
                    <a:pt x="2454" y="113"/>
                    <a:pt x="2396" y="9"/>
                    <a:pt x="2189" y="0"/>
                  </a:cubicBezTo>
                  <a:lnTo>
                    <a:pt x="1231" y="0"/>
                  </a:lnTo>
                  <a:cubicBezTo>
                    <a:pt x="913" y="0"/>
                    <a:pt x="595" y="0"/>
                    <a:pt x="276" y="0"/>
                  </a:cubicBezTo>
                  <a:cubicBezTo>
                    <a:pt x="61" y="21"/>
                    <a:pt x="0" y="123"/>
                    <a:pt x="97" y="307"/>
                  </a:cubicBezTo>
                  <a:lnTo>
                    <a:pt x="576" y="1136"/>
                  </a:lnTo>
                  <a:cubicBezTo>
                    <a:pt x="735" y="1412"/>
                    <a:pt x="894" y="1688"/>
                    <a:pt x="1053" y="1963"/>
                  </a:cubicBezTo>
                  <a:cubicBezTo>
                    <a:pt x="1179" y="2139"/>
                    <a:pt x="1297" y="2141"/>
                    <a:pt x="1408" y="1966"/>
                  </a:cubicBezTo>
                  <a:close/>
                </a:path>
              </a:pathLst>
            </a:custGeom>
            <a:solidFill>
              <a:schemeClr val="accent2"/>
            </a:solidFill>
            <a:ln w="38100" cap="flat">
              <a:solidFill>
                <a:srgbClr val="FFFFFF"/>
              </a:solidFill>
              <a:prstDash val="solid"/>
              <a:miter lim="800000"/>
            </a:ln>
            <a:effectLst>
              <a:outerShdw blurRad="63500" sx="102000" sy="102000" algn="ctr" rotWithShape="0">
                <a:prstClr val="black">
                  <a:alpha val="40000"/>
                </a:prstClr>
              </a:outerShdw>
            </a:effectLst>
          </p:spPr>
          <p:txBody>
            <a:bodyPr vert="horz" wrap="square" lIns="91440" tIns="45720" rIns="91440" bIns="45720" numCol="1" anchor="t" anchorCtr="0" compatLnSpc="1"/>
            <a:lstStyle/>
            <a:p>
              <a:pPr marL="0" marR="0" lvl="0" indent="0" defTabSz="914400" eaLnBrk="1" fontAlgn="base" latinLnBrk="0" hangingPunct="1">
                <a:lnSpc>
                  <a:spcPct val="100000"/>
                </a:lnSpc>
                <a:spcBef>
                  <a:spcPct val="0"/>
                </a:spcBef>
                <a:spcAft>
                  <a:spcPct val="0"/>
                </a:spcAft>
                <a:buClrTx/>
                <a:buSzTx/>
                <a:buFont typeface="Arial" panose="020B0604020202020204" pitchFamily="34" charset="0"/>
                <a:buNone/>
                <a:tabLst/>
                <a:defRPr/>
              </a:pPr>
              <a:endParaRPr kumimoji="0" lang="zh-CN" altLang="en-US" sz="1800" i="0" u="none" strike="noStrike" kern="0" cap="none" spc="0" normalizeH="0" baseline="0" noProof="0" dirty="0">
                <a:ln>
                  <a:noFill/>
                </a:ln>
                <a:solidFill>
                  <a:srgbClr val="54A0D8"/>
                </a:solidFill>
                <a:effectLst/>
                <a:uLnTx/>
                <a:uFillTx/>
                <a:latin typeface="Arial" panose="020B0604020202020204" pitchFamily="34" charset="0"/>
                <a:ea typeface="宋体" panose="02010600030101010101" pitchFamily="2" charset="-122"/>
              </a:endParaRPr>
            </a:p>
          </p:txBody>
        </p:sp>
        <p:sp>
          <p:nvSpPr>
            <p:cNvPr id="82" name="文本框 81">
              <a:extLst>
                <a:ext uri="{FF2B5EF4-FFF2-40B4-BE49-F238E27FC236}">
                  <a16:creationId xmlns="" xmlns:a16="http://schemas.microsoft.com/office/drawing/2014/main" id="{D04A80F6-74AB-4680-AE4A-448B882E8DAC}"/>
                </a:ext>
              </a:extLst>
            </p:cNvPr>
            <p:cNvSpPr txBox="1"/>
            <p:nvPr/>
          </p:nvSpPr>
          <p:spPr>
            <a:xfrm>
              <a:off x="3890110" y="2780159"/>
              <a:ext cx="845103" cy="769441"/>
            </a:xfrm>
            <a:prstGeom prst="rect">
              <a:avLst/>
            </a:prstGeom>
            <a:noFill/>
          </p:spPr>
          <p:txBody>
            <a:bodyPr wrap="none" rtlCol="0">
              <a:spAutoFit/>
            </a:bodyPr>
            <a:lstStyle/>
            <a:p>
              <a:pPr marL="0" marR="0" lvl="0" indent="0" defTabSz="914400" eaLnBrk="1" fontAlgn="base" latinLnBrk="0" hangingPunct="1">
                <a:lnSpc>
                  <a:spcPct val="100000"/>
                </a:lnSpc>
                <a:spcBef>
                  <a:spcPct val="0"/>
                </a:spcBef>
                <a:spcAft>
                  <a:spcPct val="0"/>
                </a:spcAft>
                <a:buClrTx/>
                <a:buSzTx/>
                <a:buFont typeface="Arial" panose="020B0604020202020204" pitchFamily="34" charset="0"/>
                <a:buNone/>
                <a:tabLst/>
                <a:defRPr/>
              </a:pPr>
              <a:r>
                <a:rPr kumimoji="0" lang="en-US" altLang="zh-CN" sz="4400" i="0" u="none" strike="noStrike" kern="0" cap="none" spc="0" normalizeH="0" baseline="0" noProof="0" dirty="0">
                  <a:ln>
                    <a:noFill/>
                  </a:ln>
                  <a:solidFill>
                    <a:srgbClr val="FFFFFF"/>
                  </a:solidFill>
                  <a:effectLst/>
                  <a:uLnTx/>
                  <a:uFillTx/>
                  <a:latin typeface="思源黑体 Normal" panose="020B0400000000000000" pitchFamily="34" charset="-122"/>
                  <a:ea typeface="宋体" panose="02010600030101010101" pitchFamily="2" charset="-122"/>
                </a:rPr>
                <a:t>02</a:t>
              </a:r>
              <a:endParaRPr kumimoji="0" lang="zh-CN" altLang="en-US" sz="4400" i="0" u="none" strike="noStrike" kern="0" cap="none" spc="0" normalizeH="0" baseline="0" noProof="0" dirty="0">
                <a:ln>
                  <a:noFill/>
                </a:ln>
                <a:solidFill>
                  <a:srgbClr val="FFFFFF"/>
                </a:solidFill>
                <a:effectLst/>
                <a:uLnTx/>
                <a:uFillTx/>
                <a:latin typeface="思源黑体 Normal" panose="020B0400000000000000" pitchFamily="34" charset="-122"/>
                <a:ea typeface="宋体" panose="02010600030101010101" pitchFamily="2" charset="-122"/>
              </a:endParaRPr>
            </a:p>
          </p:txBody>
        </p:sp>
      </p:grpSp>
      <p:grpSp>
        <p:nvGrpSpPr>
          <p:cNvPr id="83" name="组合 82">
            <a:extLst>
              <a:ext uri="{FF2B5EF4-FFF2-40B4-BE49-F238E27FC236}">
                <a16:creationId xmlns="" xmlns:a16="http://schemas.microsoft.com/office/drawing/2014/main" id="{0A09D5EF-9D99-4D5D-8644-F2D0F6711CD6}"/>
              </a:ext>
            </a:extLst>
          </p:cNvPr>
          <p:cNvGrpSpPr/>
          <p:nvPr/>
        </p:nvGrpSpPr>
        <p:grpSpPr>
          <a:xfrm>
            <a:off x="5033077" y="3059482"/>
            <a:ext cx="1898864" cy="1389570"/>
            <a:chOff x="5033077" y="2790392"/>
            <a:chExt cx="1898864" cy="1389570"/>
          </a:xfrm>
        </p:grpSpPr>
        <p:sp>
          <p:nvSpPr>
            <p:cNvPr id="84" name="Freeform 6">
              <a:extLst>
                <a:ext uri="{FF2B5EF4-FFF2-40B4-BE49-F238E27FC236}">
                  <a16:creationId xmlns="" xmlns:a16="http://schemas.microsoft.com/office/drawing/2014/main" id="{06BA90D9-78D1-4CA4-965A-74C0B65FBCC9}"/>
                </a:ext>
              </a:extLst>
            </p:cNvPr>
            <p:cNvSpPr/>
            <p:nvPr/>
          </p:nvSpPr>
          <p:spPr bwMode="auto">
            <a:xfrm>
              <a:off x="5033077" y="2790392"/>
              <a:ext cx="1898864" cy="1389570"/>
            </a:xfrm>
            <a:custGeom>
              <a:avLst/>
              <a:gdLst>
                <a:gd name="T0" fmla="*/ 1407 w 2453"/>
                <a:gd name="T1" fmla="*/ 175 h 2140"/>
                <a:gd name="T2" fmla="*/ 1886 w 2453"/>
                <a:gd name="T3" fmla="*/ 1005 h 2140"/>
                <a:gd name="T4" fmla="*/ 2364 w 2453"/>
                <a:gd name="T5" fmla="*/ 1832 h 2140"/>
                <a:gd name="T6" fmla="*/ 2188 w 2453"/>
                <a:gd name="T7" fmla="*/ 2140 h 2140"/>
                <a:gd name="T8" fmla="*/ 1231 w 2453"/>
                <a:gd name="T9" fmla="*/ 2140 h 2140"/>
                <a:gd name="T10" fmla="*/ 276 w 2453"/>
                <a:gd name="T11" fmla="*/ 2140 h 2140"/>
                <a:gd name="T12" fmla="*/ 96 w 2453"/>
                <a:gd name="T13" fmla="*/ 1834 h 2140"/>
                <a:gd name="T14" fmla="*/ 575 w 2453"/>
                <a:gd name="T15" fmla="*/ 1005 h 2140"/>
                <a:gd name="T16" fmla="*/ 1052 w 2453"/>
                <a:gd name="T17" fmla="*/ 178 h 2140"/>
                <a:gd name="T18" fmla="*/ 1407 w 2453"/>
                <a:gd name="T19" fmla="*/ 175 h 2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53" h="2140">
                  <a:moveTo>
                    <a:pt x="1407" y="175"/>
                  </a:moveTo>
                  <a:lnTo>
                    <a:pt x="1886" y="1005"/>
                  </a:lnTo>
                  <a:cubicBezTo>
                    <a:pt x="2045" y="1280"/>
                    <a:pt x="2205" y="1556"/>
                    <a:pt x="2364" y="1832"/>
                  </a:cubicBezTo>
                  <a:cubicBezTo>
                    <a:pt x="2453" y="2028"/>
                    <a:pt x="2396" y="2132"/>
                    <a:pt x="2188" y="2140"/>
                  </a:cubicBezTo>
                  <a:lnTo>
                    <a:pt x="1231" y="2140"/>
                  </a:lnTo>
                  <a:cubicBezTo>
                    <a:pt x="912" y="2140"/>
                    <a:pt x="594" y="2140"/>
                    <a:pt x="276" y="2140"/>
                  </a:cubicBezTo>
                  <a:cubicBezTo>
                    <a:pt x="61" y="2119"/>
                    <a:pt x="0" y="2018"/>
                    <a:pt x="96" y="1834"/>
                  </a:cubicBezTo>
                  <a:lnTo>
                    <a:pt x="575" y="1005"/>
                  </a:lnTo>
                  <a:cubicBezTo>
                    <a:pt x="734" y="729"/>
                    <a:pt x="893" y="453"/>
                    <a:pt x="1052" y="178"/>
                  </a:cubicBezTo>
                  <a:cubicBezTo>
                    <a:pt x="1178" y="2"/>
                    <a:pt x="1296" y="0"/>
                    <a:pt x="1407" y="175"/>
                  </a:cubicBezTo>
                  <a:close/>
                </a:path>
              </a:pathLst>
            </a:custGeom>
            <a:solidFill>
              <a:schemeClr val="accent1"/>
            </a:solidFill>
            <a:ln w="38100" cap="flat">
              <a:solidFill>
                <a:srgbClr val="FFFFFF"/>
              </a:solidFill>
              <a:prstDash val="solid"/>
              <a:miter lim="800000"/>
            </a:ln>
            <a:effectLst>
              <a:outerShdw blurRad="63500" sx="102000" sy="102000" algn="ctr" rotWithShape="0">
                <a:prstClr val="black">
                  <a:alpha val="40000"/>
                </a:prstClr>
              </a:outerShdw>
            </a:effectLst>
          </p:spPr>
          <p:txBody>
            <a:bodyPr vert="horz" wrap="square" lIns="91440" tIns="45720" rIns="91440" bIns="45720" numCol="1" anchor="t" anchorCtr="0" compatLnSpc="1"/>
            <a:lstStyle/>
            <a:p>
              <a:pPr marL="0" marR="0" lvl="0" indent="0" defTabSz="914400" eaLnBrk="1" fontAlgn="base" latinLnBrk="0" hangingPunct="1">
                <a:lnSpc>
                  <a:spcPct val="100000"/>
                </a:lnSpc>
                <a:spcBef>
                  <a:spcPct val="0"/>
                </a:spcBef>
                <a:spcAft>
                  <a:spcPct val="0"/>
                </a:spcAft>
                <a:buClrTx/>
                <a:buSzTx/>
                <a:buFont typeface="Arial" panose="020B0604020202020204" pitchFamily="34" charset="0"/>
                <a:buNone/>
                <a:tabLst/>
                <a:defRPr/>
              </a:pPr>
              <a:endParaRPr kumimoji="0" lang="zh-CN" altLang="en-US" sz="1800" i="0" u="none" strike="noStrike" kern="0" cap="none" spc="0" normalizeH="0" baseline="0" noProof="0">
                <a:ln>
                  <a:noFill/>
                </a:ln>
                <a:solidFill>
                  <a:srgbClr val="54A0D8"/>
                </a:solidFill>
                <a:effectLst/>
                <a:uLnTx/>
                <a:uFillTx/>
                <a:latin typeface="Arial" panose="020B0604020202020204" pitchFamily="34" charset="0"/>
                <a:ea typeface="宋体" panose="02010600030101010101" pitchFamily="2" charset="-122"/>
              </a:endParaRPr>
            </a:p>
          </p:txBody>
        </p:sp>
        <p:sp>
          <p:nvSpPr>
            <p:cNvPr id="85" name="文本框 84">
              <a:extLst>
                <a:ext uri="{FF2B5EF4-FFF2-40B4-BE49-F238E27FC236}">
                  <a16:creationId xmlns="" xmlns:a16="http://schemas.microsoft.com/office/drawing/2014/main" id="{FD91396C-7DE6-42D6-886A-AE0068303A03}"/>
                </a:ext>
              </a:extLst>
            </p:cNvPr>
            <p:cNvSpPr txBox="1"/>
            <p:nvPr/>
          </p:nvSpPr>
          <p:spPr>
            <a:xfrm>
              <a:off x="5557548" y="3249645"/>
              <a:ext cx="845103" cy="769441"/>
            </a:xfrm>
            <a:prstGeom prst="rect">
              <a:avLst/>
            </a:prstGeom>
            <a:noFill/>
          </p:spPr>
          <p:txBody>
            <a:bodyPr wrap="none" rtlCol="0">
              <a:spAutoFit/>
            </a:bodyPr>
            <a:lstStyle/>
            <a:p>
              <a:pPr marL="0" marR="0" lvl="0" indent="0" defTabSz="914400" eaLnBrk="1" fontAlgn="base" latinLnBrk="0" hangingPunct="1">
                <a:lnSpc>
                  <a:spcPct val="100000"/>
                </a:lnSpc>
                <a:spcBef>
                  <a:spcPct val="0"/>
                </a:spcBef>
                <a:spcAft>
                  <a:spcPct val="0"/>
                </a:spcAft>
                <a:buClrTx/>
                <a:buSzTx/>
                <a:buFont typeface="Arial" panose="020B0604020202020204" pitchFamily="34" charset="0"/>
                <a:buNone/>
                <a:tabLst/>
                <a:defRPr/>
              </a:pPr>
              <a:r>
                <a:rPr kumimoji="0" lang="en-US" altLang="zh-CN" sz="4400" i="0" u="none" strike="noStrike" kern="0" cap="none" spc="0" normalizeH="0" baseline="0" noProof="0" dirty="0">
                  <a:ln>
                    <a:noFill/>
                  </a:ln>
                  <a:solidFill>
                    <a:srgbClr val="FFFFFF"/>
                  </a:solidFill>
                  <a:effectLst/>
                  <a:uLnTx/>
                  <a:uFillTx/>
                  <a:latin typeface="思源黑体 Normal" panose="020B0400000000000000" pitchFamily="34" charset="-122"/>
                  <a:ea typeface="宋体" panose="02010600030101010101" pitchFamily="2" charset="-122"/>
                </a:rPr>
                <a:t>03</a:t>
              </a:r>
              <a:endParaRPr kumimoji="0" lang="zh-CN" altLang="en-US" sz="4400" i="0" u="none" strike="noStrike" kern="0" cap="none" spc="0" normalizeH="0" baseline="0" noProof="0" dirty="0">
                <a:ln>
                  <a:noFill/>
                </a:ln>
                <a:solidFill>
                  <a:srgbClr val="FFFFFF"/>
                </a:solidFill>
                <a:effectLst/>
                <a:uLnTx/>
                <a:uFillTx/>
                <a:latin typeface="思源黑体 Normal" panose="020B0400000000000000" pitchFamily="34" charset="-122"/>
                <a:ea typeface="宋体" panose="02010600030101010101" pitchFamily="2" charset="-122"/>
              </a:endParaRPr>
            </a:p>
          </p:txBody>
        </p:sp>
      </p:grpSp>
      <p:grpSp>
        <p:nvGrpSpPr>
          <p:cNvPr id="86" name="组合 85">
            <a:extLst>
              <a:ext uri="{FF2B5EF4-FFF2-40B4-BE49-F238E27FC236}">
                <a16:creationId xmlns="" xmlns:a16="http://schemas.microsoft.com/office/drawing/2014/main" id="{D8E52D0A-FD7A-40CE-BF18-E1C742F4365E}"/>
              </a:ext>
            </a:extLst>
          </p:cNvPr>
          <p:cNvGrpSpPr/>
          <p:nvPr/>
        </p:nvGrpSpPr>
        <p:grpSpPr>
          <a:xfrm>
            <a:off x="6701323" y="3002340"/>
            <a:ext cx="1898864" cy="1389570"/>
            <a:chOff x="6701322" y="2733250"/>
            <a:chExt cx="1898864" cy="1389570"/>
          </a:xfrm>
        </p:grpSpPr>
        <p:sp>
          <p:nvSpPr>
            <p:cNvPr id="87" name="Freeform 9">
              <a:extLst>
                <a:ext uri="{FF2B5EF4-FFF2-40B4-BE49-F238E27FC236}">
                  <a16:creationId xmlns="" xmlns:a16="http://schemas.microsoft.com/office/drawing/2014/main" id="{9BA18296-9397-422F-96A8-F4BCD9E5D745}"/>
                </a:ext>
              </a:extLst>
            </p:cNvPr>
            <p:cNvSpPr/>
            <p:nvPr/>
          </p:nvSpPr>
          <p:spPr bwMode="auto">
            <a:xfrm>
              <a:off x="6701322" y="2733250"/>
              <a:ext cx="1898864" cy="1389570"/>
            </a:xfrm>
            <a:custGeom>
              <a:avLst/>
              <a:gdLst>
                <a:gd name="T0" fmla="*/ 1408 w 2453"/>
                <a:gd name="T1" fmla="*/ 1966 h 2141"/>
                <a:gd name="T2" fmla="*/ 1886 w 2453"/>
                <a:gd name="T3" fmla="*/ 1136 h 2141"/>
                <a:gd name="T4" fmla="*/ 2364 w 2453"/>
                <a:gd name="T5" fmla="*/ 309 h 2141"/>
                <a:gd name="T6" fmla="*/ 2188 w 2453"/>
                <a:gd name="T7" fmla="*/ 0 h 2141"/>
                <a:gd name="T8" fmla="*/ 1231 w 2453"/>
                <a:gd name="T9" fmla="*/ 0 h 2141"/>
                <a:gd name="T10" fmla="*/ 276 w 2453"/>
                <a:gd name="T11" fmla="*/ 0 h 2141"/>
                <a:gd name="T12" fmla="*/ 96 w 2453"/>
                <a:gd name="T13" fmla="*/ 307 h 2141"/>
                <a:gd name="T14" fmla="*/ 575 w 2453"/>
                <a:gd name="T15" fmla="*/ 1136 h 2141"/>
                <a:gd name="T16" fmla="*/ 1052 w 2453"/>
                <a:gd name="T17" fmla="*/ 1963 h 2141"/>
                <a:gd name="T18" fmla="*/ 1408 w 2453"/>
                <a:gd name="T19" fmla="*/ 1966 h 2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53" h="2141">
                  <a:moveTo>
                    <a:pt x="1408" y="1966"/>
                  </a:moveTo>
                  <a:lnTo>
                    <a:pt x="1886" y="1136"/>
                  </a:lnTo>
                  <a:cubicBezTo>
                    <a:pt x="2046" y="861"/>
                    <a:pt x="2205" y="585"/>
                    <a:pt x="2364" y="309"/>
                  </a:cubicBezTo>
                  <a:cubicBezTo>
                    <a:pt x="2453" y="113"/>
                    <a:pt x="2396" y="9"/>
                    <a:pt x="2188" y="0"/>
                  </a:cubicBezTo>
                  <a:lnTo>
                    <a:pt x="1231" y="0"/>
                  </a:lnTo>
                  <a:cubicBezTo>
                    <a:pt x="912" y="0"/>
                    <a:pt x="594" y="0"/>
                    <a:pt x="276" y="0"/>
                  </a:cubicBezTo>
                  <a:cubicBezTo>
                    <a:pt x="61" y="21"/>
                    <a:pt x="0" y="123"/>
                    <a:pt x="96" y="307"/>
                  </a:cubicBezTo>
                  <a:lnTo>
                    <a:pt x="575" y="1136"/>
                  </a:lnTo>
                  <a:cubicBezTo>
                    <a:pt x="734" y="1412"/>
                    <a:pt x="893" y="1688"/>
                    <a:pt x="1052" y="1963"/>
                  </a:cubicBezTo>
                  <a:cubicBezTo>
                    <a:pt x="1178" y="2139"/>
                    <a:pt x="1297" y="2141"/>
                    <a:pt x="1408" y="1966"/>
                  </a:cubicBezTo>
                  <a:close/>
                </a:path>
              </a:pathLst>
            </a:custGeom>
            <a:solidFill>
              <a:schemeClr val="accent2"/>
            </a:solidFill>
            <a:ln w="38100" cap="flat">
              <a:solidFill>
                <a:srgbClr val="FFFFFF"/>
              </a:solidFill>
              <a:prstDash val="solid"/>
              <a:miter lim="800000"/>
            </a:ln>
            <a:effectLst>
              <a:outerShdw blurRad="63500" sx="102000" sy="102000" algn="ctr" rotWithShape="0">
                <a:prstClr val="black">
                  <a:alpha val="40000"/>
                </a:prstClr>
              </a:outerShdw>
            </a:effectLst>
          </p:spPr>
          <p:txBody>
            <a:bodyPr vert="horz" wrap="square" lIns="91440" tIns="45720" rIns="91440" bIns="45720" numCol="1" anchor="t" anchorCtr="0" compatLnSpc="1"/>
            <a:lstStyle/>
            <a:p>
              <a:pPr marL="0" marR="0" lvl="0" indent="0" defTabSz="914400" eaLnBrk="1" fontAlgn="base" latinLnBrk="0" hangingPunct="1">
                <a:lnSpc>
                  <a:spcPct val="100000"/>
                </a:lnSpc>
                <a:spcBef>
                  <a:spcPct val="0"/>
                </a:spcBef>
                <a:spcAft>
                  <a:spcPct val="0"/>
                </a:spcAft>
                <a:buClrTx/>
                <a:buSzTx/>
                <a:buFont typeface="Arial" panose="020B0604020202020204" pitchFamily="34" charset="0"/>
                <a:buNone/>
                <a:tabLst/>
                <a:defRPr/>
              </a:pPr>
              <a:endParaRPr kumimoji="0" lang="zh-CN" altLang="en-US" sz="1800" i="0" u="none" strike="noStrike" kern="0" cap="none" spc="0" normalizeH="0" baseline="0" noProof="0" dirty="0">
                <a:ln>
                  <a:noFill/>
                </a:ln>
                <a:solidFill>
                  <a:srgbClr val="54A0D8"/>
                </a:solidFill>
                <a:effectLst/>
                <a:uLnTx/>
                <a:uFillTx/>
                <a:latin typeface="Arial" panose="020B0604020202020204" pitchFamily="34" charset="0"/>
                <a:ea typeface="宋体" panose="02010600030101010101" pitchFamily="2" charset="-122"/>
              </a:endParaRPr>
            </a:p>
          </p:txBody>
        </p:sp>
        <p:sp>
          <p:nvSpPr>
            <p:cNvPr id="88" name="文本框 87">
              <a:extLst>
                <a:ext uri="{FF2B5EF4-FFF2-40B4-BE49-F238E27FC236}">
                  <a16:creationId xmlns="" xmlns:a16="http://schemas.microsoft.com/office/drawing/2014/main" id="{FC7AD373-5FC9-46CE-80B1-87CFFD16DD55}"/>
                </a:ext>
              </a:extLst>
            </p:cNvPr>
            <p:cNvSpPr txBox="1"/>
            <p:nvPr/>
          </p:nvSpPr>
          <p:spPr>
            <a:xfrm>
              <a:off x="7232089" y="2780159"/>
              <a:ext cx="845103" cy="769441"/>
            </a:xfrm>
            <a:prstGeom prst="rect">
              <a:avLst/>
            </a:prstGeom>
            <a:noFill/>
          </p:spPr>
          <p:txBody>
            <a:bodyPr wrap="none" rtlCol="0">
              <a:spAutoFit/>
            </a:bodyPr>
            <a:lstStyle/>
            <a:p>
              <a:pPr marL="0" marR="0" lvl="0" indent="0" defTabSz="914400" eaLnBrk="1" fontAlgn="base" latinLnBrk="0" hangingPunct="1">
                <a:lnSpc>
                  <a:spcPct val="100000"/>
                </a:lnSpc>
                <a:spcBef>
                  <a:spcPct val="0"/>
                </a:spcBef>
                <a:spcAft>
                  <a:spcPct val="0"/>
                </a:spcAft>
                <a:buClrTx/>
                <a:buSzTx/>
                <a:buFont typeface="Arial" panose="020B0604020202020204" pitchFamily="34" charset="0"/>
                <a:buNone/>
                <a:tabLst/>
                <a:defRPr/>
              </a:pPr>
              <a:r>
                <a:rPr kumimoji="0" lang="en-US" altLang="zh-CN" sz="4400" i="0" u="none" strike="noStrike" kern="0" cap="none" spc="0" normalizeH="0" baseline="0" noProof="0" dirty="0">
                  <a:ln>
                    <a:noFill/>
                  </a:ln>
                  <a:solidFill>
                    <a:srgbClr val="FFFFFF"/>
                  </a:solidFill>
                  <a:effectLst/>
                  <a:uLnTx/>
                  <a:uFillTx/>
                  <a:latin typeface="思源黑体 Normal" panose="020B0400000000000000" pitchFamily="34" charset="-122"/>
                  <a:ea typeface="宋体" panose="02010600030101010101" pitchFamily="2" charset="-122"/>
                </a:rPr>
                <a:t>04</a:t>
              </a:r>
              <a:endParaRPr kumimoji="0" lang="zh-CN" altLang="en-US" sz="4400" i="0" u="none" strike="noStrike" kern="0" cap="none" spc="0" normalizeH="0" baseline="0" noProof="0" dirty="0">
                <a:ln>
                  <a:noFill/>
                </a:ln>
                <a:solidFill>
                  <a:srgbClr val="FFFFFF"/>
                </a:solidFill>
                <a:effectLst/>
                <a:uLnTx/>
                <a:uFillTx/>
                <a:latin typeface="思源黑体 Normal" panose="020B0400000000000000" pitchFamily="34" charset="-122"/>
                <a:ea typeface="宋体" panose="02010600030101010101" pitchFamily="2" charset="-122"/>
              </a:endParaRPr>
            </a:p>
          </p:txBody>
        </p:sp>
      </p:grpSp>
      <p:grpSp>
        <p:nvGrpSpPr>
          <p:cNvPr id="89" name="组合 88">
            <a:extLst>
              <a:ext uri="{FF2B5EF4-FFF2-40B4-BE49-F238E27FC236}">
                <a16:creationId xmlns="" xmlns:a16="http://schemas.microsoft.com/office/drawing/2014/main" id="{54EEEE14-CC3D-440A-B1E6-E3C8FB12D55F}"/>
              </a:ext>
            </a:extLst>
          </p:cNvPr>
          <p:cNvGrpSpPr/>
          <p:nvPr/>
        </p:nvGrpSpPr>
        <p:grpSpPr>
          <a:xfrm>
            <a:off x="8369568" y="3059482"/>
            <a:ext cx="1898864" cy="1389570"/>
            <a:chOff x="8369568" y="2790392"/>
            <a:chExt cx="1898864" cy="1389570"/>
          </a:xfrm>
        </p:grpSpPr>
        <p:sp>
          <p:nvSpPr>
            <p:cNvPr id="90" name="Freeform 7">
              <a:extLst>
                <a:ext uri="{FF2B5EF4-FFF2-40B4-BE49-F238E27FC236}">
                  <a16:creationId xmlns="" xmlns:a16="http://schemas.microsoft.com/office/drawing/2014/main" id="{5DA1D3A6-41AB-4EA8-91FB-6418407C9259}"/>
                </a:ext>
              </a:extLst>
            </p:cNvPr>
            <p:cNvSpPr/>
            <p:nvPr/>
          </p:nvSpPr>
          <p:spPr bwMode="auto">
            <a:xfrm>
              <a:off x="8369568" y="2790392"/>
              <a:ext cx="1898864" cy="1389570"/>
            </a:xfrm>
            <a:custGeom>
              <a:avLst/>
              <a:gdLst>
                <a:gd name="T0" fmla="*/ 1408 w 2454"/>
                <a:gd name="T1" fmla="*/ 175 h 2140"/>
                <a:gd name="T2" fmla="*/ 1887 w 2454"/>
                <a:gd name="T3" fmla="*/ 1005 h 2140"/>
                <a:gd name="T4" fmla="*/ 2364 w 2454"/>
                <a:gd name="T5" fmla="*/ 1832 h 2140"/>
                <a:gd name="T6" fmla="*/ 2189 w 2454"/>
                <a:gd name="T7" fmla="*/ 2140 h 2140"/>
                <a:gd name="T8" fmla="*/ 1231 w 2454"/>
                <a:gd name="T9" fmla="*/ 2140 h 2140"/>
                <a:gd name="T10" fmla="*/ 276 w 2454"/>
                <a:gd name="T11" fmla="*/ 2140 h 2140"/>
                <a:gd name="T12" fmla="*/ 96 w 2454"/>
                <a:gd name="T13" fmla="*/ 1834 h 2140"/>
                <a:gd name="T14" fmla="*/ 575 w 2454"/>
                <a:gd name="T15" fmla="*/ 1005 h 2140"/>
                <a:gd name="T16" fmla="*/ 1053 w 2454"/>
                <a:gd name="T17" fmla="*/ 178 h 2140"/>
                <a:gd name="T18" fmla="*/ 1408 w 2454"/>
                <a:gd name="T19" fmla="*/ 175 h 2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54" h="2140">
                  <a:moveTo>
                    <a:pt x="1408" y="175"/>
                  </a:moveTo>
                  <a:lnTo>
                    <a:pt x="1887" y="1005"/>
                  </a:lnTo>
                  <a:cubicBezTo>
                    <a:pt x="2046" y="1280"/>
                    <a:pt x="2205" y="1556"/>
                    <a:pt x="2364" y="1832"/>
                  </a:cubicBezTo>
                  <a:cubicBezTo>
                    <a:pt x="2454" y="2028"/>
                    <a:pt x="2396" y="2132"/>
                    <a:pt x="2189" y="2140"/>
                  </a:cubicBezTo>
                  <a:lnTo>
                    <a:pt x="1231" y="2140"/>
                  </a:lnTo>
                  <a:cubicBezTo>
                    <a:pt x="913" y="2140"/>
                    <a:pt x="594" y="2140"/>
                    <a:pt x="276" y="2140"/>
                  </a:cubicBezTo>
                  <a:cubicBezTo>
                    <a:pt x="61" y="2119"/>
                    <a:pt x="0" y="2018"/>
                    <a:pt x="96" y="1834"/>
                  </a:cubicBezTo>
                  <a:lnTo>
                    <a:pt x="575" y="1005"/>
                  </a:lnTo>
                  <a:cubicBezTo>
                    <a:pt x="734" y="729"/>
                    <a:pt x="894" y="453"/>
                    <a:pt x="1053" y="178"/>
                  </a:cubicBezTo>
                  <a:cubicBezTo>
                    <a:pt x="1178" y="2"/>
                    <a:pt x="1297" y="0"/>
                    <a:pt x="1408" y="175"/>
                  </a:cubicBezTo>
                  <a:close/>
                </a:path>
              </a:pathLst>
            </a:custGeom>
            <a:solidFill>
              <a:schemeClr val="accent1"/>
            </a:solidFill>
            <a:ln w="38100" cap="flat">
              <a:solidFill>
                <a:srgbClr val="FFFFFF"/>
              </a:solidFill>
              <a:prstDash val="solid"/>
              <a:miter lim="800000"/>
            </a:ln>
            <a:effectLst>
              <a:outerShdw blurRad="63500" sx="102000" sy="102000" algn="ctr" rotWithShape="0">
                <a:prstClr val="black">
                  <a:alpha val="40000"/>
                </a:prstClr>
              </a:outerShdw>
            </a:effectLst>
          </p:spPr>
          <p:txBody>
            <a:bodyPr vert="horz" wrap="square" lIns="91440" tIns="45720" rIns="91440" bIns="45720" numCol="1" anchor="t" anchorCtr="0" compatLnSpc="1"/>
            <a:lstStyle/>
            <a:p>
              <a:pPr marL="0" marR="0" lvl="0" indent="0" defTabSz="914400" eaLnBrk="1" fontAlgn="base" latinLnBrk="0" hangingPunct="1">
                <a:lnSpc>
                  <a:spcPct val="100000"/>
                </a:lnSpc>
                <a:spcBef>
                  <a:spcPct val="0"/>
                </a:spcBef>
                <a:spcAft>
                  <a:spcPct val="0"/>
                </a:spcAft>
                <a:buClrTx/>
                <a:buSzTx/>
                <a:buFont typeface="Arial" panose="020B0604020202020204" pitchFamily="34" charset="0"/>
                <a:buNone/>
                <a:tabLst/>
                <a:defRPr/>
              </a:pPr>
              <a:endParaRPr kumimoji="0" lang="zh-CN" altLang="en-US" sz="1800" i="0" u="none" strike="noStrike" kern="0" cap="none" spc="0" normalizeH="0" baseline="0" noProof="0">
                <a:ln>
                  <a:noFill/>
                </a:ln>
                <a:solidFill>
                  <a:srgbClr val="54A0D8"/>
                </a:solidFill>
                <a:effectLst/>
                <a:uLnTx/>
                <a:uFillTx/>
                <a:latin typeface="Arial" panose="020B0604020202020204" pitchFamily="34" charset="0"/>
                <a:ea typeface="宋体" panose="02010600030101010101" pitchFamily="2" charset="-122"/>
              </a:endParaRPr>
            </a:p>
          </p:txBody>
        </p:sp>
        <p:sp>
          <p:nvSpPr>
            <p:cNvPr id="91" name="文本框 90">
              <a:extLst>
                <a:ext uri="{FF2B5EF4-FFF2-40B4-BE49-F238E27FC236}">
                  <a16:creationId xmlns="" xmlns:a16="http://schemas.microsoft.com/office/drawing/2014/main" id="{5BC3E91D-DD80-4E7D-9995-736C2352EB2C}"/>
                </a:ext>
              </a:extLst>
            </p:cNvPr>
            <p:cNvSpPr txBox="1"/>
            <p:nvPr/>
          </p:nvSpPr>
          <p:spPr>
            <a:xfrm>
              <a:off x="8936115" y="3249645"/>
              <a:ext cx="845103" cy="769441"/>
            </a:xfrm>
            <a:prstGeom prst="rect">
              <a:avLst/>
            </a:prstGeom>
            <a:noFill/>
          </p:spPr>
          <p:txBody>
            <a:bodyPr wrap="none" rtlCol="0">
              <a:spAutoFit/>
            </a:bodyPr>
            <a:lstStyle/>
            <a:p>
              <a:pPr marL="0" marR="0" lvl="0" indent="0" defTabSz="914400" eaLnBrk="1" fontAlgn="base" latinLnBrk="0" hangingPunct="1">
                <a:lnSpc>
                  <a:spcPct val="100000"/>
                </a:lnSpc>
                <a:spcBef>
                  <a:spcPct val="0"/>
                </a:spcBef>
                <a:spcAft>
                  <a:spcPct val="0"/>
                </a:spcAft>
                <a:buClrTx/>
                <a:buSzTx/>
                <a:buFont typeface="Arial" panose="020B0604020202020204" pitchFamily="34" charset="0"/>
                <a:buNone/>
                <a:tabLst/>
                <a:defRPr/>
              </a:pPr>
              <a:r>
                <a:rPr kumimoji="0" lang="en-US" altLang="zh-CN" sz="4400" i="0" u="none" strike="noStrike" kern="0" cap="none" spc="0" normalizeH="0" baseline="0" noProof="0" dirty="0">
                  <a:ln>
                    <a:noFill/>
                  </a:ln>
                  <a:solidFill>
                    <a:srgbClr val="FFFFFF"/>
                  </a:solidFill>
                  <a:effectLst/>
                  <a:uLnTx/>
                  <a:uFillTx/>
                  <a:latin typeface="思源黑体 Normal" panose="020B0400000000000000" pitchFamily="34" charset="-122"/>
                  <a:ea typeface="宋体" panose="02010600030101010101" pitchFamily="2" charset="-122"/>
                </a:rPr>
                <a:t>05</a:t>
              </a:r>
              <a:endParaRPr kumimoji="0" lang="zh-CN" altLang="en-US" sz="4400" i="0" u="none" strike="noStrike" kern="0" cap="none" spc="0" normalizeH="0" baseline="0" noProof="0" dirty="0">
                <a:ln>
                  <a:noFill/>
                </a:ln>
                <a:solidFill>
                  <a:srgbClr val="FFFFFF"/>
                </a:solidFill>
                <a:effectLst/>
                <a:uLnTx/>
                <a:uFillTx/>
                <a:latin typeface="思源黑体 Normal" panose="020B0400000000000000" pitchFamily="34" charset="-122"/>
                <a:ea typeface="宋体" panose="02010600030101010101" pitchFamily="2" charset="-122"/>
              </a:endParaRPr>
            </a:p>
          </p:txBody>
        </p:sp>
      </p:grpSp>
      <p:grpSp>
        <p:nvGrpSpPr>
          <p:cNvPr id="92" name="组合 91">
            <a:extLst>
              <a:ext uri="{FF2B5EF4-FFF2-40B4-BE49-F238E27FC236}">
                <a16:creationId xmlns="" xmlns:a16="http://schemas.microsoft.com/office/drawing/2014/main" id="{8DE890BB-2B3A-4BEA-AEA3-05E6BC99F9AC}"/>
              </a:ext>
            </a:extLst>
          </p:cNvPr>
          <p:cNvGrpSpPr/>
          <p:nvPr/>
        </p:nvGrpSpPr>
        <p:grpSpPr>
          <a:xfrm>
            <a:off x="3751487" y="4723417"/>
            <a:ext cx="2148696" cy="1047775"/>
            <a:chOff x="3751485" y="4454327"/>
            <a:chExt cx="3142089" cy="1047775"/>
          </a:xfrm>
        </p:grpSpPr>
        <p:sp>
          <p:nvSpPr>
            <p:cNvPr id="93" name="矩形 92">
              <a:extLst>
                <a:ext uri="{FF2B5EF4-FFF2-40B4-BE49-F238E27FC236}">
                  <a16:creationId xmlns="" xmlns:a16="http://schemas.microsoft.com/office/drawing/2014/main" id="{398E5644-004E-46BA-A751-02317BAE738C}"/>
                </a:ext>
              </a:extLst>
            </p:cNvPr>
            <p:cNvSpPr/>
            <p:nvPr/>
          </p:nvSpPr>
          <p:spPr>
            <a:xfrm>
              <a:off x="3751485" y="4778249"/>
              <a:ext cx="3142089" cy="723853"/>
            </a:xfrm>
            <a:prstGeom prst="rect">
              <a:avLst/>
            </a:prstGeom>
            <a:noFill/>
          </p:spPr>
          <p:txBody>
            <a:bodyPr wrap="square" rtlCol="0">
              <a:spAutoFit/>
            </a:bodyPr>
            <a:lstStyle/>
            <a:p>
              <a:pPr defTabSz="1219170" fontAlgn="base">
                <a:lnSpc>
                  <a:spcPct val="114000"/>
                </a:lnSpc>
                <a:spcBef>
                  <a:spcPct val="0"/>
                </a:spcBef>
                <a:spcAft>
                  <a:spcPct val="0"/>
                </a:spcAft>
                <a:defRPr/>
              </a:pPr>
              <a:r>
                <a:rPr lang="zh-CN" altLang="en-US" sz="1200" dirty="0">
                  <a:solidFill>
                    <a:schemeClr val="tx1">
                      <a:lumMod val="75000"/>
                      <a:lumOff val="25000"/>
                    </a:schemeClr>
                  </a:solidFill>
                  <a:latin typeface="思源黑体 Light" panose="020B0300000000000000" pitchFamily="34" charset="-122"/>
                  <a:ea typeface="思源黑体 Light" panose="020B0300000000000000" pitchFamily="34" charset="-122"/>
                  <a:sym typeface="+mn-lt"/>
                </a:rPr>
                <a:t>请替换文字内容复制你的内容到此请替换文字内容复制你的内容到此</a:t>
              </a:r>
              <a:endParaRPr lang="en-US" altLang="zh-CN" sz="1200" dirty="0">
                <a:solidFill>
                  <a:schemeClr val="tx1">
                    <a:lumMod val="75000"/>
                    <a:lumOff val="25000"/>
                  </a:schemeClr>
                </a:solidFill>
                <a:latin typeface="思源黑体 Light" panose="020B0300000000000000" pitchFamily="34" charset="-122"/>
                <a:ea typeface="思源黑体 Light" panose="020B0300000000000000" pitchFamily="34" charset="-122"/>
                <a:sym typeface="Lato Light" charset="0"/>
              </a:endParaRPr>
            </a:p>
          </p:txBody>
        </p:sp>
        <p:sp>
          <p:nvSpPr>
            <p:cNvPr id="94" name="矩形 93">
              <a:extLst>
                <a:ext uri="{FF2B5EF4-FFF2-40B4-BE49-F238E27FC236}">
                  <a16:creationId xmlns="" xmlns:a16="http://schemas.microsoft.com/office/drawing/2014/main" id="{7958DC78-366C-47CA-89E0-A63E21F5E28F}"/>
                </a:ext>
              </a:extLst>
            </p:cNvPr>
            <p:cNvSpPr/>
            <p:nvPr/>
          </p:nvSpPr>
          <p:spPr>
            <a:xfrm>
              <a:off x="3801934" y="4454327"/>
              <a:ext cx="1470225" cy="338554"/>
            </a:xfrm>
            <a:prstGeom prst="rect">
              <a:avLst/>
            </a:prstGeom>
          </p:spPr>
          <p:txBody>
            <a:bodyPr wrap="none">
              <a:spAutoFit/>
            </a:bodyPr>
            <a:lstStyle/>
            <a:p>
              <a:pPr fontAlgn="base">
                <a:spcBef>
                  <a:spcPct val="0"/>
                </a:spcBef>
                <a:spcAft>
                  <a:spcPct val="0"/>
                </a:spcAft>
                <a:buFont typeface="Arial" panose="020B0604020202020204" pitchFamily="34" charset="0"/>
                <a:buNone/>
              </a:pPr>
              <a:r>
                <a:rPr lang="zh-CN" altLang="en-US" sz="1600" dirty="0">
                  <a:solidFill>
                    <a:srgbClr val="4D4D4D"/>
                  </a:solidFill>
                  <a:latin typeface="思源黑体 Normal" panose="020B0400000000000000" pitchFamily="34" charset="-122"/>
                  <a:ea typeface="思源黑体 Normal" panose="020B0400000000000000" pitchFamily="34" charset="-122"/>
                </a:rPr>
                <a:t>添加标题</a:t>
              </a:r>
            </a:p>
          </p:txBody>
        </p:sp>
      </p:grpSp>
      <p:grpSp>
        <p:nvGrpSpPr>
          <p:cNvPr id="95" name="组合 94">
            <a:extLst>
              <a:ext uri="{FF2B5EF4-FFF2-40B4-BE49-F238E27FC236}">
                <a16:creationId xmlns="" xmlns:a16="http://schemas.microsoft.com/office/drawing/2014/main" id="{9FF80636-2BCD-41CA-8232-9D27E09B65ED}"/>
              </a:ext>
            </a:extLst>
          </p:cNvPr>
          <p:cNvGrpSpPr/>
          <p:nvPr/>
        </p:nvGrpSpPr>
        <p:grpSpPr>
          <a:xfrm>
            <a:off x="5483807" y="1713589"/>
            <a:ext cx="2148696" cy="1047775"/>
            <a:chOff x="5483806" y="1218253"/>
            <a:chExt cx="3142089" cy="1047775"/>
          </a:xfrm>
        </p:grpSpPr>
        <p:sp>
          <p:nvSpPr>
            <p:cNvPr id="96" name="矩形 95">
              <a:extLst>
                <a:ext uri="{FF2B5EF4-FFF2-40B4-BE49-F238E27FC236}">
                  <a16:creationId xmlns="" xmlns:a16="http://schemas.microsoft.com/office/drawing/2014/main" id="{5C3D033C-7F7A-4DB1-99DF-6E045ECEFFBE}"/>
                </a:ext>
              </a:extLst>
            </p:cNvPr>
            <p:cNvSpPr/>
            <p:nvPr/>
          </p:nvSpPr>
          <p:spPr>
            <a:xfrm>
              <a:off x="5483806" y="1542175"/>
              <a:ext cx="3142089" cy="723853"/>
            </a:xfrm>
            <a:prstGeom prst="rect">
              <a:avLst/>
            </a:prstGeom>
            <a:noFill/>
          </p:spPr>
          <p:txBody>
            <a:bodyPr wrap="square" rtlCol="0">
              <a:spAutoFit/>
            </a:bodyPr>
            <a:lstStyle/>
            <a:p>
              <a:pPr defTabSz="1219170" fontAlgn="base">
                <a:lnSpc>
                  <a:spcPct val="114000"/>
                </a:lnSpc>
                <a:spcBef>
                  <a:spcPct val="0"/>
                </a:spcBef>
                <a:spcAft>
                  <a:spcPct val="0"/>
                </a:spcAft>
                <a:defRPr/>
              </a:pPr>
              <a:r>
                <a:rPr lang="zh-CN" altLang="en-US" sz="1200" dirty="0">
                  <a:solidFill>
                    <a:schemeClr val="tx1">
                      <a:lumMod val="75000"/>
                      <a:lumOff val="25000"/>
                    </a:schemeClr>
                  </a:solidFill>
                  <a:latin typeface="思源黑体 Light" panose="020B0300000000000000" pitchFamily="34" charset="-122"/>
                  <a:ea typeface="思源黑体 Light" panose="020B0300000000000000" pitchFamily="34" charset="-122"/>
                  <a:sym typeface="+mn-lt"/>
                </a:rPr>
                <a:t>请替换文字内容复制你的内容到此请替换文字内容复制你的内容到此</a:t>
              </a:r>
              <a:endParaRPr lang="en-US" altLang="zh-CN" sz="1200" dirty="0">
                <a:solidFill>
                  <a:schemeClr val="tx1">
                    <a:lumMod val="75000"/>
                    <a:lumOff val="25000"/>
                  </a:schemeClr>
                </a:solidFill>
                <a:latin typeface="思源黑体 Light" panose="020B0300000000000000" pitchFamily="34" charset="-122"/>
                <a:ea typeface="思源黑体 Light" panose="020B0300000000000000" pitchFamily="34" charset="-122"/>
                <a:sym typeface="Lato Light" charset="0"/>
              </a:endParaRPr>
            </a:p>
          </p:txBody>
        </p:sp>
        <p:sp>
          <p:nvSpPr>
            <p:cNvPr id="97" name="矩形 96">
              <a:extLst>
                <a:ext uri="{FF2B5EF4-FFF2-40B4-BE49-F238E27FC236}">
                  <a16:creationId xmlns="" xmlns:a16="http://schemas.microsoft.com/office/drawing/2014/main" id="{C6E12040-E48E-41A5-BF1B-C00B925E876D}"/>
                </a:ext>
              </a:extLst>
            </p:cNvPr>
            <p:cNvSpPr/>
            <p:nvPr/>
          </p:nvSpPr>
          <p:spPr>
            <a:xfrm>
              <a:off x="5491432" y="1218253"/>
              <a:ext cx="1470225" cy="338554"/>
            </a:xfrm>
            <a:prstGeom prst="rect">
              <a:avLst/>
            </a:prstGeom>
          </p:spPr>
          <p:txBody>
            <a:bodyPr wrap="none">
              <a:spAutoFit/>
            </a:bodyPr>
            <a:lstStyle/>
            <a:p>
              <a:pPr fontAlgn="base">
                <a:spcBef>
                  <a:spcPct val="0"/>
                </a:spcBef>
                <a:spcAft>
                  <a:spcPct val="0"/>
                </a:spcAft>
                <a:buFont typeface="Arial" panose="020B0604020202020204" pitchFamily="34" charset="0"/>
                <a:buNone/>
              </a:pPr>
              <a:r>
                <a:rPr lang="zh-CN" altLang="en-US" sz="1600" dirty="0">
                  <a:solidFill>
                    <a:srgbClr val="4D4D4D"/>
                  </a:solidFill>
                  <a:latin typeface="思源黑体 Normal" panose="020B0400000000000000" pitchFamily="34" charset="-122"/>
                  <a:ea typeface="思源黑体 Normal" panose="020B0400000000000000" pitchFamily="34" charset="-122"/>
                </a:rPr>
                <a:t>添加标题</a:t>
              </a:r>
            </a:p>
          </p:txBody>
        </p:sp>
      </p:grpSp>
      <p:grpSp>
        <p:nvGrpSpPr>
          <p:cNvPr id="98" name="组合 97">
            <a:extLst>
              <a:ext uri="{FF2B5EF4-FFF2-40B4-BE49-F238E27FC236}">
                <a16:creationId xmlns="" xmlns:a16="http://schemas.microsoft.com/office/drawing/2014/main" id="{B6F7575C-3A00-42E1-A196-3F3F26DCEE72}"/>
              </a:ext>
            </a:extLst>
          </p:cNvPr>
          <p:cNvGrpSpPr/>
          <p:nvPr/>
        </p:nvGrpSpPr>
        <p:grpSpPr>
          <a:xfrm>
            <a:off x="7240191" y="4723417"/>
            <a:ext cx="2148696" cy="1047775"/>
            <a:chOff x="7240189" y="4454327"/>
            <a:chExt cx="3142089" cy="1047775"/>
          </a:xfrm>
        </p:grpSpPr>
        <p:sp>
          <p:nvSpPr>
            <p:cNvPr id="99" name="矩形 98">
              <a:extLst>
                <a:ext uri="{FF2B5EF4-FFF2-40B4-BE49-F238E27FC236}">
                  <a16:creationId xmlns="" xmlns:a16="http://schemas.microsoft.com/office/drawing/2014/main" id="{87EAB65F-21B5-4A33-9864-660A870A3407}"/>
                </a:ext>
              </a:extLst>
            </p:cNvPr>
            <p:cNvSpPr/>
            <p:nvPr/>
          </p:nvSpPr>
          <p:spPr>
            <a:xfrm>
              <a:off x="7240189" y="4778249"/>
              <a:ext cx="3142089" cy="723853"/>
            </a:xfrm>
            <a:prstGeom prst="rect">
              <a:avLst/>
            </a:prstGeom>
            <a:noFill/>
          </p:spPr>
          <p:txBody>
            <a:bodyPr wrap="square" rtlCol="0">
              <a:spAutoFit/>
            </a:bodyPr>
            <a:lstStyle/>
            <a:p>
              <a:pPr defTabSz="1219170" fontAlgn="base">
                <a:lnSpc>
                  <a:spcPct val="114000"/>
                </a:lnSpc>
                <a:spcBef>
                  <a:spcPct val="0"/>
                </a:spcBef>
                <a:spcAft>
                  <a:spcPct val="0"/>
                </a:spcAft>
                <a:defRPr/>
              </a:pPr>
              <a:r>
                <a:rPr lang="zh-CN" altLang="en-US" sz="1200" dirty="0">
                  <a:solidFill>
                    <a:schemeClr val="tx1">
                      <a:lumMod val="75000"/>
                      <a:lumOff val="25000"/>
                    </a:schemeClr>
                  </a:solidFill>
                  <a:latin typeface="思源黑体 Light" panose="020B0300000000000000" pitchFamily="34" charset="-122"/>
                  <a:ea typeface="思源黑体 Light" panose="020B0300000000000000" pitchFamily="34" charset="-122"/>
                  <a:sym typeface="+mn-lt"/>
                </a:rPr>
                <a:t>请替换文字内容复制你的内容到此请替换文字内容复制你的内容到此</a:t>
              </a:r>
              <a:endParaRPr lang="en-US" altLang="zh-CN" sz="1200" dirty="0">
                <a:solidFill>
                  <a:schemeClr val="tx1">
                    <a:lumMod val="75000"/>
                    <a:lumOff val="25000"/>
                  </a:schemeClr>
                </a:solidFill>
                <a:latin typeface="思源黑体 Light" panose="020B0300000000000000" pitchFamily="34" charset="-122"/>
                <a:ea typeface="思源黑体 Light" panose="020B0300000000000000" pitchFamily="34" charset="-122"/>
                <a:sym typeface="Lato Light" charset="0"/>
              </a:endParaRPr>
            </a:p>
          </p:txBody>
        </p:sp>
        <p:sp>
          <p:nvSpPr>
            <p:cNvPr id="100" name="矩形 99">
              <a:extLst>
                <a:ext uri="{FF2B5EF4-FFF2-40B4-BE49-F238E27FC236}">
                  <a16:creationId xmlns="" xmlns:a16="http://schemas.microsoft.com/office/drawing/2014/main" id="{CC1FB339-78BF-42D2-9F01-CB0F9676FE2A}"/>
                </a:ext>
              </a:extLst>
            </p:cNvPr>
            <p:cNvSpPr/>
            <p:nvPr/>
          </p:nvSpPr>
          <p:spPr>
            <a:xfrm>
              <a:off x="7273202" y="4454327"/>
              <a:ext cx="1470225" cy="338554"/>
            </a:xfrm>
            <a:prstGeom prst="rect">
              <a:avLst/>
            </a:prstGeom>
          </p:spPr>
          <p:txBody>
            <a:bodyPr wrap="none">
              <a:spAutoFit/>
            </a:bodyPr>
            <a:lstStyle/>
            <a:p>
              <a:pPr fontAlgn="base">
                <a:spcBef>
                  <a:spcPct val="0"/>
                </a:spcBef>
                <a:spcAft>
                  <a:spcPct val="0"/>
                </a:spcAft>
                <a:buFont typeface="Arial" panose="020B0604020202020204" pitchFamily="34" charset="0"/>
                <a:buNone/>
              </a:pPr>
              <a:r>
                <a:rPr lang="zh-CN" altLang="en-US" sz="1600" dirty="0">
                  <a:solidFill>
                    <a:srgbClr val="4D4D4D"/>
                  </a:solidFill>
                  <a:latin typeface="思源黑体 Normal" panose="020B0400000000000000" pitchFamily="34" charset="-122"/>
                  <a:ea typeface="思源黑体 Normal" panose="020B0400000000000000" pitchFamily="34" charset="-122"/>
                </a:rPr>
                <a:t>添加标题</a:t>
              </a:r>
            </a:p>
          </p:txBody>
        </p:sp>
      </p:grpSp>
      <p:grpSp>
        <p:nvGrpSpPr>
          <p:cNvPr id="101" name="组合 100">
            <a:extLst>
              <a:ext uri="{FF2B5EF4-FFF2-40B4-BE49-F238E27FC236}">
                <a16:creationId xmlns="" xmlns:a16="http://schemas.microsoft.com/office/drawing/2014/main" id="{8CA2B5E3-5FF7-47E8-9513-579917A2A487}"/>
              </a:ext>
            </a:extLst>
          </p:cNvPr>
          <p:cNvGrpSpPr/>
          <p:nvPr/>
        </p:nvGrpSpPr>
        <p:grpSpPr>
          <a:xfrm>
            <a:off x="8804091" y="1713590"/>
            <a:ext cx="2297688" cy="1047775"/>
            <a:chOff x="8804091" y="1218253"/>
            <a:chExt cx="2297688" cy="1047775"/>
          </a:xfrm>
        </p:grpSpPr>
        <p:sp>
          <p:nvSpPr>
            <p:cNvPr id="102" name="矩形 101">
              <a:extLst>
                <a:ext uri="{FF2B5EF4-FFF2-40B4-BE49-F238E27FC236}">
                  <a16:creationId xmlns="" xmlns:a16="http://schemas.microsoft.com/office/drawing/2014/main" id="{6E61C87C-C3D9-4DE9-AF20-4BEBE0958B7B}"/>
                </a:ext>
              </a:extLst>
            </p:cNvPr>
            <p:cNvSpPr/>
            <p:nvPr/>
          </p:nvSpPr>
          <p:spPr>
            <a:xfrm>
              <a:off x="8804091" y="1542175"/>
              <a:ext cx="2297688" cy="723853"/>
            </a:xfrm>
            <a:prstGeom prst="rect">
              <a:avLst/>
            </a:prstGeom>
            <a:noFill/>
          </p:spPr>
          <p:txBody>
            <a:bodyPr wrap="square" rtlCol="0">
              <a:spAutoFit/>
            </a:bodyPr>
            <a:lstStyle/>
            <a:p>
              <a:pPr defTabSz="1219170" fontAlgn="base">
                <a:lnSpc>
                  <a:spcPct val="114000"/>
                </a:lnSpc>
                <a:spcBef>
                  <a:spcPct val="0"/>
                </a:spcBef>
                <a:spcAft>
                  <a:spcPct val="0"/>
                </a:spcAft>
                <a:defRPr/>
              </a:pPr>
              <a:r>
                <a:rPr lang="zh-CN" altLang="en-US" sz="1200" dirty="0">
                  <a:solidFill>
                    <a:schemeClr val="tx1">
                      <a:lumMod val="75000"/>
                      <a:lumOff val="25000"/>
                    </a:schemeClr>
                  </a:solidFill>
                  <a:latin typeface="思源黑体 Light" panose="020B0300000000000000" pitchFamily="34" charset="-122"/>
                  <a:ea typeface="思源黑体 Light" panose="020B0300000000000000" pitchFamily="34" charset="-122"/>
                  <a:sym typeface="+mn-lt"/>
                </a:rPr>
                <a:t>请替换文字内容复制你的内容到此请替换文字内容复制你的内容到此</a:t>
              </a:r>
              <a:endParaRPr lang="en-US" altLang="zh-CN" sz="1200" dirty="0">
                <a:solidFill>
                  <a:schemeClr val="tx1">
                    <a:lumMod val="75000"/>
                    <a:lumOff val="25000"/>
                  </a:schemeClr>
                </a:solidFill>
                <a:latin typeface="思源黑体 Light" panose="020B0300000000000000" pitchFamily="34" charset="-122"/>
                <a:ea typeface="思源黑体 Light" panose="020B0300000000000000" pitchFamily="34" charset="-122"/>
                <a:sym typeface="Lato Light" charset="0"/>
              </a:endParaRPr>
            </a:p>
          </p:txBody>
        </p:sp>
        <p:sp>
          <p:nvSpPr>
            <p:cNvPr id="103" name="矩形 102">
              <a:extLst>
                <a:ext uri="{FF2B5EF4-FFF2-40B4-BE49-F238E27FC236}">
                  <a16:creationId xmlns="" xmlns:a16="http://schemas.microsoft.com/office/drawing/2014/main" id="{D774034B-F4D5-497C-8081-A4A35F557097}"/>
                </a:ext>
              </a:extLst>
            </p:cNvPr>
            <p:cNvSpPr/>
            <p:nvPr/>
          </p:nvSpPr>
          <p:spPr>
            <a:xfrm>
              <a:off x="8811714" y="1218253"/>
              <a:ext cx="1005403" cy="338554"/>
            </a:xfrm>
            <a:prstGeom prst="rect">
              <a:avLst/>
            </a:prstGeom>
          </p:spPr>
          <p:txBody>
            <a:bodyPr wrap="none">
              <a:spAutoFit/>
            </a:bodyPr>
            <a:lstStyle/>
            <a:p>
              <a:pPr fontAlgn="base">
                <a:spcBef>
                  <a:spcPct val="0"/>
                </a:spcBef>
                <a:spcAft>
                  <a:spcPct val="0"/>
                </a:spcAft>
                <a:buFont typeface="Arial" panose="020B0604020202020204" pitchFamily="34" charset="0"/>
                <a:buNone/>
              </a:pPr>
              <a:r>
                <a:rPr lang="zh-CN" altLang="en-US" sz="1600" dirty="0">
                  <a:solidFill>
                    <a:srgbClr val="4D4D4D"/>
                  </a:solidFill>
                  <a:latin typeface="思源黑体 Normal" panose="020B0400000000000000" pitchFamily="34" charset="-122"/>
                  <a:ea typeface="思源黑体 Normal" panose="020B0400000000000000" pitchFamily="34" charset="-122"/>
                </a:rPr>
                <a:t>添加标题</a:t>
              </a:r>
            </a:p>
          </p:txBody>
        </p:sp>
      </p:grpSp>
    </p:spTree>
    <p:extLst>
      <p:ext uri="{BB962C8B-B14F-4D97-AF65-F5344CB8AC3E}">
        <p14:creationId xmlns:p14="http://schemas.microsoft.com/office/powerpoint/2010/main" val="3924214440"/>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50"/>
                                        </p:tgtEl>
                                        <p:attrNameLst>
                                          <p:attrName>style.visibility</p:attrName>
                                        </p:attrNameLst>
                                      </p:cBhvr>
                                      <p:to>
                                        <p:strVal val="visible"/>
                                      </p:to>
                                    </p:set>
                                    <p:anim calcmode="lin" valueType="num">
                                      <p:cBhvr additive="base">
                                        <p:cTn id="7" dur="500" fill="hold"/>
                                        <p:tgtEl>
                                          <p:spTgt spid="50"/>
                                        </p:tgtEl>
                                        <p:attrNameLst>
                                          <p:attrName>ppt_x</p:attrName>
                                        </p:attrNameLst>
                                      </p:cBhvr>
                                      <p:tavLst>
                                        <p:tav tm="0">
                                          <p:val>
                                            <p:strVal val="1+#ppt_w/2"/>
                                          </p:val>
                                        </p:tav>
                                        <p:tav tm="100000">
                                          <p:val>
                                            <p:strVal val="#ppt_x"/>
                                          </p:val>
                                        </p:tav>
                                      </p:tavLst>
                                    </p:anim>
                                    <p:anim calcmode="lin" valueType="num">
                                      <p:cBhvr additive="base">
                                        <p:cTn id="8" dur="500" fill="hold"/>
                                        <p:tgtEl>
                                          <p:spTgt spid="50"/>
                                        </p:tgtEl>
                                        <p:attrNameLst>
                                          <p:attrName>ppt_y</p:attrName>
                                        </p:attrNameLst>
                                      </p:cBhvr>
                                      <p:tavLst>
                                        <p:tav tm="0">
                                          <p:val>
                                            <p:strVal val="#ppt_y"/>
                                          </p:val>
                                        </p:tav>
                                        <p:tav tm="100000">
                                          <p:val>
                                            <p:strVal val="#ppt_y"/>
                                          </p:val>
                                        </p:tav>
                                      </p:tavLst>
                                    </p:anim>
                                  </p:childTnLst>
                                </p:cTn>
                              </p:par>
                              <p:par>
                                <p:cTn id="9" presetID="14" presetClass="entr" presetSubtype="10" fill="hold" nodeType="withEffect">
                                  <p:stCondLst>
                                    <p:cond delay="0"/>
                                  </p:stCondLst>
                                  <p:childTnLst>
                                    <p:set>
                                      <p:cBhvr>
                                        <p:cTn id="10" dur="1" fill="hold">
                                          <p:stCondLst>
                                            <p:cond delay="0"/>
                                          </p:stCondLst>
                                        </p:cTn>
                                        <p:tgtEl>
                                          <p:spTgt spid="77"/>
                                        </p:tgtEl>
                                        <p:attrNameLst>
                                          <p:attrName>style.visibility</p:attrName>
                                        </p:attrNameLst>
                                      </p:cBhvr>
                                      <p:to>
                                        <p:strVal val="visible"/>
                                      </p:to>
                                    </p:set>
                                    <p:animEffect transition="in" filter="randombar(horizontal)">
                                      <p:cBhvr>
                                        <p:cTn id="11" dur="500"/>
                                        <p:tgtEl>
                                          <p:spTgt spid="77"/>
                                        </p:tgtEl>
                                      </p:cBhvr>
                                    </p:animEffect>
                                  </p:childTnLst>
                                </p:cTn>
                              </p:par>
                              <p:par>
                                <p:cTn id="12" presetID="14" presetClass="entr" presetSubtype="10" fill="hold" nodeType="withEffect">
                                  <p:stCondLst>
                                    <p:cond delay="0"/>
                                  </p:stCondLst>
                                  <p:childTnLst>
                                    <p:set>
                                      <p:cBhvr>
                                        <p:cTn id="13" dur="1" fill="hold">
                                          <p:stCondLst>
                                            <p:cond delay="0"/>
                                          </p:stCondLst>
                                        </p:cTn>
                                        <p:tgtEl>
                                          <p:spTgt spid="80"/>
                                        </p:tgtEl>
                                        <p:attrNameLst>
                                          <p:attrName>style.visibility</p:attrName>
                                        </p:attrNameLst>
                                      </p:cBhvr>
                                      <p:to>
                                        <p:strVal val="visible"/>
                                      </p:to>
                                    </p:set>
                                    <p:animEffect transition="in" filter="randombar(horizontal)">
                                      <p:cBhvr>
                                        <p:cTn id="14" dur="500"/>
                                        <p:tgtEl>
                                          <p:spTgt spid="80"/>
                                        </p:tgtEl>
                                      </p:cBhvr>
                                    </p:animEffect>
                                  </p:childTnLst>
                                </p:cTn>
                              </p:par>
                              <p:par>
                                <p:cTn id="15" presetID="14" presetClass="entr" presetSubtype="10" fill="hold" nodeType="withEffect">
                                  <p:stCondLst>
                                    <p:cond delay="0"/>
                                  </p:stCondLst>
                                  <p:childTnLst>
                                    <p:set>
                                      <p:cBhvr>
                                        <p:cTn id="16" dur="1" fill="hold">
                                          <p:stCondLst>
                                            <p:cond delay="0"/>
                                          </p:stCondLst>
                                        </p:cTn>
                                        <p:tgtEl>
                                          <p:spTgt spid="83"/>
                                        </p:tgtEl>
                                        <p:attrNameLst>
                                          <p:attrName>style.visibility</p:attrName>
                                        </p:attrNameLst>
                                      </p:cBhvr>
                                      <p:to>
                                        <p:strVal val="visible"/>
                                      </p:to>
                                    </p:set>
                                    <p:animEffect transition="in" filter="randombar(horizontal)">
                                      <p:cBhvr>
                                        <p:cTn id="17" dur="500"/>
                                        <p:tgtEl>
                                          <p:spTgt spid="83"/>
                                        </p:tgtEl>
                                      </p:cBhvr>
                                    </p:animEffect>
                                  </p:childTnLst>
                                </p:cTn>
                              </p:par>
                              <p:par>
                                <p:cTn id="18" presetID="14" presetClass="entr" presetSubtype="10" fill="hold" nodeType="withEffect">
                                  <p:stCondLst>
                                    <p:cond delay="0"/>
                                  </p:stCondLst>
                                  <p:childTnLst>
                                    <p:set>
                                      <p:cBhvr>
                                        <p:cTn id="19" dur="1" fill="hold">
                                          <p:stCondLst>
                                            <p:cond delay="0"/>
                                          </p:stCondLst>
                                        </p:cTn>
                                        <p:tgtEl>
                                          <p:spTgt spid="86"/>
                                        </p:tgtEl>
                                        <p:attrNameLst>
                                          <p:attrName>style.visibility</p:attrName>
                                        </p:attrNameLst>
                                      </p:cBhvr>
                                      <p:to>
                                        <p:strVal val="visible"/>
                                      </p:to>
                                    </p:set>
                                    <p:animEffect transition="in" filter="randombar(horizontal)">
                                      <p:cBhvr>
                                        <p:cTn id="20" dur="500"/>
                                        <p:tgtEl>
                                          <p:spTgt spid="86"/>
                                        </p:tgtEl>
                                      </p:cBhvr>
                                    </p:animEffect>
                                  </p:childTnLst>
                                </p:cTn>
                              </p:par>
                              <p:par>
                                <p:cTn id="21" presetID="14" presetClass="entr" presetSubtype="10" fill="hold" nodeType="withEffect">
                                  <p:stCondLst>
                                    <p:cond delay="0"/>
                                  </p:stCondLst>
                                  <p:childTnLst>
                                    <p:set>
                                      <p:cBhvr>
                                        <p:cTn id="22" dur="1" fill="hold">
                                          <p:stCondLst>
                                            <p:cond delay="0"/>
                                          </p:stCondLst>
                                        </p:cTn>
                                        <p:tgtEl>
                                          <p:spTgt spid="89"/>
                                        </p:tgtEl>
                                        <p:attrNameLst>
                                          <p:attrName>style.visibility</p:attrName>
                                        </p:attrNameLst>
                                      </p:cBhvr>
                                      <p:to>
                                        <p:strVal val="visible"/>
                                      </p:to>
                                    </p:set>
                                    <p:animEffect transition="in" filter="randombar(horizontal)">
                                      <p:cBhvr>
                                        <p:cTn id="23" dur="500"/>
                                        <p:tgtEl>
                                          <p:spTgt spid="89"/>
                                        </p:tgtEl>
                                      </p:cBhvr>
                                    </p:animEffect>
                                  </p:childTnLst>
                                </p:cTn>
                              </p:par>
                              <p:par>
                                <p:cTn id="24" presetID="21" presetClass="entr" presetSubtype="1" fill="hold" grpId="0" nodeType="withEffect">
                                  <p:stCondLst>
                                    <p:cond delay="0"/>
                                  </p:stCondLst>
                                  <p:childTnLst>
                                    <p:set>
                                      <p:cBhvr>
                                        <p:cTn id="25" dur="1" fill="hold">
                                          <p:stCondLst>
                                            <p:cond delay="0"/>
                                          </p:stCondLst>
                                        </p:cTn>
                                        <p:tgtEl>
                                          <p:spTgt spid="53"/>
                                        </p:tgtEl>
                                        <p:attrNameLst>
                                          <p:attrName>style.visibility</p:attrName>
                                        </p:attrNameLst>
                                      </p:cBhvr>
                                      <p:to>
                                        <p:strVal val="visible"/>
                                      </p:to>
                                    </p:set>
                                    <p:animEffect transition="in" filter="wheel(1)">
                                      <p:cBhvr>
                                        <p:cTn id="26" dur="2000"/>
                                        <p:tgtEl>
                                          <p:spTgt spid="53"/>
                                        </p:tgtEl>
                                      </p:cBhvr>
                                    </p:animEffect>
                                  </p:childTnLst>
                                </p:cTn>
                              </p:par>
                              <p:par>
                                <p:cTn id="27" presetID="21" presetClass="entr" presetSubtype="1" fill="hold" grpId="0" nodeType="withEffect">
                                  <p:stCondLst>
                                    <p:cond delay="0"/>
                                  </p:stCondLst>
                                  <p:childTnLst>
                                    <p:set>
                                      <p:cBhvr>
                                        <p:cTn id="28" dur="1" fill="hold">
                                          <p:stCondLst>
                                            <p:cond delay="0"/>
                                          </p:stCondLst>
                                        </p:cTn>
                                        <p:tgtEl>
                                          <p:spTgt spid="64"/>
                                        </p:tgtEl>
                                        <p:attrNameLst>
                                          <p:attrName>style.visibility</p:attrName>
                                        </p:attrNameLst>
                                      </p:cBhvr>
                                      <p:to>
                                        <p:strVal val="visible"/>
                                      </p:to>
                                    </p:set>
                                    <p:animEffect transition="in" filter="wheel(1)">
                                      <p:cBhvr>
                                        <p:cTn id="29" dur="2000"/>
                                        <p:tgtEl>
                                          <p:spTgt spid="64"/>
                                        </p:tgtEl>
                                      </p:cBhvr>
                                    </p:animEffect>
                                  </p:childTnLst>
                                </p:cTn>
                              </p:par>
                              <p:par>
                                <p:cTn id="30" presetID="21" presetClass="entr" presetSubtype="1" fill="hold" grpId="0" nodeType="withEffect">
                                  <p:stCondLst>
                                    <p:cond delay="0"/>
                                  </p:stCondLst>
                                  <p:childTnLst>
                                    <p:set>
                                      <p:cBhvr>
                                        <p:cTn id="31" dur="1" fill="hold">
                                          <p:stCondLst>
                                            <p:cond delay="0"/>
                                          </p:stCondLst>
                                        </p:cTn>
                                        <p:tgtEl>
                                          <p:spTgt spid="54"/>
                                        </p:tgtEl>
                                        <p:attrNameLst>
                                          <p:attrName>style.visibility</p:attrName>
                                        </p:attrNameLst>
                                      </p:cBhvr>
                                      <p:to>
                                        <p:strVal val="visible"/>
                                      </p:to>
                                    </p:set>
                                    <p:animEffect transition="in" filter="wheel(1)">
                                      <p:cBhvr>
                                        <p:cTn id="32" dur="2000"/>
                                        <p:tgtEl>
                                          <p:spTgt spid="54"/>
                                        </p:tgtEl>
                                      </p:cBhvr>
                                    </p:animEffect>
                                  </p:childTnLst>
                                </p:cTn>
                              </p:par>
                              <p:par>
                                <p:cTn id="33" presetID="21" presetClass="entr" presetSubtype="1" fill="hold" grpId="0" nodeType="withEffect">
                                  <p:stCondLst>
                                    <p:cond delay="0"/>
                                  </p:stCondLst>
                                  <p:childTnLst>
                                    <p:set>
                                      <p:cBhvr>
                                        <p:cTn id="34" dur="1" fill="hold">
                                          <p:stCondLst>
                                            <p:cond delay="0"/>
                                          </p:stCondLst>
                                        </p:cTn>
                                        <p:tgtEl>
                                          <p:spTgt spid="65"/>
                                        </p:tgtEl>
                                        <p:attrNameLst>
                                          <p:attrName>style.visibility</p:attrName>
                                        </p:attrNameLst>
                                      </p:cBhvr>
                                      <p:to>
                                        <p:strVal val="visible"/>
                                      </p:to>
                                    </p:set>
                                    <p:animEffect transition="in" filter="wheel(1)">
                                      <p:cBhvr>
                                        <p:cTn id="35" dur="2000"/>
                                        <p:tgtEl>
                                          <p:spTgt spid="65"/>
                                        </p:tgtEl>
                                      </p:cBhvr>
                                    </p:animEffect>
                                  </p:childTnLst>
                                </p:cTn>
                              </p:par>
                              <p:par>
                                <p:cTn id="36" presetID="21" presetClass="entr" presetSubtype="1" fill="hold" grpId="0" nodeType="withEffect">
                                  <p:stCondLst>
                                    <p:cond delay="0"/>
                                  </p:stCondLst>
                                  <p:childTnLst>
                                    <p:set>
                                      <p:cBhvr>
                                        <p:cTn id="37" dur="1" fill="hold">
                                          <p:stCondLst>
                                            <p:cond delay="0"/>
                                          </p:stCondLst>
                                        </p:cTn>
                                        <p:tgtEl>
                                          <p:spTgt spid="63"/>
                                        </p:tgtEl>
                                        <p:attrNameLst>
                                          <p:attrName>style.visibility</p:attrName>
                                        </p:attrNameLst>
                                      </p:cBhvr>
                                      <p:to>
                                        <p:strVal val="visible"/>
                                      </p:to>
                                    </p:set>
                                    <p:animEffect transition="in" filter="wheel(1)">
                                      <p:cBhvr>
                                        <p:cTn id="38" dur="2000"/>
                                        <p:tgtEl>
                                          <p:spTgt spid="63"/>
                                        </p:tgtEl>
                                      </p:cBhvr>
                                    </p:animEffect>
                                  </p:childTnLst>
                                </p:cTn>
                              </p:par>
                            </p:childTnLst>
                          </p:cTn>
                        </p:par>
                        <p:par>
                          <p:cTn id="39" fill="hold">
                            <p:stCondLst>
                              <p:cond delay="2000"/>
                            </p:stCondLst>
                            <p:childTnLst>
                              <p:par>
                                <p:cTn id="40" presetID="42" presetClass="entr" presetSubtype="0" fill="hold" nodeType="afterEffect">
                                  <p:stCondLst>
                                    <p:cond delay="0"/>
                                  </p:stCondLst>
                                  <p:childTnLst>
                                    <p:set>
                                      <p:cBhvr>
                                        <p:cTn id="41" dur="1" fill="hold">
                                          <p:stCondLst>
                                            <p:cond delay="0"/>
                                          </p:stCondLst>
                                        </p:cTn>
                                        <p:tgtEl>
                                          <p:spTgt spid="74"/>
                                        </p:tgtEl>
                                        <p:attrNameLst>
                                          <p:attrName>style.visibility</p:attrName>
                                        </p:attrNameLst>
                                      </p:cBhvr>
                                      <p:to>
                                        <p:strVal val="visible"/>
                                      </p:to>
                                    </p:set>
                                    <p:animEffect transition="in" filter="fade">
                                      <p:cBhvr>
                                        <p:cTn id="42" dur="1000"/>
                                        <p:tgtEl>
                                          <p:spTgt spid="74"/>
                                        </p:tgtEl>
                                      </p:cBhvr>
                                    </p:animEffect>
                                    <p:anim calcmode="lin" valueType="num">
                                      <p:cBhvr>
                                        <p:cTn id="43" dur="1000" fill="hold"/>
                                        <p:tgtEl>
                                          <p:spTgt spid="74"/>
                                        </p:tgtEl>
                                        <p:attrNameLst>
                                          <p:attrName>ppt_x</p:attrName>
                                        </p:attrNameLst>
                                      </p:cBhvr>
                                      <p:tavLst>
                                        <p:tav tm="0">
                                          <p:val>
                                            <p:strVal val="#ppt_x"/>
                                          </p:val>
                                        </p:tav>
                                        <p:tav tm="100000">
                                          <p:val>
                                            <p:strVal val="#ppt_x"/>
                                          </p:val>
                                        </p:tav>
                                      </p:tavLst>
                                    </p:anim>
                                    <p:anim calcmode="lin" valueType="num">
                                      <p:cBhvr>
                                        <p:cTn id="44" dur="1000" fill="hold"/>
                                        <p:tgtEl>
                                          <p:spTgt spid="74"/>
                                        </p:tgtEl>
                                        <p:attrNameLst>
                                          <p:attrName>ppt_y</p:attrName>
                                        </p:attrNameLst>
                                      </p:cBhvr>
                                      <p:tavLst>
                                        <p:tav tm="0">
                                          <p:val>
                                            <p:strVal val="#ppt_y+.1"/>
                                          </p:val>
                                        </p:tav>
                                        <p:tav tm="100000">
                                          <p:val>
                                            <p:strVal val="#ppt_y"/>
                                          </p:val>
                                        </p:tav>
                                      </p:tavLst>
                                    </p:anim>
                                  </p:childTnLst>
                                </p:cTn>
                              </p:par>
                            </p:childTnLst>
                          </p:cTn>
                        </p:par>
                        <p:par>
                          <p:cTn id="45" fill="hold">
                            <p:stCondLst>
                              <p:cond delay="3000"/>
                            </p:stCondLst>
                            <p:childTnLst>
                              <p:par>
                                <p:cTn id="46" presetID="42" presetClass="entr" presetSubtype="0" fill="hold" nodeType="afterEffect">
                                  <p:stCondLst>
                                    <p:cond delay="0"/>
                                  </p:stCondLst>
                                  <p:childTnLst>
                                    <p:set>
                                      <p:cBhvr>
                                        <p:cTn id="47" dur="1" fill="hold">
                                          <p:stCondLst>
                                            <p:cond delay="0"/>
                                          </p:stCondLst>
                                        </p:cTn>
                                        <p:tgtEl>
                                          <p:spTgt spid="92"/>
                                        </p:tgtEl>
                                        <p:attrNameLst>
                                          <p:attrName>style.visibility</p:attrName>
                                        </p:attrNameLst>
                                      </p:cBhvr>
                                      <p:to>
                                        <p:strVal val="visible"/>
                                      </p:to>
                                    </p:set>
                                    <p:animEffect transition="in" filter="fade">
                                      <p:cBhvr>
                                        <p:cTn id="48" dur="1000"/>
                                        <p:tgtEl>
                                          <p:spTgt spid="92"/>
                                        </p:tgtEl>
                                      </p:cBhvr>
                                    </p:animEffect>
                                    <p:anim calcmode="lin" valueType="num">
                                      <p:cBhvr>
                                        <p:cTn id="49" dur="1000" fill="hold"/>
                                        <p:tgtEl>
                                          <p:spTgt spid="92"/>
                                        </p:tgtEl>
                                        <p:attrNameLst>
                                          <p:attrName>ppt_x</p:attrName>
                                        </p:attrNameLst>
                                      </p:cBhvr>
                                      <p:tavLst>
                                        <p:tav tm="0">
                                          <p:val>
                                            <p:strVal val="#ppt_x"/>
                                          </p:val>
                                        </p:tav>
                                        <p:tav tm="100000">
                                          <p:val>
                                            <p:strVal val="#ppt_x"/>
                                          </p:val>
                                        </p:tav>
                                      </p:tavLst>
                                    </p:anim>
                                    <p:anim calcmode="lin" valueType="num">
                                      <p:cBhvr>
                                        <p:cTn id="50" dur="1000" fill="hold"/>
                                        <p:tgtEl>
                                          <p:spTgt spid="92"/>
                                        </p:tgtEl>
                                        <p:attrNameLst>
                                          <p:attrName>ppt_y</p:attrName>
                                        </p:attrNameLst>
                                      </p:cBhvr>
                                      <p:tavLst>
                                        <p:tav tm="0">
                                          <p:val>
                                            <p:strVal val="#ppt_y+.1"/>
                                          </p:val>
                                        </p:tav>
                                        <p:tav tm="100000">
                                          <p:val>
                                            <p:strVal val="#ppt_y"/>
                                          </p:val>
                                        </p:tav>
                                      </p:tavLst>
                                    </p:anim>
                                  </p:childTnLst>
                                </p:cTn>
                              </p:par>
                            </p:childTnLst>
                          </p:cTn>
                        </p:par>
                        <p:par>
                          <p:cTn id="51" fill="hold">
                            <p:stCondLst>
                              <p:cond delay="4000"/>
                            </p:stCondLst>
                            <p:childTnLst>
                              <p:par>
                                <p:cTn id="52" presetID="42" presetClass="entr" presetSubtype="0" fill="hold" nodeType="afterEffect">
                                  <p:stCondLst>
                                    <p:cond delay="0"/>
                                  </p:stCondLst>
                                  <p:childTnLst>
                                    <p:set>
                                      <p:cBhvr>
                                        <p:cTn id="53" dur="1" fill="hold">
                                          <p:stCondLst>
                                            <p:cond delay="0"/>
                                          </p:stCondLst>
                                        </p:cTn>
                                        <p:tgtEl>
                                          <p:spTgt spid="95"/>
                                        </p:tgtEl>
                                        <p:attrNameLst>
                                          <p:attrName>style.visibility</p:attrName>
                                        </p:attrNameLst>
                                      </p:cBhvr>
                                      <p:to>
                                        <p:strVal val="visible"/>
                                      </p:to>
                                    </p:set>
                                    <p:animEffect transition="in" filter="fade">
                                      <p:cBhvr>
                                        <p:cTn id="54" dur="1000"/>
                                        <p:tgtEl>
                                          <p:spTgt spid="95"/>
                                        </p:tgtEl>
                                      </p:cBhvr>
                                    </p:animEffect>
                                    <p:anim calcmode="lin" valueType="num">
                                      <p:cBhvr>
                                        <p:cTn id="55" dur="1000" fill="hold"/>
                                        <p:tgtEl>
                                          <p:spTgt spid="95"/>
                                        </p:tgtEl>
                                        <p:attrNameLst>
                                          <p:attrName>ppt_x</p:attrName>
                                        </p:attrNameLst>
                                      </p:cBhvr>
                                      <p:tavLst>
                                        <p:tav tm="0">
                                          <p:val>
                                            <p:strVal val="#ppt_x"/>
                                          </p:val>
                                        </p:tav>
                                        <p:tav tm="100000">
                                          <p:val>
                                            <p:strVal val="#ppt_x"/>
                                          </p:val>
                                        </p:tav>
                                      </p:tavLst>
                                    </p:anim>
                                    <p:anim calcmode="lin" valueType="num">
                                      <p:cBhvr>
                                        <p:cTn id="56" dur="1000" fill="hold"/>
                                        <p:tgtEl>
                                          <p:spTgt spid="95"/>
                                        </p:tgtEl>
                                        <p:attrNameLst>
                                          <p:attrName>ppt_y</p:attrName>
                                        </p:attrNameLst>
                                      </p:cBhvr>
                                      <p:tavLst>
                                        <p:tav tm="0">
                                          <p:val>
                                            <p:strVal val="#ppt_y+.1"/>
                                          </p:val>
                                        </p:tav>
                                        <p:tav tm="100000">
                                          <p:val>
                                            <p:strVal val="#ppt_y"/>
                                          </p:val>
                                        </p:tav>
                                      </p:tavLst>
                                    </p:anim>
                                  </p:childTnLst>
                                </p:cTn>
                              </p:par>
                            </p:childTnLst>
                          </p:cTn>
                        </p:par>
                        <p:par>
                          <p:cTn id="57" fill="hold">
                            <p:stCondLst>
                              <p:cond delay="5000"/>
                            </p:stCondLst>
                            <p:childTnLst>
                              <p:par>
                                <p:cTn id="58" presetID="42" presetClass="entr" presetSubtype="0" fill="hold" nodeType="afterEffect">
                                  <p:stCondLst>
                                    <p:cond delay="0"/>
                                  </p:stCondLst>
                                  <p:childTnLst>
                                    <p:set>
                                      <p:cBhvr>
                                        <p:cTn id="59" dur="1" fill="hold">
                                          <p:stCondLst>
                                            <p:cond delay="0"/>
                                          </p:stCondLst>
                                        </p:cTn>
                                        <p:tgtEl>
                                          <p:spTgt spid="98"/>
                                        </p:tgtEl>
                                        <p:attrNameLst>
                                          <p:attrName>style.visibility</p:attrName>
                                        </p:attrNameLst>
                                      </p:cBhvr>
                                      <p:to>
                                        <p:strVal val="visible"/>
                                      </p:to>
                                    </p:set>
                                    <p:animEffect transition="in" filter="fade">
                                      <p:cBhvr>
                                        <p:cTn id="60" dur="1000"/>
                                        <p:tgtEl>
                                          <p:spTgt spid="98"/>
                                        </p:tgtEl>
                                      </p:cBhvr>
                                    </p:animEffect>
                                    <p:anim calcmode="lin" valueType="num">
                                      <p:cBhvr>
                                        <p:cTn id="61" dur="1000" fill="hold"/>
                                        <p:tgtEl>
                                          <p:spTgt spid="98"/>
                                        </p:tgtEl>
                                        <p:attrNameLst>
                                          <p:attrName>ppt_x</p:attrName>
                                        </p:attrNameLst>
                                      </p:cBhvr>
                                      <p:tavLst>
                                        <p:tav tm="0">
                                          <p:val>
                                            <p:strVal val="#ppt_x"/>
                                          </p:val>
                                        </p:tav>
                                        <p:tav tm="100000">
                                          <p:val>
                                            <p:strVal val="#ppt_x"/>
                                          </p:val>
                                        </p:tav>
                                      </p:tavLst>
                                    </p:anim>
                                    <p:anim calcmode="lin" valueType="num">
                                      <p:cBhvr>
                                        <p:cTn id="62" dur="1000" fill="hold"/>
                                        <p:tgtEl>
                                          <p:spTgt spid="98"/>
                                        </p:tgtEl>
                                        <p:attrNameLst>
                                          <p:attrName>ppt_y</p:attrName>
                                        </p:attrNameLst>
                                      </p:cBhvr>
                                      <p:tavLst>
                                        <p:tav tm="0">
                                          <p:val>
                                            <p:strVal val="#ppt_y+.1"/>
                                          </p:val>
                                        </p:tav>
                                        <p:tav tm="100000">
                                          <p:val>
                                            <p:strVal val="#ppt_y"/>
                                          </p:val>
                                        </p:tav>
                                      </p:tavLst>
                                    </p:anim>
                                  </p:childTnLst>
                                </p:cTn>
                              </p:par>
                            </p:childTnLst>
                          </p:cTn>
                        </p:par>
                        <p:par>
                          <p:cTn id="63" fill="hold">
                            <p:stCondLst>
                              <p:cond delay="6000"/>
                            </p:stCondLst>
                            <p:childTnLst>
                              <p:par>
                                <p:cTn id="64" presetID="42" presetClass="entr" presetSubtype="0" fill="hold" nodeType="afterEffect">
                                  <p:stCondLst>
                                    <p:cond delay="0"/>
                                  </p:stCondLst>
                                  <p:childTnLst>
                                    <p:set>
                                      <p:cBhvr>
                                        <p:cTn id="65" dur="1" fill="hold">
                                          <p:stCondLst>
                                            <p:cond delay="0"/>
                                          </p:stCondLst>
                                        </p:cTn>
                                        <p:tgtEl>
                                          <p:spTgt spid="101"/>
                                        </p:tgtEl>
                                        <p:attrNameLst>
                                          <p:attrName>style.visibility</p:attrName>
                                        </p:attrNameLst>
                                      </p:cBhvr>
                                      <p:to>
                                        <p:strVal val="visible"/>
                                      </p:to>
                                    </p:set>
                                    <p:animEffect transition="in" filter="fade">
                                      <p:cBhvr>
                                        <p:cTn id="66" dur="1000"/>
                                        <p:tgtEl>
                                          <p:spTgt spid="101"/>
                                        </p:tgtEl>
                                      </p:cBhvr>
                                    </p:animEffect>
                                    <p:anim calcmode="lin" valueType="num">
                                      <p:cBhvr>
                                        <p:cTn id="67" dur="1000" fill="hold"/>
                                        <p:tgtEl>
                                          <p:spTgt spid="101"/>
                                        </p:tgtEl>
                                        <p:attrNameLst>
                                          <p:attrName>ppt_x</p:attrName>
                                        </p:attrNameLst>
                                      </p:cBhvr>
                                      <p:tavLst>
                                        <p:tav tm="0">
                                          <p:val>
                                            <p:strVal val="#ppt_x"/>
                                          </p:val>
                                        </p:tav>
                                        <p:tav tm="100000">
                                          <p:val>
                                            <p:strVal val="#ppt_x"/>
                                          </p:val>
                                        </p:tav>
                                      </p:tavLst>
                                    </p:anim>
                                    <p:anim calcmode="lin" valueType="num">
                                      <p:cBhvr>
                                        <p:cTn id="68" dur="1000" fill="hold"/>
                                        <p:tgtEl>
                                          <p:spTgt spid="10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 grpId="0" animBg="1"/>
      <p:bldP spid="54" grpId="0" animBg="1"/>
      <p:bldP spid="63" grpId="0" animBg="1"/>
      <p:bldP spid="64" grpId="0" animBg="1"/>
      <p:bldP spid="65"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3" name="PA_直接连接符 29"/>
          <p:cNvCxnSpPr/>
          <p:nvPr>
            <p:custDataLst>
              <p:tags r:id="rId1"/>
            </p:custDataLst>
          </p:nvPr>
        </p:nvCxnSpPr>
        <p:spPr>
          <a:xfrm>
            <a:off x="567190" y="623733"/>
            <a:ext cx="10854156"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nvGrpSpPr>
          <p:cNvPr id="34" name="PA_组合 30"/>
          <p:cNvGrpSpPr/>
          <p:nvPr>
            <p:custDataLst>
              <p:tags r:id="rId2"/>
            </p:custDataLst>
          </p:nvPr>
        </p:nvGrpSpPr>
        <p:grpSpPr>
          <a:xfrm rot="14400000">
            <a:off x="522221" y="96364"/>
            <a:ext cx="458526" cy="375435"/>
            <a:chOff x="3059816" y="700304"/>
            <a:chExt cx="615694" cy="504120"/>
          </a:xfrm>
          <a:solidFill>
            <a:schemeClr val="accent1"/>
          </a:solidFill>
        </p:grpSpPr>
        <p:sp>
          <p:nvSpPr>
            <p:cNvPr id="35" name="PA_椭圆 31"/>
            <p:cNvSpPr/>
            <p:nvPr>
              <p:custDataLst>
                <p:tags r:id="rId4"/>
              </p:custDataLst>
            </p:nvPr>
          </p:nvSpPr>
          <p:spPr>
            <a:xfrm>
              <a:off x="3531462" y="844352"/>
              <a:ext cx="144048" cy="144048"/>
            </a:xfrm>
            <a:prstGeom prst="ellipse">
              <a:avLst/>
            </a:prstGeom>
            <a:grp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530">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36" name="PA_椭圆 32"/>
            <p:cNvSpPr/>
            <p:nvPr>
              <p:custDataLst>
                <p:tags r:id="rId5"/>
              </p:custDataLst>
            </p:nvPr>
          </p:nvSpPr>
          <p:spPr>
            <a:xfrm>
              <a:off x="3059816" y="700304"/>
              <a:ext cx="144048" cy="144048"/>
            </a:xfrm>
            <a:prstGeom prst="ellipse">
              <a:avLst/>
            </a:prstGeom>
            <a:grp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530">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37" name="PA_椭圆 33"/>
            <p:cNvSpPr/>
            <p:nvPr>
              <p:custDataLst>
                <p:tags r:id="rId6"/>
              </p:custDataLst>
            </p:nvPr>
          </p:nvSpPr>
          <p:spPr>
            <a:xfrm>
              <a:off x="3059816" y="1060376"/>
              <a:ext cx="144048" cy="144048"/>
            </a:xfrm>
            <a:prstGeom prst="ellipse">
              <a:avLst/>
            </a:prstGeom>
            <a:grp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530">
                <a:latin typeface="思源黑体" panose="020B0500000000000000" pitchFamily="34" charset="-122"/>
                <a:ea typeface="思源黑体" panose="020B0500000000000000" pitchFamily="34" charset="-122"/>
                <a:sym typeface="思源黑体" panose="020B0500000000000000" pitchFamily="34" charset="-122"/>
              </a:endParaRPr>
            </a:p>
          </p:txBody>
        </p:sp>
        <p:cxnSp>
          <p:nvCxnSpPr>
            <p:cNvPr id="38" name="PA_直接连接符 34"/>
            <p:cNvCxnSpPr>
              <a:stCxn id="35" idx="7"/>
              <a:endCxn id="37" idx="3"/>
            </p:cNvCxnSpPr>
            <p:nvPr>
              <p:custDataLst>
                <p:tags r:id="rId7"/>
              </p:custDataLst>
            </p:nvPr>
          </p:nvCxnSpPr>
          <p:spPr>
            <a:xfrm flipH="1">
              <a:off x="3080911" y="865447"/>
              <a:ext cx="573504" cy="317882"/>
            </a:xfrm>
            <a:prstGeom prst="line">
              <a:avLst/>
            </a:prstGeom>
            <a:grpFill/>
            <a:ln w="9525" cap="flat" cmpd="sng" algn="ctr">
              <a:solidFill>
                <a:schemeClr val="accent1"/>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39" name="PA_直接连接符 35"/>
            <p:cNvCxnSpPr>
              <a:stCxn id="36" idx="0"/>
            </p:cNvCxnSpPr>
            <p:nvPr>
              <p:custDataLst>
                <p:tags r:id="rId8"/>
              </p:custDataLst>
            </p:nvPr>
          </p:nvCxnSpPr>
          <p:spPr>
            <a:xfrm>
              <a:off x="3131840" y="700304"/>
              <a:ext cx="0" cy="447037"/>
            </a:xfrm>
            <a:prstGeom prst="line">
              <a:avLst/>
            </a:prstGeom>
            <a:grpFill/>
            <a:ln w="9525" cap="flat" cmpd="sng" algn="ctr">
              <a:solidFill>
                <a:schemeClr val="accent1"/>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grpSp>
      <p:sp>
        <p:nvSpPr>
          <p:cNvPr id="40" name="PA_矩形 22"/>
          <p:cNvSpPr>
            <a:spLocks noChangeArrowheads="1"/>
          </p:cNvSpPr>
          <p:nvPr>
            <p:custDataLst>
              <p:tags r:id="rId3"/>
            </p:custDataLst>
          </p:nvPr>
        </p:nvSpPr>
        <p:spPr bwMode="auto">
          <a:xfrm>
            <a:off x="1030673" y="12217"/>
            <a:ext cx="2744003" cy="6526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square">
            <a:spAutoFit/>
          </a:bodyPr>
          <a:lstStyle/>
          <a:p>
            <a:pPr algn="l" eaLnBrk="1" fontAlgn="base" hangingPunct="1">
              <a:lnSpc>
                <a:spcPct val="120000"/>
              </a:lnSpc>
            </a:pPr>
            <a:r>
              <a:rPr lang="zh-CN" altLang="en-US" sz="3034" dirty="0">
                <a:solidFill>
                  <a:schemeClr val="accent1"/>
                </a:solidFill>
                <a:latin typeface="思源黑体" panose="020B0500000000000000" pitchFamily="34" charset="-122"/>
                <a:ea typeface="思源黑体" panose="020B0500000000000000" pitchFamily="34" charset="-122"/>
                <a:sym typeface="思源黑体" panose="020B0500000000000000" pitchFamily="34" charset="-122"/>
              </a:rPr>
              <a:t>添加标题文字</a:t>
            </a:r>
          </a:p>
        </p:txBody>
      </p:sp>
      <p:pic>
        <p:nvPicPr>
          <p:cNvPr id="42" name="图片 41">
            <a:extLst>
              <a:ext uri="{FF2B5EF4-FFF2-40B4-BE49-F238E27FC236}">
                <a16:creationId xmlns="" xmlns:a16="http://schemas.microsoft.com/office/drawing/2014/main" id="{B67F42C0-A0DE-40BF-9EF9-5D4581A27392}"/>
              </a:ext>
            </a:extLst>
          </p:cNvPr>
          <p:cNvPicPr>
            <a:picLocks noChangeAspect="1"/>
          </p:cNvPicPr>
          <p:nvPr/>
        </p:nvPicPr>
        <p:blipFill>
          <a:blip r:embed="rId11" cstate="print">
            <a:extLst>
              <a:ext uri="{28A0092B-C50C-407E-A947-70E740481C1C}">
                <a14:useLocalDpi xmlns:a14="http://schemas.microsoft.com/office/drawing/2010/main" val="0"/>
              </a:ext>
            </a:extLst>
          </a:blip>
          <a:srcRect/>
          <a:stretch/>
        </p:blipFill>
        <p:spPr>
          <a:xfrm>
            <a:off x="9655761" y="109934"/>
            <a:ext cx="1736139" cy="408038"/>
          </a:xfrm>
          <a:prstGeom prst="rect">
            <a:avLst/>
          </a:prstGeom>
        </p:spPr>
      </p:pic>
      <p:grpSp>
        <p:nvGrpSpPr>
          <p:cNvPr id="43" name="组合 42">
            <a:extLst>
              <a:ext uri="{FF2B5EF4-FFF2-40B4-BE49-F238E27FC236}">
                <a16:creationId xmlns="" xmlns:a16="http://schemas.microsoft.com/office/drawing/2014/main" id="{7277F020-DF85-4C70-81CD-604CBF808B7F}"/>
              </a:ext>
            </a:extLst>
          </p:cNvPr>
          <p:cNvGrpSpPr/>
          <p:nvPr/>
        </p:nvGrpSpPr>
        <p:grpSpPr>
          <a:xfrm>
            <a:off x="7545461" y="3043549"/>
            <a:ext cx="3385729" cy="969220"/>
            <a:chOff x="3159911" y="3408233"/>
            <a:chExt cx="2290791" cy="969220"/>
          </a:xfrm>
        </p:grpSpPr>
        <p:sp>
          <p:nvSpPr>
            <p:cNvPr id="44" name="矩形 43">
              <a:extLst>
                <a:ext uri="{FF2B5EF4-FFF2-40B4-BE49-F238E27FC236}">
                  <a16:creationId xmlns="" xmlns:a16="http://schemas.microsoft.com/office/drawing/2014/main" id="{632915D5-B41D-44AF-8AD5-845E74167D17}"/>
                </a:ext>
              </a:extLst>
            </p:cNvPr>
            <p:cNvSpPr/>
            <p:nvPr/>
          </p:nvSpPr>
          <p:spPr bwMode="auto">
            <a:xfrm>
              <a:off x="3165095" y="3731122"/>
              <a:ext cx="2285607" cy="646331"/>
            </a:xfrm>
            <a:prstGeom prst="rect">
              <a:avLst/>
            </a:prstGeom>
          </p:spPr>
          <p:txBody>
            <a:bodyPr wrap="square">
              <a:spAutoFit/>
              <a:scene3d>
                <a:camera prst="orthographicFront"/>
                <a:lightRig rig="threePt" dir="t"/>
              </a:scene3d>
              <a:sp3d contourW="12700"/>
            </a:bodyPr>
            <a:lstStyle/>
            <a:p>
              <a:pPr>
                <a:lnSpc>
                  <a:spcPct val="150000"/>
                </a:lnSpc>
                <a:defRPr/>
              </a:pPr>
              <a:r>
                <a:rPr lang="zh-CN" altLang="en-US" sz="800" dirty="0">
                  <a:solidFill>
                    <a:schemeClr val="tx1">
                      <a:lumMod val="75000"/>
                      <a:lumOff val="25000"/>
                    </a:schemeClr>
                  </a:solidFill>
                  <a:latin typeface="Century Gothic" panose="020B0502020202020204" pitchFamily="34" charset="0"/>
                  <a:ea typeface="思源黑体 Normal" panose="020B0400000000000000" pitchFamily="34" charset="-122"/>
                </a:rPr>
                <a:t>点击输入简要文字内容，文字内容需概括精炼，言简意赅的说明分项内容言简意赅的说明分项内容点击输入简要文字内容，点击输入简要文字内容，文字内容需概括精炼，</a:t>
              </a:r>
            </a:p>
          </p:txBody>
        </p:sp>
        <p:sp>
          <p:nvSpPr>
            <p:cNvPr id="45" name="文本框 44">
              <a:extLst>
                <a:ext uri="{FF2B5EF4-FFF2-40B4-BE49-F238E27FC236}">
                  <a16:creationId xmlns="" xmlns:a16="http://schemas.microsoft.com/office/drawing/2014/main" id="{A0E0C1AF-F041-475E-A600-91B774AF1699}"/>
                </a:ext>
              </a:extLst>
            </p:cNvPr>
            <p:cNvSpPr txBox="1"/>
            <p:nvPr/>
          </p:nvSpPr>
          <p:spPr>
            <a:xfrm>
              <a:off x="3159911" y="3408233"/>
              <a:ext cx="1706754" cy="338554"/>
            </a:xfrm>
            <a:prstGeom prst="rect">
              <a:avLst/>
            </a:prstGeom>
            <a:noFill/>
          </p:spPr>
          <p:txBody>
            <a:bodyPr wrap="square" rtlCol="0">
              <a:spAutoFit/>
              <a:scene3d>
                <a:camera prst="orthographicFront"/>
                <a:lightRig rig="threePt" dir="t"/>
              </a:scene3d>
              <a:sp3d contourW="12700"/>
            </a:bodyPr>
            <a:lstStyle/>
            <a:p>
              <a:pPr lvl="0"/>
              <a:r>
                <a:rPr lang="zh-CN" altLang="en-US" sz="1600" dirty="0">
                  <a:solidFill>
                    <a:schemeClr val="tx1">
                      <a:lumMod val="75000"/>
                      <a:lumOff val="25000"/>
                    </a:schemeClr>
                  </a:solidFill>
                  <a:latin typeface="思源黑体 Medium" panose="020B0600000000000000" pitchFamily="34" charset="-122"/>
                  <a:ea typeface="思源黑体 Medium" panose="020B0600000000000000" pitchFamily="34" charset="-122"/>
                </a:rPr>
                <a:t>标题文本添加</a:t>
              </a:r>
            </a:p>
          </p:txBody>
        </p:sp>
      </p:grpSp>
      <p:grpSp>
        <p:nvGrpSpPr>
          <p:cNvPr id="46" name="组合 45">
            <a:extLst>
              <a:ext uri="{FF2B5EF4-FFF2-40B4-BE49-F238E27FC236}">
                <a16:creationId xmlns="" xmlns:a16="http://schemas.microsoft.com/office/drawing/2014/main" id="{992E412A-4A4A-4C71-B709-FEEFF3A40C0E}"/>
              </a:ext>
            </a:extLst>
          </p:cNvPr>
          <p:cNvGrpSpPr/>
          <p:nvPr/>
        </p:nvGrpSpPr>
        <p:grpSpPr>
          <a:xfrm>
            <a:off x="919708" y="1291936"/>
            <a:ext cx="10415043" cy="1173621"/>
            <a:chOff x="1465950" y="3310065"/>
            <a:chExt cx="7199686" cy="1173621"/>
          </a:xfrm>
        </p:grpSpPr>
        <p:sp>
          <p:nvSpPr>
            <p:cNvPr id="47" name="矩形 46">
              <a:extLst>
                <a:ext uri="{FF2B5EF4-FFF2-40B4-BE49-F238E27FC236}">
                  <a16:creationId xmlns="" xmlns:a16="http://schemas.microsoft.com/office/drawing/2014/main" id="{17CE8461-CB08-4628-B44D-A9B03C24EEF2}"/>
                </a:ext>
              </a:extLst>
            </p:cNvPr>
            <p:cNvSpPr/>
            <p:nvPr/>
          </p:nvSpPr>
          <p:spPr bwMode="auto">
            <a:xfrm>
              <a:off x="1465950" y="3883522"/>
              <a:ext cx="7199686" cy="600164"/>
            </a:xfrm>
            <a:prstGeom prst="rect">
              <a:avLst/>
            </a:prstGeom>
          </p:spPr>
          <p:txBody>
            <a:bodyPr wrap="square">
              <a:spAutoFit/>
              <a:scene3d>
                <a:camera prst="orthographicFront"/>
                <a:lightRig rig="threePt" dir="t"/>
              </a:scene3d>
              <a:sp3d contourW="12700"/>
            </a:bodyPr>
            <a:lstStyle/>
            <a:p>
              <a:pPr>
                <a:lnSpc>
                  <a:spcPct val="150000"/>
                </a:lnSpc>
                <a:defRPr/>
              </a:pPr>
              <a:r>
                <a:rPr lang="zh-CN" altLang="en-US" sz="1100" dirty="0">
                  <a:solidFill>
                    <a:schemeClr val="tx1">
                      <a:lumMod val="75000"/>
                      <a:lumOff val="25000"/>
                    </a:schemeClr>
                  </a:solidFill>
                  <a:latin typeface="Century Gothic" panose="020B0502020202020204" pitchFamily="34" charset="0"/>
                  <a:ea typeface="思源黑体 Normal" panose="020B0400000000000000" pitchFamily="34" charset="-122"/>
                </a:rPr>
                <a:t>点击输入简要文字内容，文字内容需概括精炼，言简意赅的说明分项内容言简意赅的说明分项内容点击输入简要文字内容，点击输入简要文字内容，文字内容需概括精炼，言简意赅的说明分项内容言简意赅的说明分项内容点击输入简要文字内容，</a:t>
              </a:r>
            </a:p>
          </p:txBody>
        </p:sp>
        <p:sp>
          <p:nvSpPr>
            <p:cNvPr id="48" name="文本框 47">
              <a:extLst>
                <a:ext uri="{FF2B5EF4-FFF2-40B4-BE49-F238E27FC236}">
                  <a16:creationId xmlns="" xmlns:a16="http://schemas.microsoft.com/office/drawing/2014/main" id="{7F29C4CF-210A-4E75-BE5E-95D50D7F6EF3}"/>
                </a:ext>
              </a:extLst>
            </p:cNvPr>
            <p:cNvSpPr txBox="1"/>
            <p:nvPr/>
          </p:nvSpPr>
          <p:spPr>
            <a:xfrm>
              <a:off x="1465950" y="3310065"/>
              <a:ext cx="2255718" cy="523220"/>
            </a:xfrm>
            <a:prstGeom prst="rect">
              <a:avLst/>
            </a:prstGeom>
            <a:noFill/>
          </p:spPr>
          <p:txBody>
            <a:bodyPr wrap="square" rtlCol="0">
              <a:spAutoFit/>
              <a:scene3d>
                <a:camera prst="orthographicFront"/>
                <a:lightRig rig="threePt" dir="t"/>
              </a:scene3d>
              <a:sp3d contourW="12700"/>
            </a:bodyPr>
            <a:lstStyle/>
            <a:p>
              <a:pPr lvl="0"/>
              <a:r>
                <a:rPr lang="zh-CN" altLang="en-US" sz="2800" dirty="0">
                  <a:solidFill>
                    <a:schemeClr val="tx1">
                      <a:lumMod val="75000"/>
                      <a:lumOff val="25000"/>
                    </a:schemeClr>
                  </a:solidFill>
                  <a:latin typeface="思源黑体 Medium" panose="020B0600000000000000" pitchFamily="34" charset="-122"/>
                  <a:ea typeface="思源黑体 Medium" panose="020B0600000000000000" pitchFamily="34" charset="-122"/>
                </a:rPr>
                <a:t>标题文本添加</a:t>
              </a:r>
            </a:p>
          </p:txBody>
        </p:sp>
      </p:grpSp>
      <p:grpSp>
        <p:nvGrpSpPr>
          <p:cNvPr id="49" name="组合 48">
            <a:extLst>
              <a:ext uri="{FF2B5EF4-FFF2-40B4-BE49-F238E27FC236}">
                <a16:creationId xmlns="" xmlns:a16="http://schemas.microsoft.com/office/drawing/2014/main" id="{A0B24923-5C36-405C-9381-14AF73847CB5}"/>
              </a:ext>
            </a:extLst>
          </p:cNvPr>
          <p:cNvGrpSpPr/>
          <p:nvPr/>
        </p:nvGrpSpPr>
        <p:grpSpPr>
          <a:xfrm>
            <a:off x="6776343" y="3078376"/>
            <a:ext cx="622564" cy="622564"/>
            <a:chOff x="6566793" y="3078376"/>
            <a:chExt cx="622564" cy="622564"/>
          </a:xfrm>
        </p:grpSpPr>
        <p:sp>
          <p:nvSpPr>
            <p:cNvPr id="50" name="椭圆 49">
              <a:extLst>
                <a:ext uri="{FF2B5EF4-FFF2-40B4-BE49-F238E27FC236}">
                  <a16:creationId xmlns="" xmlns:a16="http://schemas.microsoft.com/office/drawing/2014/main" id="{4FED6DC2-7F76-4BFD-8AA1-9D4F398FAA65}"/>
                </a:ext>
              </a:extLst>
            </p:cNvPr>
            <p:cNvSpPr/>
            <p:nvPr/>
          </p:nvSpPr>
          <p:spPr>
            <a:xfrm>
              <a:off x="6566793" y="3078376"/>
              <a:ext cx="622564" cy="622564"/>
            </a:xfrm>
            <a:prstGeom prst="ellipse">
              <a:avLst/>
            </a:prstGeom>
            <a:solidFill>
              <a:schemeClr val="accent2"/>
            </a:solidFill>
            <a:ln>
              <a:noFill/>
            </a:ln>
            <a:effectLst>
              <a:outerShdw blurRad="647700" sx="102000" sy="102000" algn="ctr" rotWithShape="0">
                <a:prstClr val="black">
                  <a:alpha val="1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黑体 Normal" panose="020B0400000000000000" pitchFamily="34" charset="-122"/>
                <a:ea typeface="思源黑体 Normal" panose="020B0400000000000000" pitchFamily="34" charset="-122"/>
              </a:endParaRPr>
            </a:p>
          </p:txBody>
        </p:sp>
        <p:sp>
          <p:nvSpPr>
            <p:cNvPr id="51" name="椭圆 22">
              <a:extLst>
                <a:ext uri="{FF2B5EF4-FFF2-40B4-BE49-F238E27FC236}">
                  <a16:creationId xmlns="" xmlns:a16="http://schemas.microsoft.com/office/drawing/2014/main" id="{095918D1-14F0-480A-9E8D-CC19630B0D57}"/>
                </a:ext>
              </a:extLst>
            </p:cNvPr>
            <p:cNvSpPr/>
            <p:nvPr/>
          </p:nvSpPr>
          <p:spPr>
            <a:xfrm>
              <a:off x="6645753" y="3157685"/>
              <a:ext cx="464644" cy="463944"/>
            </a:xfrm>
            <a:custGeom>
              <a:avLst/>
              <a:gdLst>
                <a:gd name="connsiteX0" fmla="*/ 506334 w 607638"/>
                <a:gd name="connsiteY0" fmla="*/ 455027 h 606722"/>
                <a:gd name="connsiteX1" fmla="*/ 506334 w 607638"/>
                <a:gd name="connsiteY1" fmla="*/ 505592 h 606722"/>
                <a:gd name="connsiteX2" fmla="*/ 531616 w 607638"/>
                <a:gd name="connsiteY2" fmla="*/ 505592 h 606722"/>
                <a:gd name="connsiteX3" fmla="*/ 556986 w 607638"/>
                <a:gd name="connsiteY3" fmla="*/ 480265 h 606722"/>
                <a:gd name="connsiteX4" fmla="*/ 531616 w 607638"/>
                <a:gd name="connsiteY4" fmla="*/ 455027 h 606722"/>
                <a:gd name="connsiteX5" fmla="*/ 430401 w 607638"/>
                <a:gd name="connsiteY5" fmla="*/ 353896 h 606722"/>
                <a:gd name="connsiteX6" fmla="*/ 405031 w 607638"/>
                <a:gd name="connsiteY6" fmla="*/ 379223 h 606722"/>
                <a:gd name="connsiteX7" fmla="*/ 430401 w 607638"/>
                <a:gd name="connsiteY7" fmla="*/ 404461 h 606722"/>
                <a:gd name="connsiteX8" fmla="*/ 455683 w 607638"/>
                <a:gd name="connsiteY8" fmla="*/ 404461 h 606722"/>
                <a:gd name="connsiteX9" fmla="*/ 455683 w 607638"/>
                <a:gd name="connsiteY9" fmla="*/ 353896 h 606722"/>
                <a:gd name="connsiteX10" fmla="*/ 480964 w 607638"/>
                <a:gd name="connsiteY10" fmla="*/ 252766 h 606722"/>
                <a:gd name="connsiteX11" fmla="*/ 506334 w 607638"/>
                <a:gd name="connsiteY11" fmla="*/ 278093 h 606722"/>
                <a:gd name="connsiteX12" fmla="*/ 506334 w 607638"/>
                <a:gd name="connsiteY12" fmla="*/ 303331 h 606722"/>
                <a:gd name="connsiteX13" fmla="*/ 556986 w 607638"/>
                <a:gd name="connsiteY13" fmla="*/ 303331 h 606722"/>
                <a:gd name="connsiteX14" fmla="*/ 582268 w 607638"/>
                <a:gd name="connsiteY14" fmla="*/ 328658 h 606722"/>
                <a:gd name="connsiteX15" fmla="*/ 556986 w 607638"/>
                <a:gd name="connsiteY15" fmla="*/ 353896 h 606722"/>
                <a:gd name="connsiteX16" fmla="*/ 506334 w 607638"/>
                <a:gd name="connsiteY16" fmla="*/ 353896 h 606722"/>
                <a:gd name="connsiteX17" fmla="*/ 506334 w 607638"/>
                <a:gd name="connsiteY17" fmla="*/ 404461 h 606722"/>
                <a:gd name="connsiteX18" fmla="*/ 531616 w 607638"/>
                <a:gd name="connsiteY18" fmla="*/ 404461 h 606722"/>
                <a:gd name="connsiteX19" fmla="*/ 607638 w 607638"/>
                <a:gd name="connsiteY19" fmla="*/ 480265 h 606722"/>
                <a:gd name="connsiteX20" fmla="*/ 531616 w 607638"/>
                <a:gd name="connsiteY20" fmla="*/ 556157 h 606722"/>
                <a:gd name="connsiteX21" fmla="*/ 506334 w 607638"/>
                <a:gd name="connsiteY21" fmla="*/ 556157 h 606722"/>
                <a:gd name="connsiteX22" fmla="*/ 506334 w 607638"/>
                <a:gd name="connsiteY22" fmla="*/ 581395 h 606722"/>
                <a:gd name="connsiteX23" fmla="*/ 480964 w 607638"/>
                <a:gd name="connsiteY23" fmla="*/ 606722 h 606722"/>
                <a:gd name="connsiteX24" fmla="*/ 455683 w 607638"/>
                <a:gd name="connsiteY24" fmla="*/ 581395 h 606722"/>
                <a:gd name="connsiteX25" fmla="*/ 455683 w 607638"/>
                <a:gd name="connsiteY25" fmla="*/ 556157 h 606722"/>
                <a:gd name="connsiteX26" fmla="*/ 405031 w 607638"/>
                <a:gd name="connsiteY26" fmla="*/ 556157 h 606722"/>
                <a:gd name="connsiteX27" fmla="*/ 379749 w 607638"/>
                <a:gd name="connsiteY27" fmla="*/ 530830 h 606722"/>
                <a:gd name="connsiteX28" fmla="*/ 405031 w 607638"/>
                <a:gd name="connsiteY28" fmla="*/ 505592 h 606722"/>
                <a:gd name="connsiteX29" fmla="*/ 455683 w 607638"/>
                <a:gd name="connsiteY29" fmla="*/ 505592 h 606722"/>
                <a:gd name="connsiteX30" fmla="*/ 455683 w 607638"/>
                <a:gd name="connsiteY30" fmla="*/ 455027 h 606722"/>
                <a:gd name="connsiteX31" fmla="*/ 430401 w 607638"/>
                <a:gd name="connsiteY31" fmla="*/ 455027 h 606722"/>
                <a:gd name="connsiteX32" fmla="*/ 354379 w 607638"/>
                <a:gd name="connsiteY32" fmla="*/ 379223 h 606722"/>
                <a:gd name="connsiteX33" fmla="*/ 430401 w 607638"/>
                <a:gd name="connsiteY33" fmla="*/ 303331 h 606722"/>
                <a:gd name="connsiteX34" fmla="*/ 455683 w 607638"/>
                <a:gd name="connsiteY34" fmla="*/ 303331 h 606722"/>
                <a:gd name="connsiteX35" fmla="*/ 455683 w 607638"/>
                <a:gd name="connsiteY35" fmla="*/ 278093 h 606722"/>
                <a:gd name="connsiteX36" fmla="*/ 480964 w 607638"/>
                <a:gd name="connsiteY36" fmla="*/ 252766 h 606722"/>
                <a:gd name="connsiteX37" fmla="*/ 303759 w 607638"/>
                <a:gd name="connsiteY37" fmla="*/ 151716 h 606722"/>
                <a:gd name="connsiteX38" fmla="*/ 329117 w 607638"/>
                <a:gd name="connsiteY38" fmla="*/ 176950 h 606722"/>
                <a:gd name="connsiteX39" fmla="*/ 329117 w 607638"/>
                <a:gd name="connsiteY39" fmla="*/ 303301 h 606722"/>
                <a:gd name="connsiteX40" fmla="*/ 303759 w 607638"/>
                <a:gd name="connsiteY40" fmla="*/ 328624 h 606722"/>
                <a:gd name="connsiteX41" fmla="*/ 227862 w 607638"/>
                <a:gd name="connsiteY41" fmla="*/ 328624 h 606722"/>
                <a:gd name="connsiteX42" fmla="*/ 202593 w 607638"/>
                <a:gd name="connsiteY42" fmla="*/ 303301 h 606722"/>
                <a:gd name="connsiteX43" fmla="*/ 227862 w 607638"/>
                <a:gd name="connsiteY43" fmla="*/ 278066 h 606722"/>
                <a:gd name="connsiteX44" fmla="*/ 278490 w 607638"/>
                <a:gd name="connsiteY44" fmla="*/ 278066 h 606722"/>
                <a:gd name="connsiteX45" fmla="*/ 278490 w 607638"/>
                <a:gd name="connsiteY45" fmla="*/ 176950 h 606722"/>
                <a:gd name="connsiteX46" fmla="*/ 303759 w 607638"/>
                <a:gd name="connsiteY46" fmla="*/ 151716 h 606722"/>
                <a:gd name="connsiteX47" fmla="*/ 303762 w 607638"/>
                <a:gd name="connsiteY47" fmla="*/ 0 h 606722"/>
                <a:gd name="connsiteX48" fmla="*/ 606634 w 607638"/>
                <a:gd name="connsiteY48" fmla="*/ 220667 h 606722"/>
                <a:gd name="connsiteX49" fmla="*/ 589190 w 607638"/>
                <a:gd name="connsiteY49" fmla="*/ 251860 h 606722"/>
                <a:gd name="connsiteX50" fmla="*/ 557950 w 607638"/>
                <a:gd name="connsiteY50" fmla="*/ 234353 h 606722"/>
                <a:gd name="connsiteX51" fmla="*/ 303762 w 607638"/>
                <a:gd name="connsiteY51" fmla="*/ 50568 h 606722"/>
                <a:gd name="connsiteX52" fmla="*/ 50642 w 607638"/>
                <a:gd name="connsiteY52" fmla="*/ 303317 h 606722"/>
                <a:gd name="connsiteX53" fmla="*/ 303762 w 607638"/>
                <a:gd name="connsiteY53" fmla="*/ 556154 h 606722"/>
                <a:gd name="connsiteX54" fmla="*/ 329127 w 607638"/>
                <a:gd name="connsiteY54" fmla="*/ 581394 h 606722"/>
                <a:gd name="connsiteX55" fmla="*/ 303762 w 607638"/>
                <a:gd name="connsiteY55" fmla="*/ 606722 h 606722"/>
                <a:gd name="connsiteX56" fmla="*/ 0 w 607638"/>
                <a:gd name="connsiteY56" fmla="*/ 303317 h 606722"/>
                <a:gd name="connsiteX57" fmla="*/ 303762 w 607638"/>
                <a:gd name="connsiteY57" fmla="*/ 0 h 6067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Lst>
              <a:rect l="l" t="t" r="r" b="b"/>
              <a:pathLst>
                <a:path w="607638" h="606722">
                  <a:moveTo>
                    <a:pt x="506334" y="455027"/>
                  </a:moveTo>
                  <a:lnTo>
                    <a:pt x="506334" y="505592"/>
                  </a:lnTo>
                  <a:lnTo>
                    <a:pt x="531616" y="505592"/>
                  </a:lnTo>
                  <a:cubicBezTo>
                    <a:pt x="545592" y="505592"/>
                    <a:pt x="556986" y="494217"/>
                    <a:pt x="556986" y="480265"/>
                  </a:cubicBezTo>
                  <a:cubicBezTo>
                    <a:pt x="556986" y="466401"/>
                    <a:pt x="545592" y="455027"/>
                    <a:pt x="531616" y="455027"/>
                  </a:cubicBezTo>
                  <a:close/>
                  <a:moveTo>
                    <a:pt x="430401" y="353896"/>
                  </a:moveTo>
                  <a:cubicBezTo>
                    <a:pt x="416425" y="353896"/>
                    <a:pt x="405031" y="365271"/>
                    <a:pt x="405031" y="379223"/>
                  </a:cubicBezTo>
                  <a:cubicBezTo>
                    <a:pt x="405031" y="393087"/>
                    <a:pt x="416425" y="404461"/>
                    <a:pt x="430401" y="404461"/>
                  </a:cubicBezTo>
                  <a:lnTo>
                    <a:pt x="455683" y="404461"/>
                  </a:lnTo>
                  <a:lnTo>
                    <a:pt x="455683" y="353896"/>
                  </a:lnTo>
                  <a:close/>
                  <a:moveTo>
                    <a:pt x="480964" y="252766"/>
                  </a:moveTo>
                  <a:cubicBezTo>
                    <a:pt x="495029" y="252766"/>
                    <a:pt x="506334" y="264141"/>
                    <a:pt x="506334" y="278093"/>
                  </a:cubicBezTo>
                  <a:lnTo>
                    <a:pt x="506334" y="303331"/>
                  </a:lnTo>
                  <a:lnTo>
                    <a:pt x="556986" y="303331"/>
                  </a:lnTo>
                  <a:cubicBezTo>
                    <a:pt x="570962" y="303331"/>
                    <a:pt x="582268" y="314706"/>
                    <a:pt x="582268" y="328658"/>
                  </a:cubicBezTo>
                  <a:cubicBezTo>
                    <a:pt x="582268" y="342610"/>
                    <a:pt x="570962" y="353896"/>
                    <a:pt x="556986" y="353896"/>
                  </a:cubicBezTo>
                  <a:lnTo>
                    <a:pt x="506334" y="353896"/>
                  </a:lnTo>
                  <a:lnTo>
                    <a:pt x="506334" y="404461"/>
                  </a:lnTo>
                  <a:lnTo>
                    <a:pt x="531616" y="404461"/>
                  </a:lnTo>
                  <a:cubicBezTo>
                    <a:pt x="573544" y="404461"/>
                    <a:pt x="607638" y="438497"/>
                    <a:pt x="607638" y="480265"/>
                  </a:cubicBezTo>
                  <a:cubicBezTo>
                    <a:pt x="607638" y="522121"/>
                    <a:pt x="573544" y="556157"/>
                    <a:pt x="531616" y="556157"/>
                  </a:cubicBezTo>
                  <a:lnTo>
                    <a:pt x="506334" y="556157"/>
                  </a:lnTo>
                  <a:lnTo>
                    <a:pt x="506334" y="581395"/>
                  </a:lnTo>
                  <a:cubicBezTo>
                    <a:pt x="506334" y="595347"/>
                    <a:pt x="495029" y="606722"/>
                    <a:pt x="480964" y="606722"/>
                  </a:cubicBezTo>
                  <a:cubicBezTo>
                    <a:pt x="466988" y="606722"/>
                    <a:pt x="455683" y="595347"/>
                    <a:pt x="455683" y="581395"/>
                  </a:cubicBezTo>
                  <a:lnTo>
                    <a:pt x="455683" y="556157"/>
                  </a:lnTo>
                  <a:lnTo>
                    <a:pt x="405031" y="556157"/>
                  </a:lnTo>
                  <a:cubicBezTo>
                    <a:pt x="391055" y="556157"/>
                    <a:pt x="379749" y="544782"/>
                    <a:pt x="379749" y="530830"/>
                  </a:cubicBezTo>
                  <a:cubicBezTo>
                    <a:pt x="379749" y="516878"/>
                    <a:pt x="391055" y="505592"/>
                    <a:pt x="405031" y="505592"/>
                  </a:cubicBezTo>
                  <a:lnTo>
                    <a:pt x="455683" y="505592"/>
                  </a:lnTo>
                  <a:lnTo>
                    <a:pt x="455683" y="455027"/>
                  </a:lnTo>
                  <a:lnTo>
                    <a:pt x="430401" y="455027"/>
                  </a:lnTo>
                  <a:cubicBezTo>
                    <a:pt x="388473" y="455027"/>
                    <a:pt x="354379" y="420991"/>
                    <a:pt x="354379" y="379223"/>
                  </a:cubicBezTo>
                  <a:cubicBezTo>
                    <a:pt x="354379" y="337367"/>
                    <a:pt x="388473" y="303331"/>
                    <a:pt x="430401" y="303331"/>
                  </a:cubicBezTo>
                  <a:lnTo>
                    <a:pt x="455683" y="303331"/>
                  </a:lnTo>
                  <a:lnTo>
                    <a:pt x="455683" y="278093"/>
                  </a:lnTo>
                  <a:cubicBezTo>
                    <a:pt x="455683" y="264141"/>
                    <a:pt x="466988" y="252766"/>
                    <a:pt x="480964" y="252766"/>
                  </a:cubicBezTo>
                  <a:close/>
                  <a:moveTo>
                    <a:pt x="303759" y="151716"/>
                  </a:moveTo>
                  <a:cubicBezTo>
                    <a:pt x="317817" y="151716"/>
                    <a:pt x="329117" y="163000"/>
                    <a:pt x="329117" y="176950"/>
                  </a:cubicBezTo>
                  <a:lnTo>
                    <a:pt x="329117" y="303301"/>
                  </a:lnTo>
                  <a:cubicBezTo>
                    <a:pt x="329117" y="317251"/>
                    <a:pt x="317817" y="328624"/>
                    <a:pt x="303759" y="328624"/>
                  </a:cubicBezTo>
                  <a:lnTo>
                    <a:pt x="227862" y="328624"/>
                  </a:lnTo>
                  <a:cubicBezTo>
                    <a:pt x="213893" y="328624"/>
                    <a:pt x="202593" y="317251"/>
                    <a:pt x="202593" y="303301"/>
                  </a:cubicBezTo>
                  <a:cubicBezTo>
                    <a:pt x="202593" y="289351"/>
                    <a:pt x="213893" y="278066"/>
                    <a:pt x="227862" y="278066"/>
                  </a:cubicBezTo>
                  <a:lnTo>
                    <a:pt x="278490" y="278066"/>
                  </a:lnTo>
                  <a:lnTo>
                    <a:pt x="278490" y="176950"/>
                  </a:lnTo>
                  <a:cubicBezTo>
                    <a:pt x="278490" y="163000"/>
                    <a:pt x="289790" y="151716"/>
                    <a:pt x="303759" y="151716"/>
                  </a:cubicBezTo>
                  <a:close/>
                  <a:moveTo>
                    <a:pt x="303762" y="0"/>
                  </a:moveTo>
                  <a:cubicBezTo>
                    <a:pt x="443049" y="0"/>
                    <a:pt x="570410" y="92781"/>
                    <a:pt x="606634" y="220667"/>
                  </a:cubicBezTo>
                  <a:cubicBezTo>
                    <a:pt x="610461" y="234086"/>
                    <a:pt x="602629" y="248039"/>
                    <a:pt x="589190" y="251860"/>
                  </a:cubicBezTo>
                  <a:cubicBezTo>
                    <a:pt x="575839" y="255504"/>
                    <a:pt x="561688" y="247861"/>
                    <a:pt x="557950" y="234353"/>
                  </a:cubicBezTo>
                  <a:cubicBezTo>
                    <a:pt x="527779" y="127885"/>
                    <a:pt x="420888" y="50568"/>
                    <a:pt x="303762" y="50568"/>
                  </a:cubicBezTo>
                  <a:cubicBezTo>
                    <a:pt x="164208" y="50568"/>
                    <a:pt x="50642" y="163967"/>
                    <a:pt x="50642" y="303317"/>
                  </a:cubicBezTo>
                  <a:cubicBezTo>
                    <a:pt x="50642" y="442755"/>
                    <a:pt x="164208" y="556154"/>
                    <a:pt x="303762" y="556154"/>
                  </a:cubicBezTo>
                  <a:cubicBezTo>
                    <a:pt x="317824" y="556154"/>
                    <a:pt x="329127" y="567441"/>
                    <a:pt x="329127" y="581394"/>
                  </a:cubicBezTo>
                  <a:cubicBezTo>
                    <a:pt x="329127" y="595347"/>
                    <a:pt x="317824" y="606722"/>
                    <a:pt x="303762" y="606722"/>
                  </a:cubicBezTo>
                  <a:cubicBezTo>
                    <a:pt x="136261" y="606722"/>
                    <a:pt x="0" y="470661"/>
                    <a:pt x="0" y="303317"/>
                  </a:cubicBezTo>
                  <a:cubicBezTo>
                    <a:pt x="0" y="136061"/>
                    <a:pt x="136261" y="0"/>
                    <a:pt x="303762"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zh-CN" altLang="en-US" dirty="0">
                <a:latin typeface="思源黑体 Normal" panose="020B0400000000000000" pitchFamily="34" charset="-122"/>
                <a:ea typeface="思源黑体 Normal" panose="020B0400000000000000" pitchFamily="34" charset="-122"/>
              </a:endParaRPr>
            </a:p>
          </p:txBody>
        </p:sp>
      </p:grpSp>
      <p:grpSp>
        <p:nvGrpSpPr>
          <p:cNvPr id="52" name="组合 51">
            <a:extLst>
              <a:ext uri="{FF2B5EF4-FFF2-40B4-BE49-F238E27FC236}">
                <a16:creationId xmlns="" xmlns:a16="http://schemas.microsoft.com/office/drawing/2014/main" id="{53BB9E67-F32B-485F-A48F-E36675EC5E1F}"/>
              </a:ext>
            </a:extLst>
          </p:cNvPr>
          <p:cNvGrpSpPr/>
          <p:nvPr/>
        </p:nvGrpSpPr>
        <p:grpSpPr>
          <a:xfrm>
            <a:off x="6776345" y="4121621"/>
            <a:ext cx="4114352" cy="276999"/>
            <a:chOff x="6064198" y="3689504"/>
            <a:chExt cx="4890347" cy="390179"/>
          </a:xfrm>
        </p:grpSpPr>
        <p:sp>
          <p:nvSpPr>
            <p:cNvPr id="53" name="矩形: 圆角 52">
              <a:extLst>
                <a:ext uri="{FF2B5EF4-FFF2-40B4-BE49-F238E27FC236}">
                  <a16:creationId xmlns="" xmlns:a16="http://schemas.microsoft.com/office/drawing/2014/main" id="{F76C0854-1A25-482B-A995-21FAEB6D37D1}"/>
                </a:ext>
              </a:extLst>
            </p:cNvPr>
            <p:cNvSpPr/>
            <p:nvPr/>
          </p:nvSpPr>
          <p:spPr>
            <a:xfrm>
              <a:off x="6064198" y="3748859"/>
              <a:ext cx="3575102" cy="273513"/>
            </a:xfrm>
            <a:prstGeom prst="roundRect">
              <a:avLst>
                <a:gd name="adj" fmla="val 50000"/>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latin typeface="思源黑体 Normal" panose="020B0400000000000000" pitchFamily="34" charset="-122"/>
                <a:ea typeface="思源黑体 Normal" panose="020B0400000000000000" pitchFamily="34" charset="-122"/>
              </a:endParaRPr>
            </a:p>
          </p:txBody>
        </p:sp>
        <p:sp>
          <p:nvSpPr>
            <p:cNvPr id="54" name="文本框 53">
              <a:extLst>
                <a:ext uri="{FF2B5EF4-FFF2-40B4-BE49-F238E27FC236}">
                  <a16:creationId xmlns="" xmlns:a16="http://schemas.microsoft.com/office/drawing/2014/main" id="{F28E8789-041D-4F6D-9E23-78A05BACF1E2}"/>
                </a:ext>
              </a:extLst>
            </p:cNvPr>
            <p:cNvSpPr txBox="1"/>
            <p:nvPr/>
          </p:nvSpPr>
          <p:spPr>
            <a:xfrm>
              <a:off x="9726953" y="3689504"/>
              <a:ext cx="1227592" cy="390179"/>
            </a:xfrm>
            <a:prstGeom prst="rect">
              <a:avLst/>
            </a:prstGeom>
            <a:noFill/>
          </p:spPr>
          <p:txBody>
            <a:bodyPr wrap="square" rtlCol="0">
              <a:spAutoFit/>
              <a:scene3d>
                <a:camera prst="orthographicFront"/>
                <a:lightRig rig="threePt" dir="t"/>
              </a:scene3d>
              <a:sp3d contourW="12700"/>
            </a:bodyPr>
            <a:lstStyle/>
            <a:p>
              <a:r>
                <a:rPr lang="zh-CN" altLang="en-US" sz="1200" b="1" dirty="0">
                  <a:solidFill>
                    <a:schemeClr val="tx1">
                      <a:lumMod val="85000"/>
                      <a:lumOff val="15000"/>
                    </a:schemeClr>
                  </a:solidFill>
                  <a:latin typeface="Century Gothic" panose="020B0502020202020204" pitchFamily="34" charset="0"/>
                  <a:ea typeface="思源黑体 Normal" panose="020B0400000000000000" pitchFamily="34" charset="-122"/>
                </a:rPr>
                <a:t>文本添加</a:t>
              </a:r>
            </a:p>
          </p:txBody>
        </p:sp>
        <p:sp>
          <p:nvSpPr>
            <p:cNvPr id="55" name="矩形: 圆角 54">
              <a:extLst>
                <a:ext uri="{FF2B5EF4-FFF2-40B4-BE49-F238E27FC236}">
                  <a16:creationId xmlns="" xmlns:a16="http://schemas.microsoft.com/office/drawing/2014/main" id="{7E4885E1-C6E9-4399-9293-E2880758CDAE}"/>
                </a:ext>
              </a:extLst>
            </p:cNvPr>
            <p:cNvSpPr/>
            <p:nvPr/>
          </p:nvSpPr>
          <p:spPr>
            <a:xfrm>
              <a:off x="6064198" y="3748859"/>
              <a:ext cx="2184452" cy="273513"/>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latin typeface="思源黑体 Normal" panose="020B0400000000000000" pitchFamily="34" charset="-122"/>
                <a:ea typeface="思源黑体 Normal" panose="020B0400000000000000" pitchFamily="34" charset="-122"/>
              </a:endParaRPr>
            </a:p>
          </p:txBody>
        </p:sp>
      </p:grpSp>
      <p:grpSp>
        <p:nvGrpSpPr>
          <p:cNvPr id="56" name="组合 55">
            <a:extLst>
              <a:ext uri="{FF2B5EF4-FFF2-40B4-BE49-F238E27FC236}">
                <a16:creationId xmlns="" xmlns:a16="http://schemas.microsoft.com/office/drawing/2014/main" id="{CE0201AE-97F8-4BBB-876B-286DA53A6263}"/>
              </a:ext>
            </a:extLst>
          </p:cNvPr>
          <p:cNvGrpSpPr/>
          <p:nvPr/>
        </p:nvGrpSpPr>
        <p:grpSpPr>
          <a:xfrm>
            <a:off x="6776343" y="4598200"/>
            <a:ext cx="4114355" cy="276999"/>
            <a:chOff x="6064197" y="3689504"/>
            <a:chExt cx="4890348" cy="390179"/>
          </a:xfrm>
        </p:grpSpPr>
        <p:sp>
          <p:nvSpPr>
            <p:cNvPr id="57" name="矩形: 圆角 56">
              <a:extLst>
                <a:ext uri="{FF2B5EF4-FFF2-40B4-BE49-F238E27FC236}">
                  <a16:creationId xmlns="" xmlns:a16="http://schemas.microsoft.com/office/drawing/2014/main" id="{E0DF6026-FC12-4EFC-A94E-297274680BA6}"/>
                </a:ext>
              </a:extLst>
            </p:cNvPr>
            <p:cNvSpPr/>
            <p:nvPr/>
          </p:nvSpPr>
          <p:spPr>
            <a:xfrm>
              <a:off x="6064198" y="3748859"/>
              <a:ext cx="3575102" cy="273513"/>
            </a:xfrm>
            <a:prstGeom prst="roundRect">
              <a:avLst>
                <a:gd name="adj" fmla="val 50000"/>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latin typeface="思源黑体 Normal" panose="020B0400000000000000" pitchFamily="34" charset="-122"/>
                <a:ea typeface="思源黑体 Normal" panose="020B0400000000000000" pitchFamily="34" charset="-122"/>
              </a:endParaRPr>
            </a:p>
          </p:txBody>
        </p:sp>
        <p:sp>
          <p:nvSpPr>
            <p:cNvPr id="58" name="文本框 57">
              <a:extLst>
                <a:ext uri="{FF2B5EF4-FFF2-40B4-BE49-F238E27FC236}">
                  <a16:creationId xmlns="" xmlns:a16="http://schemas.microsoft.com/office/drawing/2014/main" id="{17CCD95F-9F83-42EA-9DEE-22D2BFEE0BA9}"/>
                </a:ext>
              </a:extLst>
            </p:cNvPr>
            <p:cNvSpPr txBox="1"/>
            <p:nvPr/>
          </p:nvSpPr>
          <p:spPr>
            <a:xfrm>
              <a:off x="9726956" y="3689504"/>
              <a:ext cx="1227589" cy="390179"/>
            </a:xfrm>
            <a:prstGeom prst="rect">
              <a:avLst/>
            </a:prstGeom>
            <a:noFill/>
          </p:spPr>
          <p:txBody>
            <a:bodyPr wrap="square" rtlCol="0">
              <a:spAutoFit/>
              <a:scene3d>
                <a:camera prst="orthographicFront"/>
                <a:lightRig rig="threePt" dir="t"/>
              </a:scene3d>
              <a:sp3d contourW="12700"/>
            </a:bodyPr>
            <a:lstStyle/>
            <a:p>
              <a:r>
                <a:rPr lang="zh-CN" altLang="en-US" sz="1200" b="1" dirty="0">
                  <a:solidFill>
                    <a:schemeClr val="tx1">
                      <a:lumMod val="65000"/>
                      <a:lumOff val="35000"/>
                    </a:schemeClr>
                  </a:solidFill>
                  <a:latin typeface="Century Gothic" panose="020B0502020202020204" pitchFamily="34" charset="0"/>
                  <a:ea typeface="思源黑体 Normal" panose="020B0400000000000000" pitchFamily="34" charset="-122"/>
                </a:rPr>
                <a:t>文本添加</a:t>
              </a:r>
            </a:p>
          </p:txBody>
        </p:sp>
        <p:sp>
          <p:nvSpPr>
            <p:cNvPr id="59" name="矩形: 圆角 58">
              <a:extLst>
                <a:ext uri="{FF2B5EF4-FFF2-40B4-BE49-F238E27FC236}">
                  <a16:creationId xmlns="" xmlns:a16="http://schemas.microsoft.com/office/drawing/2014/main" id="{5368D941-B716-4797-87C0-537CA1BDBE66}"/>
                </a:ext>
              </a:extLst>
            </p:cNvPr>
            <p:cNvSpPr/>
            <p:nvPr/>
          </p:nvSpPr>
          <p:spPr>
            <a:xfrm>
              <a:off x="6064197" y="3748859"/>
              <a:ext cx="2876603" cy="273513"/>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latin typeface="思源黑体 Normal" panose="020B0400000000000000" pitchFamily="34" charset="-122"/>
                <a:ea typeface="思源黑体 Normal" panose="020B0400000000000000" pitchFamily="34" charset="-122"/>
              </a:endParaRPr>
            </a:p>
          </p:txBody>
        </p:sp>
      </p:grpSp>
      <p:grpSp>
        <p:nvGrpSpPr>
          <p:cNvPr id="60" name="组合 59">
            <a:extLst>
              <a:ext uri="{FF2B5EF4-FFF2-40B4-BE49-F238E27FC236}">
                <a16:creationId xmlns="" xmlns:a16="http://schemas.microsoft.com/office/drawing/2014/main" id="{33449A2B-2FD3-4A8A-B39E-964346795229}"/>
              </a:ext>
            </a:extLst>
          </p:cNvPr>
          <p:cNvGrpSpPr/>
          <p:nvPr/>
        </p:nvGrpSpPr>
        <p:grpSpPr>
          <a:xfrm>
            <a:off x="6776343" y="5074780"/>
            <a:ext cx="4114355" cy="276999"/>
            <a:chOff x="6064197" y="3689504"/>
            <a:chExt cx="4890348" cy="390179"/>
          </a:xfrm>
        </p:grpSpPr>
        <p:sp>
          <p:nvSpPr>
            <p:cNvPr id="61" name="矩形: 圆角 60">
              <a:extLst>
                <a:ext uri="{FF2B5EF4-FFF2-40B4-BE49-F238E27FC236}">
                  <a16:creationId xmlns="" xmlns:a16="http://schemas.microsoft.com/office/drawing/2014/main" id="{225483CF-A841-407D-8807-6A09E43967FB}"/>
                </a:ext>
              </a:extLst>
            </p:cNvPr>
            <p:cNvSpPr/>
            <p:nvPr/>
          </p:nvSpPr>
          <p:spPr>
            <a:xfrm>
              <a:off x="6064198" y="3748859"/>
              <a:ext cx="3575102" cy="273513"/>
            </a:xfrm>
            <a:prstGeom prst="roundRect">
              <a:avLst>
                <a:gd name="adj" fmla="val 50000"/>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latin typeface="思源黑体 Normal" panose="020B0400000000000000" pitchFamily="34" charset="-122"/>
                <a:ea typeface="思源黑体 Normal" panose="020B0400000000000000" pitchFamily="34" charset="-122"/>
              </a:endParaRPr>
            </a:p>
          </p:txBody>
        </p:sp>
        <p:sp>
          <p:nvSpPr>
            <p:cNvPr id="62" name="文本框 61">
              <a:extLst>
                <a:ext uri="{FF2B5EF4-FFF2-40B4-BE49-F238E27FC236}">
                  <a16:creationId xmlns="" xmlns:a16="http://schemas.microsoft.com/office/drawing/2014/main" id="{24D4222C-6E47-49CB-9B8B-6002EC3E17EB}"/>
                </a:ext>
              </a:extLst>
            </p:cNvPr>
            <p:cNvSpPr txBox="1"/>
            <p:nvPr/>
          </p:nvSpPr>
          <p:spPr>
            <a:xfrm>
              <a:off x="9726956" y="3689504"/>
              <a:ext cx="1227589" cy="390179"/>
            </a:xfrm>
            <a:prstGeom prst="rect">
              <a:avLst/>
            </a:prstGeom>
            <a:noFill/>
          </p:spPr>
          <p:txBody>
            <a:bodyPr wrap="square" rtlCol="0">
              <a:spAutoFit/>
              <a:scene3d>
                <a:camera prst="orthographicFront"/>
                <a:lightRig rig="threePt" dir="t"/>
              </a:scene3d>
              <a:sp3d contourW="12700"/>
            </a:bodyPr>
            <a:lstStyle/>
            <a:p>
              <a:r>
                <a:rPr lang="zh-CN" altLang="en-US" sz="1200" b="1" dirty="0">
                  <a:solidFill>
                    <a:schemeClr val="tx1">
                      <a:lumMod val="65000"/>
                      <a:lumOff val="35000"/>
                    </a:schemeClr>
                  </a:solidFill>
                  <a:latin typeface="Century Gothic" panose="020B0502020202020204" pitchFamily="34" charset="0"/>
                  <a:ea typeface="思源黑体 Normal" panose="020B0400000000000000" pitchFamily="34" charset="-122"/>
                </a:rPr>
                <a:t>文本添加</a:t>
              </a:r>
            </a:p>
          </p:txBody>
        </p:sp>
        <p:sp>
          <p:nvSpPr>
            <p:cNvPr id="63" name="矩形: 圆角 62">
              <a:extLst>
                <a:ext uri="{FF2B5EF4-FFF2-40B4-BE49-F238E27FC236}">
                  <a16:creationId xmlns="" xmlns:a16="http://schemas.microsoft.com/office/drawing/2014/main" id="{7819F997-C309-47E0-A04F-3BA19798CC08}"/>
                </a:ext>
              </a:extLst>
            </p:cNvPr>
            <p:cNvSpPr/>
            <p:nvPr/>
          </p:nvSpPr>
          <p:spPr>
            <a:xfrm>
              <a:off x="6064197" y="3748859"/>
              <a:ext cx="3251095" cy="273513"/>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latin typeface="思源黑体 Normal" panose="020B0400000000000000" pitchFamily="34" charset="-122"/>
                <a:ea typeface="思源黑体 Normal" panose="020B0400000000000000" pitchFamily="34" charset="-122"/>
              </a:endParaRPr>
            </a:p>
          </p:txBody>
        </p:sp>
      </p:grpSp>
      <p:sp>
        <p:nvSpPr>
          <p:cNvPr id="64" name="矩形 63">
            <a:extLst>
              <a:ext uri="{FF2B5EF4-FFF2-40B4-BE49-F238E27FC236}">
                <a16:creationId xmlns="" xmlns:a16="http://schemas.microsoft.com/office/drawing/2014/main" id="{6A068184-3FF8-48BA-99E3-2FDD5D60B607}"/>
              </a:ext>
            </a:extLst>
          </p:cNvPr>
          <p:cNvSpPr/>
          <p:nvPr/>
        </p:nvSpPr>
        <p:spPr bwMode="auto">
          <a:xfrm>
            <a:off x="6743985" y="5481828"/>
            <a:ext cx="4118137" cy="461665"/>
          </a:xfrm>
          <a:prstGeom prst="rect">
            <a:avLst/>
          </a:prstGeom>
        </p:spPr>
        <p:txBody>
          <a:bodyPr wrap="square">
            <a:spAutoFit/>
            <a:scene3d>
              <a:camera prst="orthographicFront"/>
              <a:lightRig rig="threePt" dir="t"/>
            </a:scene3d>
            <a:sp3d contourW="12700"/>
          </a:bodyPr>
          <a:lstStyle/>
          <a:p>
            <a:pPr>
              <a:lnSpc>
                <a:spcPct val="150000"/>
              </a:lnSpc>
              <a:defRPr/>
            </a:pPr>
            <a:r>
              <a:rPr lang="zh-CN" altLang="en-US" sz="800" dirty="0">
                <a:solidFill>
                  <a:schemeClr val="tx1">
                    <a:lumMod val="75000"/>
                    <a:lumOff val="25000"/>
                  </a:schemeClr>
                </a:solidFill>
                <a:latin typeface="Century Gothic" panose="020B0502020202020204" pitchFamily="34" charset="0"/>
                <a:ea typeface="思源黑体 Normal" panose="020B0400000000000000" pitchFamily="34" charset="-122"/>
              </a:rPr>
              <a:t>点击输入简要文字内容，文字内容需概括精炼，言简意赅的说明分项内容言简意赅的说明分项内容点击输入简要文字内容，点击输入简要文字内容，文字内容需概括精炼，</a:t>
            </a:r>
          </a:p>
        </p:txBody>
      </p:sp>
      <p:pic>
        <p:nvPicPr>
          <p:cNvPr id="65" name="图片 64">
            <a:extLst>
              <a:ext uri="{FF2B5EF4-FFF2-40B4-BE49-F238E27FC236}">
                <a16:creationId xmlns="" xmlns:a16="http://schemas.microsoft.com/office/drawing/2014/main" id="{CC386A7B-9C8A-48FE-9215-9EFF6FE2EAA7}"/>
              </a:ext>
            </a:extLst>
          </p:cNvPr>
          <p:cNvPicPr>
            <a:picLocks noChangeAspect="1"/>
          </p:cNvPicPr>
          <p:nvPr/>
        </p:nvPicPr>
        <p:blipFill>
          <a:blip r:embed="rId12"/>
          <a:stretch>
            <a:fillRect/>
          </a:stretch>
        </p:blipFill>
        <p:spPr>
          <a:xfrm>
            <a:off x="1029924" y="2911037"/>
            <a:ext cx="5017029" cy="3012707"/>
          </a:xfrm>
          <a:prstGeom prst="rect">
            <a:avLst/>
          </a:prstGeom>
        </p:spPr>
      </p:pic>
    </p:spTree>
    <p:extLst>
      <p:ext uri="{BB962C8B-B14F-4D97-AF65-F5344CB8AC3E}">
        <p14:creationId xmlns:p14="http://schemas.microsoft.com/office/powerpoint/2010/main" val="2843566759"/>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42"/>
                                        </p:tgtEl>
                                        <p:attrNameLst>
                                          <p:attrName>style.visibility</p:attrName>
                                        </p:attrNameLst>
                                      </p:cBhvr>
                                      <p:to>
                                        <p:strVal val="visible"/>
                                      </p:to>
                                    </p:set>
                                    <p:anim calcmode="lin" valueType="num">
                                      <p:cBhvr additive="base">
                                        <p:cTn id="7" dur="500" fill="hold"/>
                                        <p:tgtEl>
                                          <p:spTgt spid="42"/>
                                        </p:tgtEl>
                                        <p:attrNameLst>
                                          <p:attrName>ppt_x</p:attrName>
                                        </p:attrNameLst>
                                      </p:cBhvr>
                                      <p:tavLst>
                                        <p:tav tm="0">
                                          <p:val>
                                            <p:strVal val="1+#ppt_w/2"/>
                                          </p:val>
                                        </p:tav>
                                        <p:tav tm="100000">
                                          <p:val>
                                            <p:strVal val="#ppt_x"/>
                                          </p:val>
                                        </p:tav>
                                      </p:tavLst>
                                    </p:anim>
                                    <p:anim calcmode="lin" valueType="num">
                                      <p:cBhvr additive="base">
                                        <p:cTn id="8" dur="500" fill="hold"/>
                                        <p:tgtEl>
                                          <p:spTgt spid="4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42" presetClass="entr" presetSubtype="0" fill="hold" nodeType="afterEffect">
                                  <p:stCondLst>
                                    <p:cond delay="0"/>
                                  </p:stCondLst>
                                  <p:childTnLst>
                                    <p:set>
                                      <p:cBhvr>
                                        <p:cTn id="11" dur="1" fill="hold">
                                          <p:stCondLst>
                                            <p:cond delay="0"/>
                                          </p:stCondLst>
                                        </p:cTn>
                                        <p:tgtEl>
                                          <p:spTgt spid="46"/>
                                        </p:tgtEl>
                                        <p:attrNameLst>
                                          <p:attrName>style.visibility</p:attrName>
                                        </p:attrNameLst>
                                      </p:cBhvr>
                                      <p:to>
                                        <p:strVal val="visible"/>
                                      </p:to>
                                    </p:set>
                                    <p:animEffect transition="in" filter="fade">
                                      <p:cBhvr>
                                        <p:cTn id="12" dur="1000"/>
                                        <p:tgtEl>
                                          <p:spTgt spid="46"/>
                                        </p:tgtEl>
                                      </p:cBhvr>
                                    </p:animEffect>
                                    <p:anim calcmode="lin" valueType="num">
                                      <p:cBhvr>
                                        <p:cTn id="13" dur="1000" fill="hold"/>
                                        <p:tgtEl>
                                          <p:spTgt spid="46"/>
                                        </p:tgtEl>
                                        <p:attrNameLst>
                                          <p:attrName>ppt_x</p:attrName>
                                        </p:attrNameLst>
                                      </p:cBhvr>
                                      <p:tavLst>
                                        <p:tav tm="0">
                                          <p:val>
                                            <p:strVal val="#ppt_x"/>
                                          </p:val>
                                        </p:tav>
                                        <p:tav tm="100000">
                                          <p:val>
                                            <p:strVal val="#ppt_x"/>
                                          </p:val>
                                        </p:tav>
                                      </p:tavLst>
                                    </p:anim>
                                    <p:anim calcmode="lin" valueType="num">
                                      <p:cBhvr>
                                        <p:cTn id="14" dur="1000" fill="hold"/>
                                        <p:tgtEl>
                                          <p:spTgt spid="46"/>
                                        </p:tgtEl>
                                        <p:attrNameLst>
                                          <p:attrName>ppt_y</p:attrName>
                                        </p:attrNameLst>
                                      </p:cBhvr>
                                      <p:tavLst>
                                        <p:tav tm="0">
                                          <p:val>
                                            <p:strVal val="#ppt_y+.1"/>
                                          </p:val>
                                        </p:tav>
                                        <p:tav tm="100000">
                                          <p:val>
                                            <p:strVal val="#ppt_y"/>
                                          </p:val>
                                        </p:tav>
                                      </p:tavLst>
                                    </p:anim>
                                  </p:childTnLst>
                                </p:cTn>
                              </p:par>
                            </p:childTnLst>
                          </p:cTn>
                        </p:par>
                        <p:par>
                          <p:cTn id="15" fill="hold">
                            <p:stCondLst>
                              <p:cond delay="1500"/>
                            </p:stCondLst>
                            <p:childTnLst>
                              <p:par>
                                <p:cTn id="16" presetID="5" presetClass="entr" presetSubtype="10" fill="hold" nodeType="afterEffect">
                                  <p:stCondLst>
                                    <p:cond delay="0"/>
                                  </p:stCondLst>
                                  <p:childTnLst>
                                    <p:set>
                                      <p:cBhvr>
                                        <p:cTn id="17" dur="1" fill="hold">
                                          <p:stCondLst>
                                            <p:cond delay="0"/>
                                          </p:stCondLst>
                                        </p:cTn>
                                        <p:tgtEl>
                                          <p:spTgt spid="65"/>
                                        </p:tgtEl>
                                        <p:attrNameLst>
                                          <p:attrName>style.visibility</p:attrName>
                                        </p:attrNameLst>
                                      </p:cBhvr>
                                      <p:to>
                                        <p:strVal val="visible"/>
                                      </p:to>
                                    </p:set>
                                    <p:animEffect transition="in" filter="checkerboard(across)">
                                      <p:cBhvr>
                                        <p:cTn id="18" dur="500"/>
                                        <p:tgtEl>
                                          <p:spTgt spid="65"/>
                                        </p:tgtEl>
                                      </p:cBhvr>
                                    </p:animEffect>
                                  </p:childTnLst>
                                </p:cTn>
                              </p:par>
                            </p:childTnLst>
                          </p:cTn>
                        </p:par>
                        <p:par>
                          <p:cTn id="19" fill="hold">
                            <p:stCondLst>
                              <p:cond delay="2000"/>
                            </p:stCondLst>
                            <p:childTnLst>
                              <p:par>
                                <p:cTn id="20" presetID="2" presetClass="entr" presetSubtype="2" fill="hold" nodeType="afterEffect">
                                  <p:stCondLst>
                                    <p:cond delay="0"/>
                                  </p:stCondLst>
                                  <p:childTnLst>
                                    <p:set>
                                      <p:cBhvr>
                                        <p:cTn id="21" dur="1" fill="hold">
                                          <p:stCondLst>
                                            <p:cond delay="0"/>
                                          </p:stCondLst>
                                        </p:cTn>
                                        <p:tgtEl>
                                          <p:spTgt spid="43"/>
                                        </p:tgtEl>
                                        <p:attrNameLst>
                                          <p:attrName>style.visibility</p:attrName>
                                        </p:attrNameLst>
                                      </p:cBhvr>
                                      <p:to>
                                        <p:strVal val="visible"/>
                                      </p:to>
                                    </p:set>
                                    <p:anim calcmode="lin" valueType="num">
                                      <p:cBhvr additive="base">
                                        <p:cTn id="22" dur="500" fill="hold"/>
                                        <p:tgtEl>
                                          <p:spTgt spid="43"/>
                                        </p:tgtEl>
                                        <p:attrNameLst>
                                          <p:attrName>ppt_x</p:attrName>
                                        </p:attrNameLst>
                                      </p:cBhvr>
                                      <p:tavLst>
                                        <p:tav tm="0">
                                          <p:val>
                                            <p:strVal val="1+#ppt_w/2"/>
                                          </p:val>
                                        </p:tav>
                                        <p:tav tm="100000">
                                          <p:val>
                                            <p:strVal val="#ppt_x"/>
                                          </p:val>
                                        </p:tav>
                                      </p:tavLst>
                                    </p:anim>
                                    <p:anim calcmode="lin" valueType="num">
                                      <p:cBhvr additive="base">
                                        <p:cTn id="23" dur="500" fill="hold"/>
                                        <p:tgtEl>
                                          <p:spTgt spid="43"/>
                                        </p:tgtEl>
                                        <p:attrNameLst>
                                          <p:attrName>ppt_y</p:attrName>
                                        </p:attrNameLst>
                                      </p:cBhvr>
                                      <p:tavLst>
                                        <p:tav tm="0">
                                          <p:val>
                                            <p:strVal val="#ppt_y"/>
                                          </p:val>
                                        </p:tav>
                                        <p:tav tm="100000">
                                          <p:val>
                                            <p:strVal val="#ppt_y"/>
                                          </p:val>
                                        </p:tav>
                                      </p:tavLst>
                                    </p:anim>
                                  </p:childTnLst>
                                </p:cTn>
                              </p:par>
                              <p:par>
                                <p:cTn id="24" presetID="2" presetClass="entr" presetSubtype="4" fill="hold" nodeType="withEffect">
                                  <p:stCondLst>
                                    <p:cond delay="0"/>
                                  </p:stCondLst>
                                  <p:childTnLst>
                                    <p:set>
                                      <p:cBhvr>
                                        <p:cTn id="25" dur="1" fill="hold">
                                          <p:stCondLst>
                                            <p:cond delay="0"/>
                                          </p:stCondLst>
                                        </p:cTn>
                                        <p:tgtEl>
                                          <p:spTgt spid="49"/>
                                        </p:tgtEl>
                                        <p:attrNameLst>
                                          <p:attrName>style.visibility</p:attrName>
                                        </p:attrNameLst>
                                      </p:cBhvr>
                                      <p:to>
                                        <p:strVal val="visible"/>
                                      </p:to>
                                    </p:set>
                                    <p:anim calcmode="lin" valueType="num">
                                      <p:cBhvr additive="base">
                                        <p:cTn id="26" dur="500" fill="hold"/>
                                        <p:tgtEl>
                                          <p:spTgt spid="49"/>
                                        </p:tgtEl>
                                        <p:attrNameLst>
                                          <p:attrName>ppt_x</p:attrName>
                                        </p:attrNameLst>
                                      </p:cBhvr>
                                      <p:tavLst>
                                        <p:tav tm="0">
                                          <p:val>
                                            <p:strVal val="#ppt_x"/>
                                          </p:val>
                                        </p:tav>
                                        <p:tav tm="100000">
                                          <p:val>
                                            <p:strVal val="#ppt_x"/>
                                          </p:val>
                                        </p:tav>
                                      </p:tavLst>
                                    </p:anim>
                                    <p:anim calcmode="lin" valueType="num">
                                      <p:cBhvr additive="base">
                                        <p:cTn id="27" dur="500" fill="hold"/>
                                        <p:tgtEl>
                                          <p:spTgt spid="49"/>
                                        </p:tgtEl>
                                        <p:attrNameLst>
                                          <p:attrName>ppt_y</p:attrName>
                                        </p:attrNameLst>
                                      </p:cBhvr>
                                      <p:tavLst>
                                        <p:tav tm="0">
                                          <p:val>
                                            <p:strVal val="1+#ppt_h/2"/>
                                          </p:val>
                                        </p:tav>
                                        <p:tav tm="100000">
                                          <p:val>
                                            <p:strVal val="#ppt_y"/>
                                          </p:val>
                                        </p:tav>
                                      </p:tavLst>
                                    </p:anim>
                                  </p:childTnLst>
                                </p:cTn>
                              </p:par>
                            </p:childTnLst>
                          </p:cTn>
                        </p:par>
                        <p:par>
                          <p:cTn id="28" fill="hold">
                            <p:stCondLst>
                              <p:cond delay="2500"/>
                            </p:stCondLst>
                            <p:childTnLst>
                              <p:par>
                                <p:cTn id="29" presetID="22" presetClass="entr" presetSubtype="8" fill="hold" nodeType="afterEffect">
                                  <p:stCondLst>
                                    <p:cond delay="0"/>
                                  </p:stCondLst>
                                  <p:childTnLst>
                                    <p:set>
                                      <p:cBhvr>
                                        <p:cTn id="30" dur="1" fill="hold">
                                          <p:stCondLst>
                                            <p:cond delay="0"/>
                                          </p:stCondLst>
                                        </p:cTn>
                                        <p:tgtEl>
                                          <p:spTgt spid="52"/>
                                        </p:tgtEl>
                                        <p:attrNameLst>
                                          <p:attrName>style.visibility</p:attrName>
                                        </p:attrNameLst>
                                      </p:cBhvr>
                                      <p:to>
                                        <p:strVal val="visible"/>
                                      </p:to>
                                    </p:set>
                                    <p:animEffect transition="in" filter="wipe(left)">
                                      <p:cBhvr>
                                        <p:cTn id="31" dur="500"/>
                                        <p:tgtEl>
                                          <p:spTgt spid="52"/>
                                        </p:tgtEl>
                                      </p:cBhvr>
                                    </p:animEffect>
                                  </p:childTnLst>
                                </p:cTn>
                              </p:par>
                            </p:childTnLst>
                          </p:cTn>
                        </p:par>
                        <p:par>
                          <p:cTn id="32" fill="hold">
                            <p:stCondLst>
                              <p:cond delay="3000"/>
                            </p:stCondLst>
                            <p:childTnLst>
                              <p:par>
                                <p:cTn id="33" presetID="22" presetClass="entr" presetSubtype="8" fill="hold" nodeType="afterEffect">
                                  <p:stCondLst>
                                    <p:cond delay="0"/>
                                  </p:stCondLst>
                                  <p:childTnLst>
                                    <p:set>
                                      <p:cBhvr>
                                        <p:cTn id="34" dur="1" fill="hold">
                                          <p:stCondLst>
                                            <p:cond delay="0"/>
                                          </p:stCondLst>
                                        </p:cTn>
                                        <p:tgtEl>
                                          <p:spTgt spid="56"/>
                                        </p:tgtEl>
                                        <p:attrNameLst>
                                          <p:attrName>style.visibility</p:attrName>
                                        </p:attrNameLst>
                                      </p:cBhvr>
                                      <p:to>
                                        <p:strVal val="visible"/>
                                      </p:to>
                                    </p:set>
                                    <p:animEffect transition="in" filter="wipe(left)">
                                      <p:cBhvr>
                                        <p:cTn id="35" dur="500"/>
                                        <p:tgtEl>
                                          <p:spTgt spid="56"/>
                                        </p:tgtEl>
                                      </p:cBhvr>
                                    </p:animEffect>
                                  </p:childTnLst>
                                </p:cTn>
                              </p:par>
                            </p:childTnLst>
                          </p:cTn>
                        </p:par>
                        <p:par>
                          <p:cTn id="36" fill="hold">
                            <p:stCondLst>
                              <p:cond delay="3500"/>
                            </p:stCondLst>
                            <p:childTnLst>
                              <p:par>
                                <p:cTn id="37" presetID="22" presetClass="entr" presetSubtype="8" fill="hold" nodeType="afterEffect">
                                  <p:stCondLst>
                                    <p:cond delay="0"/>
                                  </p:stCondLst>
                                  <p:childTnLst>
                                    <p:set>
                                      <p:cBhvr>
                                        <p:cTn id="38" dur="1" fill="hold">
                                          <p:stCondLst>
                                            <p:cond delay="0"/>
                                          </p:stCondLst>
                                        </p:cTn>
                                        <p:tgtEl>
                                          <p:spTgt spid="60"/>
                                        </p:tgtEl>
                                        <p:attrNameLst>
                                          <p:attrName>style.visibility</p:attrName>
                                        </p:attrNameLst>
                                      </p:cBhvr>
                                      <p:to>
                                        <p:strVal val="visible"/>
                                      </p:to>
                                    </p:set>
                                    <p:animEffect transition="in" filter="wipe(left)">
                                      <p:cBhvr>
                                        <p:cTn id="39" dur="500"/>
                                        <p:tgtEl>
                                          <p:spTgt spid="60"/>
                                        </p:tgtEl>
                                      </p:cBhvr>
                                    </p:animEffect>
                                  </p:childTnLst>
                                </p:cTn>
                              </p:par>
                            </p:childTnLst>
                          </p:cTn>
                        </p:par>
                        <p:par>
                          <p:cTn id="40" fill="hold">
                            <p:stCondLst>
                              <p:cond delay="4000"/>
                            </p:stCondLst>
                            <p:childTnLst>
                              <p:par>
                                <p:cTn id="41" presetID="10" presetClass="entr" presetSubtype="0" fill="hold" grpId="0" nodeType="afterEffect">
                                  <p:stCondLst>
                                    <p:cond delay="0"/>
                                  </p:stCondLst>
                                  <p:iterate type="lt">
                                    <p:tmPct val="2703"/>
                                  </p:iterate>
                                  <p:childTnLst>
                                    <p:set>
                                      <p:cBhvr>
                                        <p:cTn id="42" dur="1" fill="hold">
                                          <p:stCondLst>
                                            <p:cond delay="0"/>
                                          </p:stCondLst>
                                        </p:cTn>
                                        <p:tgtEl>
                                          <p:spTgt spid="64"/>
                                        </p:tgtEl>
                                        <p:attrNameLst>
                                          <p:attrName>style.visibility</p:attrName>
                                        </p:attrNameLst>
                                      </p:cBhvr>
                                      <p:to>
                                        <p:strVal val="visible"/>
                                      </p:to>
                                    </p:set>
                                    <p:animEffect transition="in" filter="fade">
                                      <p:cBhvr>
                                        <p:cTn id="43" dur="500"/>
                                        <p:tgtEl>
                                          <p:spTgt spid="6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4"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Freeform 11">
            <a:extLst>
              <a:ext uri="{FF2B5EF4-FFF2-40B4-BE49-F238E27FC236}">
                <a16:creationId xmlns="" xmlns:a16="http://schemas.microsoft.com/office/drawing/2014/main" id="{D69DBD76-A975-4C00-AF14-CBFB5423FB8C}"/>
              </a:ext>
            </a:extLst>
          </p:cNvPr>
          <p:cNvSpPr>
            <a:spLocks/>
          </p:cNvSpPr>
          <p:nvPr/>
        </p:nvSpPr>
        <p:spPr bwMode="auto">
          <a:xfrm flipH="1">
            <a:off x="0" y="4838700"/>
            <a:ext cx="12196849" cy="2196246"/>
          </a:xfrm>
          <a:custGeom>
            <a:avLst/>
            <a:gdLst/>
            <a:ahLst/>
            <a:cxnLst>
              <a:cxn ang="0">
                <a:pos x="2932" y="144"/>
              </a:cxn>
              <a:cxn ang="0">
                <a:pos x="2932" y="0"/>
              </a:cxn>
              <a:cxn ang="0">
                <a:pos x="0" y="107"/>
              </a:cxn>
              <a:cxn ang="0">
                <a:pos x="0" y="144"/>
              </a:cxn>
              <a:cxn ang="0">
                <a:pos x="2932" y="144"/>
              </a:cxn>
            </a:cxnLst>
            <a:rect l="0" t="0" r="r" b="b"/>
            <a:pathLst>
              <a:path w="2932" h="151">
                <a:moveTo>
                  <a:pt x="2932" y="144"/>
                </a:moveTo>
                <a:cubicBezTo>
                  <a:pt x="2932" y="0"/>
                  <a:pt x="2932" y="0"/>
                  <a:pt x="2932" y="0"/>
                </a:cubicBezTo>
                <a:cubicBezTo>
                  <a:pt x="2207" y="115"/>
                  <a:pt x="1230" y="151"/>
                  <a:pt x="0" y="107"/>
                </a:cubicBezTo>
                <a:cubicBezTo>
                  <a:pt x="0" y="144"/>
                  <a:pt x="0" y="144"/>
                  <a:pt x="0" y="144"/>
                </a:cubicBezTo>
                <a:cubicBezTo>
                  <a:pt x="2932" y="144"/>
                  <a:pt x="2932" y="144"/>
                  <a:pt x="2932" y="144"/>
                </a:cubicBezTo>
                <a:close/>
              </a:path>
            </a:pathLst>
          </a:custGeom>
          <a:solidFill>
            <a:schemeClr val="accent1"/>
          </a:solidFill>
          <a:ln w="9525">
            <a:noFill/>
            <a:round/>
            <a:headEnd/>
            <a:tailEnd/>
          </a:ln>
        </p:spPr>
        <p:txBody>
          <a:bodyPr vert="horz" wrap="square" lIns="91435" tIns="45718" rIns="91435" bIns="45718" numCol="1" anchor="t" anchorCtr="0" compatLnSpc="1">
            <a:prstTxWarp prst="textNoShape">
              <a:avLst/>
            </a:prstTxWarp>
          </a:bodyPr>
          <a:lstStyle/>
          <a:p>
            <a:endParaRPr lang="zh-CN" altLang="en-US" sz="1799" dirty="0">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10" name="TextBox 15">
            <a:extLst>
              <a:ext uri="{FF2B5EF4-FFF2-40B4-BE49-F238E27FC236}">
                <a16:creationId xmlns="" xmlns:a16="http://schemas.microsoft.com/office/drawing/2014/main" id="{F234D327-E2BD-41DA-8790-F1FBA37595DF}"/>
              </a:ext>
            </a:extLst>
          </p:cNvPr>
          <p:cNvSpPr txBox="1"/>
          <p:nvPr/>
        </p:nvSpPr>
        <p:spPr>
          <a:xfrm>
            <a:off x="1171981" y="1932553"/>
            <a:ext cx="6934404" cy="1055225"/>
          </a:xfrm>
          <a:prstGeom prst="rect">
            <a:avLst/>
          </a:prstGeom>
          <a:noFill/>
        </p:spPr>
        <p:txBody>
          <a:bodyPr wrap="square" rtlCol="0" anchor="ctr">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r>
              <a:rPr lang="zh-CN" altLang="en-US" sz="6257" b="1" spc="50" dirty="0">
                <a:ln w="11430"/>
                <a:solidFill>
                  <a:schemeClr val="accent1"/>
                </a:solidFill>
                <a:latin typeface="微软雅黑" pitchFamily="34" charset="-122"/>
                <a:ea typeface="微软雅黑" pitchFamily="34" charset="-122"/>
                <a:cs typeface="经典繁仿黑" pitchFamily="49" charset="-122"/>
                <a:sym typeface="思源黑体" panose="020B0500000000000000" pitchFamily="34" charset="-122"/>
              </a:rPr>
              <a:t>招商银行工作报告</a:t>
            </a:r>
          </a:p>
        </p:txBody>
      </p:sp>
      <p:pic>
        <p:nvPicPr>
          <p:cNvPr id="12" name="图片 11">
            <a:extLst>
              <a:ext uri="{FF2B5EF4-FFF2-40B4-BE49-F238E27FC236}">
                <a16:creationId xmlns="" xmlns:a16="http://schemas.microsoft.com/office/drawing/2014/main" id="{6CFAA977-5558-4903-8842-BD7E35D7CAF3}"/>
              </a:ext>
            </a:extLst>
          </p:cNvPr>
          <p:cNvPicPr>
            <a:picLocks noChangeAspect="1"/>
          </p:cNvPicPr>
          <p:nvPr/>
        </p:nvPicPr>
        <p:blipFill>
          <a:blip r:embed="rId3" cstate="print">
            <a:extLst>
              <a:ext uri="{BEBA8EAE-BF5A-486C-A8C5-ECC9F3942E4B}">
                <a14:imgProps xmlns:a14="http://schemas.microsoft.com/office/drawing/2010/main">
                  <a14:imgLayer>
                    <a14:imgEffect>
                      <a14:colorTemperature colorTemp="11200"/>
                    </a14:imgEffect>
                    <a14:imgEffect>
                      <a14:saturation sat="400000"/>
                    </a14:imgEffect>
                    <a14:imgEffect>
                      <a14:brightnessContrast bright="-20000"/>
                    </a14:imgEffect>
                  </a14:imgLayer>
                </a14:imgProps>
              </a:ext>
              <a:ext uri="{28A0092B-C50C-407E-A947-70E740481C1C}">
                <a14:useLocalDpi xmlns:a14="http://schemas.microsoft.com/office/drawing/2010/main" val="0"/>
              </a:ext>
            </a:extLst>
          </a:blip>
          <a:srcRect/>
          <a:stretch/>
        </p:blipFill>
        <p:spPr>
          <a:xfrm>
            <a:off x="6616607" y="704850"/>
            <a:ext cx="5933492" cy="5397262"/>
          </a:xfrm>
          <a:prstGeom prst="rect">
            <a:avLst/>
          </a:prstGeom>
        </p:spPr>
      </p:pic>
      <p:pic>
        <p:nvPicPr>
          <p:cNvPr id="13" name="图片 12">
            <a:extLst>
              <a:ext uri="{FF2B5EF4-FFF2-40B4-BE49-F238E27FC236}">
                <a16:creationId xmlns="" xmlns:a16="http://schemas.microsoft.com/office/drawing/2014/main" id="{D3835497-76FB-45DF-B9CC-12B35AB07DD8}"/>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p:blipFill>
        <p:spPr>
          <a:xfrm>
            <a:off x="1171980" y="496245"/>
            <a:ext cx="2663603" cy="626016"/>
          </a:xfrm>
          <a:prstGeom prst="rect">
            <a:avLst/>
          </a:prstGeom>
        </p:spPr>
      </p:pic>
      <p:sp>
        <p:nvSpPr>
          <p:cNvPr id="19" name="TextBox 34">
            <a:extLst>
              <a:ext uri="{FF2B5EF4-FFF2-40B4-BE49-F238E27FC236}">
                <a16:creationId xmlns="" xmlns:a16="http://schemas.microsoft.com/office/drawing/2014/main" id="{EEBA6972-22AA-494E-838F-5F09DB0A2CB3}"/>
              </a:ext>
            </a:extLst>
          </p:cNvPr>
          <p:cNvSpPr txBox="1"/>
          <p:nvPr/>
        </p:nvSpPr>
        <p:spPr>
          <a:xfrm>
            <a:off x="1171980" y="2877237"/>
            <a:ext cx="6628866" cy="384080"/>
          </a:xfrm>
          <a:prstGeom prst="rect">
            <a:avLst/>
          </a:prstGeom>
          <a:noFill/>
        </p:spPr>
        <p:txBody>
          <a:bodyPr wrap="none" rtlCol="0">
            <a:spAutoFit/>
          </a:bodyPr>
          <a:lstStyle/>
          <a:p>
            <a:r>
              <a:rPr lang="en-US" altLang="zh-CN" sz="1896" spc="360" dirty="0">
                <a:latin typeface="思源黑体" panose="020B0500000000000000" pitchFamily="34" charset="-122"/>
                <a:ea typeface="思源黑体" panose="020B0500000000000000" pitchFamily="34" charset="-122"/>
                <a:cs typeface="+mn-ea"/>
                <a:sym typeface="思源黑体" panose="020B0500000000000000" pitchFamily="34" charset="-122"/>
              </a:rPr>
              <a:t>CHINA MERCHANTS BANK WORK REPORT</a:t>
            </a:r>
            <a:endParaRPr lang="zh-CN" altLang="en-US" sz="1896" spc="360" dirty="0">
              <a:latin typeface="思源黑体" panose="020B0500000000000000" pitchFamily="34" charset="-122"/>
              <a:ea typeface="思源黑体" panose="020B0500000000000000" pitchFamily="34" charset="-122"/>
              <a:cs typeface="+mn-ea"/>
              <a:sym typeface="思源黑体" panose="020B0500000000000000" pitchFamily="34" charset="-122"/>
            </a:endParaRPr>
          </a:p>
        </p:txBody>
      </p:sp>
      <p:sp>
        <p:nvSpPr>
          <p:cNvPr id="20" name="TextBox 18">
            <a:extLst>
              <a:ext uri="{FF2B5EF4-FFF2-40B4-BE49-F238E27FC236}">
                <a16:creationId xmlns="" xmlns:a16="http://schemas.microsoft.com/office/drawing/2014/main" id="{B4283BC2-B153-499E-BC52-CAFFB39AD27A}"/>
              </a:ext>
            </a:extLst>
          </p:cNvPr>
          <p:cNvSpPr txBox="1"/>
          <p:nvPr/>
        </p:nvSpPr>
        <p:spPr>
          <a:xfrm>
            <a:off x="1171981" y="3358591"/>
            <a:ext cx="5501827" cy="387798"/>
          </a:xfrm>
          <a:prstGeom prst="rect">
            <a:avLst/>
          </a:prstGeom>
          <a:noFill/>
        </p:spPr>
        <p:txBody>
          <a:bodyPr wrap="none" rtlCol="0">
            <a:spAutoFit/>
          </a:bodyPr>
          <a:lstStyle/>
          <a:p>
            <a:r>
              <a:rPr lang="zh-CN" altLang="en-US" sz="1920" spc="360" dirty="0">
                <a:latin typeface="思源黑体" panose="020B0500000000000000" pitchFamily="34" charset="-122"/>
                <a:ea typeface="思源黑体" panose="020B0500000000000000" pitchFamily="34" charset="-122"/>
                <a:cs typeface="+mn-ea"/>
                <a:sym typeface="思源黑体" panose="020B0500000000000000" pitchFamily="34" charset="-122"/>
              </a:rPr>
              <a:t>工作总结</a:t>
            </a:r>
            <a:r>
              <a:rPr lang="en-US" altLang="zh-CN" sz="1920" spc="360" dirty="0">
                <a:latin typeface="思源黑体" panose="020B0500000000000000" pitchFamily="34" charset="-122"/>
                <a:ea typeface="思源黑体" panose="020B0500000000000000" pitchFamily="34" charset="-122"/>
                <a:cs typeface="+mn-ea"/>
                <a:sym typeface="思源黑体" panose="020B0500000000000000" pitchFamily="34" charset="-122"/>
              </a:rPr>
              <a:t>|</a:t>
            </a:r>
            <a:r>
              <a:rPr lang="zh-CN" altLang="en-US" sz="1920" spc="360" dirty="0">
                <a:latin typeface="思源黑体" panose="020B0500000000000000" pitchFamily="34" charset="-122"/>
                <a:ea typeface="思源黑体" panose="020B0500000000000000" pitchFamily="34" charset="-122"/>
                <a:cs typeface="+mn-ea"/>
                <a:sym typeface="思源黑体" panose="020B0500000000000000" pitchFamily="34" charset="-122"/>
              </a:rPr>
              <a:t>述职报告</a:t>
            </a:r>
            <a:r>
              <a:rPr lang="en-US" altLang="zh-CN" sz="1920" spc="360" dirty="0">
                <a:latin typeface="思源黑体" panose="020B0500000000000000" pitchFamily="34" charset="-122"/>
                <a:ea typeface="思源黑体" panose="020B0500000000000000" pitchFamily="34" charset="-122"/>
                <a:cs typeface="+mn-ea"/>
                <a:sym typeface="思源黑体" panose="020B0500000000000000" pitchFamily="34" charset="-122"/>
              </a:rPr>
              <a:t>|</a:t>
            </a:r>
            <a:r>
              <a:rPr lang="zh-CN" altLang="en-US" sz="1920" spc="360" dirty="0">
                <a:latin typeface="思源黑体" panose="020B0500000000000000" pitchFamily="34" charset="-122"/>
                <a:ea typeface="思源黑体" panose="020B0500000000000000" pitchFamily="34" charset="-122"/>
                <a:cs typeface="+mn-ea"/>
                <a:sym typeface="思源黑体" panose="020B0500000000000000" pitchFamily="34" charset="-122"/>
              </a:rPr>
              <a:t>新年计划</a:t>
            </a:r>
            <a:r>
              <a:rPr lang="en-US" altLang="zh-CN" sz="1920" spc="360" dirty="0">
                <a:latin typeface="思源黑体" panose="020B0500000000000000" pitchFamily="34" charset="-122"/>
                <a:ea typeface="思源黑体" panose="020B0500000000000000" pitchFamily="34" charset="-122"/>
                <a:cs typeface="+mn-ea"/>
                <a:sym typeface="思源黑体" panose="020B0500000000000000" pitchFamily="34" charset="-122"/>
              </a:rPr>
              <a:t>|</a:t>
            </a:r>
            <a:r>
              <a:rPr lang="zh-CN" altLang="en-US" sz="1920" spc="360" dirty="0">
                <a:latin typeface="思源黑体" panose="020B0500000000000000" pitchFamily="34" charset="-122"/>
                <a:ea typeface="思源黑体" panose="020B0500000000000000" pitchFamily="34" charset="-122"/>
                <a:cs typeface="+mn-ea"/>
                <a:sym typeface="思源黑体" panose="020B0500000000000000" pitchFamily="34" charset="-122"/>
              </a:rPr>
              <a:t>商业计划书</a:t>
            </a:r>
          </a:p>
        </p:txBody>
      </p:sp>
      <p:sp>
        <p:nvSpPr>
          <p:cNvPr id="21" name="文本框 20">
            <a:extLst>
              <a:ext uri="{FF2B5EF4-FFF2-40B4-BE49-F238E27FC236}">
                <a16:creationId xmlns="" xmlns:a16="http://schemas.microsoft.com/office/drawing/2014/main" id="{A804C6B9-98B9-4503-A7EB-2370E5E5C854}"/>
              </a:ext>
            </a:extLst>
          </p:cNvPr>
          <p:cNvSpPr txBox="1"/>
          <p:nvPr/>
        </p:nvSpPr>
        <p:spPr>
          <a:xfrm>
            <a:off x="1171980" y="4295845"/>
            <a:ext cx="3877985" cy="355034"/>
          </a:xfrm>
          <a:prstGeom prst="rect">
            <a:avLst/>
          </a:prstGeom>
          <a:noFill/>
        </p:spPr>
        <p:txBody>
          <a:bodyPr wrap="none" rtlCol="0">
            <a:spAutoFit/>
          </a:bodyPr>
          <a:lstStyle/>
          <a:p>
            <a:r>
              <a:rPr lang="zh-CN" altLang="en-US" sz="1707" dirty="0">
                <a:latin typeface="思源黑体" panose="020B0500000000000000" pitchFamily="34" charset="-122"/>
                <a:ea typeface="思源黑体" panose="020B0500000000000000" pitchFamily="34" charset="-122"/>
                <a:sym typeface="思源黑体" panose="020B0500000000000000" pitchFamily="34" charset="-122"/>
              </a:rPr>
              <a:t>汇报人</a:t>
            </a:r>
            <a:r>
              <a:rPr lang="zh-CN" altLang="en-US" sz="1707" dirty="0" smtClean="0">
                <a:latin typeface="思源黑体" panose="020B0500000000000000" pitchFamily="34" charset="-122"/>
                <a:ea typeface="思源黑体" panose="020B0500000000000000" pitchFamily="34" charset="-122"/>
                <a:sym typeface="思源黑体" panose="020B0500000000000000" pitchFamily="34" charset="-122"/>
              </a:rPr>
              <a:t>：</a:t>
            </a:r>
            <a:r>
              <a:rPr lang="zh-CN" altLang="en-US" sz="1707" dirty="0">
                <a:latin typeface="思源黑体" panose="020B0500000000000000" pitchFamily="34" charset="-122"/>
                <a:ea typeface="思源黑体" panose="020B0500000000000000" pitchFamily="34" charset="-122"/>
                <a:sym typeface="思源黑体" panose="020B0500000000000000" pitchFamily="34" charset="-122"/>
              </a:rPr>
              <a:t>优品</a:t>
            </a:r>
            <a:r>
              <a:rPr lang="en-US" altLang="zh-CN" sz="1707" dirty="0" smtClean="0">
                <a:latin typeface="思源黑体" panose="020B0500000000000000" pitchFamily="34" charset="-122"/>
                <a:ea typeface="思源黑体" panose="020B0500000000000000" pitchFamily="34" charset="-122"/>
                <a:sym typeface="思源黑体" panose="020B0500000000000000" pitchFamily="34" charset="-122"/>
              </a:rPr>
              <a:t>PPT</a:t>
            </a:r>
            <a:r>
              <a:rPr lang="zh-CN" altLang="en-US" sz="1707" dirty="0" smtClean="0">
                <a:latin typeface="思源黑体" panose="020B0500000000000000" pitchFamily="34" charset="-122"/>
                <a:ea typeface="思源黑体" panose="020B0500000000000000" pitchFamily="34" charset="-122"/>
                <a:sym typeface="思源黑体" panose="020B0500000000000000" pitchFamily="34" charset="-122"/>
              </a:rPr>
              <a:t>   </a:t>
            </a:r>
            <a:r>
              <a:rPr lang="zh-CN" altLang="en-US" sz="1707" dirty="0">
                <a:latin typeface="思源黑体" panose="020B0500000000000000" pitchFamily="34" charset="-122"/>
                <a:ea typeface="思源黑体" panose="020B0500000000000000" pitchFamily="34" charset="-122"/>
                <a:sym typeface="思源黑体" panose="020B0500000000000000" pitchFamily="34" charset="-122"/>
              </a:rPr>
              <a:t>时间：</a:t>
            </a:r>
            <a:r>
              <a:rPr lang="en-US" altLang="zh-CN" sz="1707" dirty="0" smtClean="0">
                <a:latin typeface="思源黑体" panose="020B0500000000000000" pitchFamily="34" charset="-122"/>
                <a:ea typeface="思源黑体" panose="020B0500000000000000" pitchFamily="34" charset="-122"/>
                <a:sym typeface="思源黑体" panose="020B0500000000000000" pitchFamily="34" charset="-122"/>
              </a:rPr>
              <a:t>20XX</a:t>
            </a:r>
            <a:r>
              <a:rPr lang="zh-CN" altLang="en-US" sz="1707" dirty="0">
                <a:latin typeface="思源黑体" panose="020B0500000000000000" pitchFamily="34" charset="-122"/>
                <a:ea typeface="思源黑体" panose="020B0500000000000000" pitchFamily="34" charset="-122"/>
                <a:sym typeface="思源黑体" panose="020B0500000000000000" pitchFamily="34" charset="-122"/>
              </a:rPr>
              <a:t>年</a:t>
            </a:r>
            <a:r>
              <a:rPr lang="en-US" altLang="zh-CN" sz="1707" dirty="0">
                <a:latin typeface="思源黑体" panose="020B0500000000000000" pitchFamily="34" charset="-122"/>
                <a:ea typeface="思源黑体" panose="020B0500000000000000" pitchFamily="34" charset="-122"/>
                <a:sym typeface="思源黑体" panose="020B0500000000000000" pitchFamily="34" charset="-122"/>
              </a:rPr>
              <a:t>XX</a:t>
            </a:r>
            <a:r>
              <a:rPr lang="zh-CN" altLang="en-US" sz="1707" dirty="0">
                <a:latin typeface="思源黑体" panose="020B0500000000000000" pitchFamily="34" charset="-122"/>
                <a:ea typeface="思源黑体" panose="020B0500000000000000" pitchFamily="34" charset="-122"/>
                <a:sym typeface="思源黑体" panose="020B0500000000000000" pitchFamily="34" charset="-122"/>
              </a:rPr>
              <a:t>月</a:t>
            </a:r>
          </a:p>
        </p:txBody>
      </p:sp>
    </p:spTree>
    <p:extLst>
      <p:ext uri="{BB962C8B-B14F-4D97-AF65-F5344CB8AC3E}">
        <p14:creationId xmlns:p14="http://schemas.microsoft.com/office/powerpoint/2010/main" val="3534589073"/>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1000"/>
                                        <p:tgtEl>
                                          <p:spTgt spid="9"/>
                                        </p:tgtEl>
                                      </p:cBhvr>
                                    </p:animEffect>
                                    <p:anim calcmode="lin" valueType="num">
                                      <p:cBhvr>
                                        <p:cTn id="8" dur="1000" fill="hold"/>
                                        <p:tgtEl>
                                          <p:spTgt spid="9"/>
                                        </p:tgtEl>
                                        <p:attrNameLst>
                                          <p:attrName>ppt_x</p:attrName>
                                        </p:attrNameLst>
                                      </p:cBhvr>
                                      <p:tavLst>
                                        <p:tav tm="0">
                                          <p:val>
                                            <p:strVal val="#ppt_x"/>
                                          </p:val>
                                        </p:tav>
                                        <p:tav tm="100000">
                                          <p:val>
                                            <p:strVal val="#ppt_x"/>
                                          </p:val>
                                        </p:tav>
                                      </p:tavLst>
                                    </p:anim>
                                    <p:anim calcmode="lin" valueType="num">
                                      <p:cBhvr>
                                        <p:cTn id="9" dur="1000" fill="hold"/>
                                        <p:tgtEl>
                                          <p:spTgt spid="9"/>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nodeType="afterEffect">
                                  <p:stCondLst>
                                    <p:cond delay="0"/>
                                  </p:stCondLst>
                                  <p:childTnLst>
                                    <p:set>
                                      <p:cBhvr>
                                        <p:cTn id="12" dur="1" fill="hold">
                                          <p:stCondLst>
                                            <p:cond delay="0"/>
                                          </p:stCondLst>
                                        </p:cTn>
                                        <p:tgtEl>
                                          <p:spTgt spid="12"/>
                                        </p:tgtEl>
                                        <p:attrNameLst>
                                          <p:attrName>style.visibility</p:attrName>
                                        </p:attrNameLst>
                                      </p:cBhvr>
                                      <p:to>
                                        <p:strVal val="visible"/>
                                      </p:to>
                                    </p:set>
                                    <p:animEffect transition="in" filter="fade">
                                      <p:cBhvr>
                                        <p:cTn id="13" dur="1000"/>
                                        <p:tgtEl>
                                          <p:spTgt spid="12"/>
                                        </p:tgtEl>
                                      </p:cBhvr>
                                    </p:animEffect>
                                    <p:anim calcmode="lin" valueType="num">
                                      <p:cBhvr>
                                        <p:cTn id="14" dur="1000" fill="hold"/>
                                        <p:tgtEl>
                                          <p:spTgt spid="12"/>
                                        </p:tgtEl>
                                        <p:attrNameLst>
                                          <p:attrName>ppt_x</p:attrName>
                                        </p:attrNameLst>
                                      </p:cBhvr>
                                      <p:tavLst>
                                        <p:tav tm="0">
                                          <p:val>
                                            <p:strVal val="#ppt_x"/>
                                          </p:val>
                                        </p:tav>
                                        <p:tav tm="100000">
                                          <p:val>
                                            <p:strVal val="#ppt_x"/>
                                          </p:val>
                                        </p:tav>
                                      </p:tavLst>
                                    </p:anim>
                                    <p:anim calcmode="lin" valueType="num">
                                      <p:cBhvr>
                                        <p:cTn id="15" dur="1000" fill="hold"/>
                                        <p:tgtEl>
                                          <p:spTgt spid="12"/>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23" presetClass="entr" presetSubtype="36" fill="hold" grpId="0" nodeType="afterEffect">
                                  <p:stCondLst>
                                    <p:cond delay="0"/>
                                  </p:stCondLst>
                                  <p:iterate type="lt">
                                    <p:tmPct val="18000"/>
                                  </p:iterate>
                                  <p:childTnLst>
                                    <p:set>
                                      <p:cBhvr>
                                        <p:cTn id="18" dur="1" fill="hold">
                                          <p:stCondLst>
                                            <p:cond delay="0"/>
                                          </p:stCondLst>
                                        </p:cTn>
                                        <p:tgtEl>
                                          <p:spTgt spid="10"/>
                                        </p:tgtEl>
                                        <p:attrNameLst>
                                          <p:attrName>style.visibility</p:attrName>
                                        </p:attrNameLst>
                                      </p:cBhvr>
                                      <p:to>
                                        <p:strVal val="visible"/>
                                      </p:to>
                                    </p:set>
                                    <p:anim calcmode="lin" valueType="num">
                                      <p:cBhvr>
                                        <p:cTn id="19" dur="500" fill="hold"/>
                                        <p:tgtEl>
                                          <p:spTgt spid="10"/>
                                        </p:tgtEl>
                                        <p:attrNameLst>
                                          <p:attrName>ppt_w</p:attrName>
                                        </p:attrNameLst>
                                      </p:cBhvr>
                                      <p:tavLst>
                                        <p:tav tm="0">
                                          <p:val>
                                            <p:strVal val="(6*min(max(#ppt_w*#ppt_h,.3),1)-7.4)/-.7*#ppt_w"/>
                                          </p:val>
                                        </p:tav>
                                        <p:tav tm="100000">
                                          <p:val>
                                            <p:strVal val="#ppt_w"/>
                                          </p:val>
                                        </p:tav>
                                      </p:tavLst>
                                    </p:anim>
                                    <p:anim calcmode="lin" valueType="num">
                                      <p:cBhvr>
                                        <p:cTn id="20" dur="500" fill="hold"/>
                                        <p:tgtEl>
                                          <p:spTgt spid="10"/>
                                        </p:tgtEl>
                                        <p:attrNameLst>
                                          <p:attrName>ppt_h</p:attrName>
                                        </p:attrNameLst>
                                      </p:cBhvr>
                                      <p:tavLst>
                                        <p:tav tm="0">
                                          <p:val>
                                            <p:strVal val="(6*min(max(#ppt_w*#ppt_h,.3),1)-7.4)/-.7*#ppt_h"/>
                                          </p:val>
                                        </p:tav>
                                        <p:tav tm="100000">
                                          <p:val>
                                            <p:strVal val="#ppt_h"/>
                                          </p:val>
                                        </p:tav>
                                      </p:tavLst>
                                    </p:anim>
                                    <p:anim calcmode="lin" valueType="num">
                                      <p:cBhvr>
                                        <p:cTn id="21" dur="500" fill="hold"/>
                                        <p:tgtEl>
                                          <p:spTgt spid="10"/>
                                        </p:tgtEl>
                                        <p:attrNameLst>
                                          <p:attrName>ppt_x</p:attrName>
                                        </p:attrNameLst>
                                      </p:cBhvr>
                                      <p:tavLst>
                                        <p:tav tm="0">
                                          <p:val>
                                            <p:fltVal val="0.5"/>
                                          </p:val>
                                        </p:tav>
                                        <p:tav tm="100000">
                                          <p:val>
                                            <p:strVal val="#ppt_x"/>
                                          </p:val>
                                        </p:tav>
                                      </p:tavLst>
                                    </p:anim>
                                    <p:anim calcmode="lin" valueType="num">
                                      <p:cBhvr>
                                        <p:cTn id="22" dur="500" fill="hold"/>
                                        <p:tgtEl>
                                          <p:spTgt spid="10"/>
                                        </p:tgtEl>
                                        <p:attrNameLst>
                                          <p:attrName>ppt_y</p:attrName>
                                        </p:attrNameLst>
                                      </p:cBhvr>
                                      <p:tavLst>
                                        <p:tav tm="0">
                                          <p:val>
                                            <p:strVal val="1+(6*min(max(#ppt_w*#ppt_h,.3),1)-7.4)/-.7*#ppt_h/2"/>
                                          </p:val>
                                        </p:tav>
                                        <p:tav tm="100000">
                                          <p:val>
                                            <p:strVal val="#ppt_y"/>
                                          </p:val>
                                        </p:tav>
                                      </p:tavLst>
                                    </p:anim>
                                  </p:childTnLst>
                                </p:cTn>
                              </p:par>
                              <p:par>
                                <p:cTn id="23" presetID="42" presetClass="entr" presetSubtype="0" fill="hold" grpId="0" nodeType="withEffect">
                                  <p:stCondLst>
                                    <p:cond delay="1400"/>
                                  </p:stCondLst>
                                  <p:childTnLst>
                                    <p:set>
                                      <p:cBhvr>
                                        <p:cTn id="24" dur="1" fill="hold">
                                          <p:stCondLst>
                                            <p:cond delay="0"/>
                                          </p:stCondLst>
                                        </p:cTn>
                                        <p:tgtEl>
                                          <p:spTgt spid="19"/>
                                        </p:tgtEl>
                                        <p:attrNameLst>
                                          <p:attrName>style.visibility</p:attrName>
                                        </p:attrNameLst>
                                      </p:cBhvr>
                                      <p:to>
                                        <p:strVal val="visible"/>
                                      </p:to>
                                    </p:set>
                                    <p:animEffect transition="in" filter="fade">
                                      <p:cBhvr>
                                        <p:cTn id="25" dur="500"/>
                                        <p:tgtEl>
                                          <p:spTgt spid="19"/>
                                        </p:tgtEl>
                                      </p:cBhvr>
                                    </p:animEffect>
                                    <p:anim calcmode="lin" valueType="num">
                                      <p:cBhvr>
                                        <p:cTn id="26" dur="500" fill="hold"/>
                                        <p:tgtEl>
                                          <p:spTgt spid="19"/>
                                        </p:tgtEl>
                                        <p:attrNameLst>
                                          <p:attrName>ppt_x</p:attrName>
                                        </p:attrNameLst>
                                      </p:cBhvr>
                                      <p:tavLst>
                                        <p:tav tm="0">
                                          <p:val>
                                            <p:strVal val="#ppt_x"/>
                                          </p:val>
                                        </p:tav>
                                        <p:tav tm="100000">
                                          <p:val>
                                            <p:strVal val="#ppt_x"/>
                                          </p:val>
                                        </p:tav>
                                      </p:tavLst>
                                    </p:anim>
                                    <p:anim calcmode="lin" valueType="num">
                                      <p:cBhvr>
                                        <p:cTn id="27" dur="500" fill="hold"/>
                                        <p:tgtEl>
                                          <p:spTgt spid="19"/>
                                        </p:tgtEl>
                                        <p:attrNameLst>
                                          <p:attrName>ppt_y</p:attrName>
                                        </p:attrNameLst>
                                      </p:cBhvr>
                                      <p:tavLst>
                                        <p:tav tm="0">
                                          <p:val>
                                            <p:strVal val="#ppt_y+.1"/>
                                          </p:val>
                                        </p:tav>
                                        <p:tav tm="100000">
                                          <p:val>
                                            <p:strVal val="#ppt_y"/>
                                          </p:val>
                                        </p:tav>
                                      </p:tavLst>
                                    </p:anim>
                                  </p:childTnLst>
                                </p:cTn>
                              </p:par>
                            </p:childTnLst>
                          </p:cTn>
                        </p:par>
                        <p:par>
                          <p:cTn id="28" fill="hold">
                            <p:stCondLst>
                              <p:cond delay="3900"/>
                            </p:stCondLst>
                            <p:childTnLst>
                              <p:par>
                                <p:cTn id="29" presetID="22" presetClass="entr" presetSubtype="8" fill="hold" grpId="0" nodeType="afterEffect">
                                  <p:stCondLst>
                                    <p:cond delay="0"/>
                                  </p:stCondLst>
                                  <p:childTnLst>
                                    <p:set>
                                      <p:cBhvr>
                                        <p:cTn id="30" dur="1" fill="hold">
                                          <p:stCondLst>
                                            <p:cond delay="0"/>
                                          </p:stCondLst>
                                        </p:cTn>
                                        <p:tgtEl>
                                          <p:spTgt spid="20"/>
                                        </p:tgtEl>
                                        <p:attrNameLst>
                                          <p:attrName>style.visibility</p:attrName>
                                        </p:attrNameLst>
                                      </p:cBhvr>
                                      <p:to>
                                        <p:strVal val="visible"/>
                                      </p:to>
                                    </p:set>
                                    <p:animEffect transition="in" filter="wipe(left)">
                                      <p:cBhvr>
                                        <p:cTn id="31" dur="500"/>
                                        <p:tgtEl>
                                          <p:spTgt spid="20"/>
                                        </p:tgtEl>
                                      </p:cBhvr>
                                    </p:animEffect>
                                  </p:childTnLst>
                                </p:cTn>
                              </p:par>
                            </p:childTnLst>
                          </p:cTn>
                        </p:par>
                        <p:par>
                          <p:cTn id="32" fill="hold">
                            <p:stCondLst>
                              <p:cond delay="4400"/>
                            </p:stCondLst>
                            <p:childTnLst>
                              <p:par>
                                <p:cTn id="33" presetID="2" presetClass="entr" presetSubtype="2" fill="hold" nodeType="afterEffect">
                                  <p:stCondLst>
                                    <p:cond delay="0"/>
                                  </p:stCondLst>
                                  <p:childTnLst>
                                    <p:set>
                                      <p:cBhvr>
                                        <p:cTn id="34" dur="1" fill="hold">
                                          <p:stCondLst>
                                            <p:cond delay="0"/>
                                          </p:stCondLst>
                                        </p:cTn>
                                        <p:tgtEl>
                                          <p:spTgt spid="13"/>
                                        </p:tgtEl>
                                        <p:attrNameLst>
                                          <p:attrName>style.visibility</p:attrName>
                                        </p:attrNameLst>
                                      </p:cBhvr>
                                      <p:to>
                                        <p:strVal val="visible"/>
                                      </p:to>
                                    </p:set>
                                    <p:anim calcmode="lin" valueType="num">
                                      <p:cBhvr additive="base">
                                        <p:cTn id="35" dur="500" fill="hold"/>
                                        <p:tgtEl>
                                          <p:spTgt spid="13"/>
                                        </p:tgtEl>
                                        <p:attrNameLst>
                                          <p:attrName>ppt_x</p:attrName>
                                        </p:attrNameLst>
                                      </p:cBhvr>
                                      <p:tavLst>
                                        <p:tav tm="0">
                                          <p:val>
                                            <p:strVal val="1+#ppt_w/2"/>
                                          </p:val>
                                        </p:tav>
                                        <p:tav tm="100000">
                                          <p:val>
                                            <p:strVal val="#ppt_x"/>
                                          </p:val>
                                        </p:tav>
                                      </p:tavLst>
                                    </p:anim>
                                    <p:anim calcmode="lin" valueType="num">
                                      <p:cBhvr additive="base">
                                        <p:cTn id="36" dur="500" fill="hold"/>
                                        <p:tgtEl>
                                          <p:spTgt spid="13"/>
                                        </p:tgtEl>
                                        <p:attrNameLst>
                                          <p:attrName>ppt_y</p:attrName>
                                        </p:attrNameLst>
                                      </p:cBhvr>
                                      <p:tavLst>
                                        <p:tav tm="0">
                                          <p:val>
                                            <p:strVal val="#ppt_y"/>
                                          </p:val>
                                        </p:tav>
                                        <p:tav tm="100000">
                                          <p:val>
                                            <p:strVal val="#ppt_y"/>
                                          </p:val>
                                        </p:tav>
                                      </p:tavLst>
                                    </p:anim>
                                  </p:childTnLst>
                                </p:cTn>
                              </p:par>
                            </p:childTnLst>
                          </p:cTn>
                        </p:par>
                        <p:par>
                          <p:cTn id="37" fill="hold">
                            <p:stCondLst>
                              <p:cond delay="4900"/>
                            </p:stCondLst>
                            <p:childTnLst>
                              <p:par>
                                <p:cTn id="38" presetID="10" presetClass="entr" presetSubtype="0" fill="hold" grpId="0" nodeType="afterEffect">
                                  <p:stCondLst>
                                    <p:cond delay="0"/>
                                  </p:stCondLst>
                                  <p:childTnLst>
                                    <p:set>
                                      <p:cBhvr>
                                        <p:cTn id="39" dur="1" fill="hold">
                                          <p:stCondLst>
                                            <p:cond delay="0"/>
                                          </p:stCondLst>
                                        </p:cTn>
                                        <p:tgtEl>
                                          <p:spTgt spid="21"/>
                                        </p:tgtEl>
                                        <p:attrNameLst>
                                          <p:attrName>style.visibility</p:attrName>
                                        </p:attrNameLst>
                                      </p:cBhvr>
                                      <p:to>
                                        <p:strVal val="visible"/>
                                      </p:to>
                                    </p:set>
                                    <p:animEffect transition="in" filter="fade">
                                      <p:cBhvr>
                                        <p:cTn id="40"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p:bldP spid="19" grpId="0"/>
      <p:bldP spid="20" grpId="0"/>
      <p:bldP spid="21"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 y="2949865"/>
            <a:ext cx="12191999"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a:defRPr/>
            </a:pPr>
            <a:r>
              <a:rPr lang="en-US" altLang="zh-CN" sz="2800" dirty="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                                             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0" y="2182092"/>
            <a:ext cx="12191999"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defRPr/>
            </a:pP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                更多</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9"/>
              </a:rPr>
              <a:t>www.ypppt.com/ziti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10"/>
              </a:rPr>
              <a:t>www.ypppt.com/gushi/</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课件：</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11"/>
              </a:rPr>
              <a:t>www.ypppt.com/kejian/</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82223237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0" name="组合 19"/>
          <p:cNvGrpSpPr/>
          <p:nvPr/>
        </p:nvGrpSpPr>
        <p:grpSpPr>
          <a:xfrm>
            <a:off x="1" y="326196"/>
            <a:ext cx="3506256" cy="413872"/>
            <a:chOff x="1" y="343835"/>
            <a:chExt cx="3698004" cy="436505"/>
          </a:xfrm>
        </p:grpSpPr>
        <p:sp>
          <p:nvSpPr>
            <p:cNvPr id="13" name="五边形 12"/>
            <p:cNvSpPr/>
            <p:nvPr/>
          </p:nvSpPr>
          <p:spPr>
            <a:xfrm>
              <a:off x="3" y="343835"/>
              <a:ext cx="3288418" cy="432048"/>
            </a:xfrm>
            <a:prstGeom prst="homePlate">
              <a:avLst>
                <a:gd name="adj" fmla="val 26606"/>
              </a:avLst>
            </a:prstGeom>
            <a:solidFill>
              <a:schemeClr val="accent1"/>
            </a:solidFill>
            <a:ln w="9525">
              <a:noFill/>
              <a:round/>
              <a:headEnd/>
              <a:tailEnd/>
            </a:ln>
          </p:spPr>
          <p:txBody>
            <a:bodyPr vert="horz" wrap="square" lIns="86699" tIns="43349" rIns="86699" bIns="43349" numCol="1" anchor="t" anchorCtr="0" compatLnSpc="1">
              <a:prstTxWarp prst="textNoShape">
                <a:avLst/>
              </a:prstTxWarp>
            </a:bodyPr>
            <a:lstStyle/>
            <a:p>
              <a:pPr lvl="0"/>
              <a:endParaRPr lang="zh-CN" altLang="en-US" sz="1707">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14" name="燕尾形 13"/>
            <p:cNvSpPr/>
            <p:nvPr/>
          </p:nvSpPr>
          <p:spPr>
            <a:xfrm>
              <a:off x="3277244" y="343835"/>
              <a:ext cx="215968" cy="432048"/>
            </a:xfrm>
            <a:prstGeom prst="chevron">
              <a:avLst/>
            </a:prstGeom>
            <a:solidFill>
              <a:schemeClr val="accent2"/>
            </a:solidFill>
            <a:ln w="9525">
              <a:noFill/>
              <a:round/>
              <a:headEnd/>
              <a:tailEnd/>
            </a:ln>
          </p:spPr>
          <p:txBody>
            <a:bodyPr vert="horz" wrap="square" lIns="86699" tIns="43349" rIns="86699" bIns="43349" numCol="1" anchor="t" anchorCtr="0" compatLnSpc="1">
              <a:prstTxWarp prst="textNoShape">
                <a:avLst/>
              </a:prstTxWarp>
            </a:bodyPr>
            <a:lstStyle/>
            <a:p>
              <a:pPr lvl="0"/>
              <a:endParaRPr lang="zh-CN" altLang="en-US" sz="1707">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15" name="燕尾形 14"/>
            <p:cNvSpPr/>
            <p:nvPr/>
          </p:nvSpPr>
          <p:spPr>
            <a:xfrm>
              <a:off x="3482037" y="343835"/>
              <a:ext cx="215968" cy="432048"/>
            </a:xfrm>
            <a:prstGeom prst="chevron">
              <a:avLst/>
            </a:prstGeom>
            <a:solidFill>
              <a:schemeClr val="accent2"/>
            </a:solidFill>
            <a:ln w="9525">
              <a:noFill/>
              <a:round/>
              <a:headEnd/>
              <a:tailEnd/>
            </a:ln>
          </p:spPr>
          <p:txBody>
            <a:bodyPr vert="horz" wrap="square" lIns="86699" tIns="43349" rIns="86699" bIns="43349" numCol="1" anchor="t" anchorCtr="0" compatLnSpc="1">
              <a:prstTxWarp prst="textNoShape">
                <a:avLst/>
              </a:prstTxWarp>
            </a:bodyPr>
            <a:lstStyle/>
            <a:p>
              <a:pPr lvl="0"/>
              <a:endParaRPr lang="zh-CN" altLang="en-US" sz="1707">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16" name="TextBox 15"/>
            <p:cNvSpPr txBox="1"/>
            <p:nvPr/>
          </p:nvSpPr>
          <p:spPr>
            <a:xfrm>
              <a:off x="1200730" y="426150"/>
              <a:ext cx="2184498" cy="343611"/>
            </a:xfrm>
            <a:prstGeom prst="rect">
              <a:avLst/>
            </a:prstGeom>
            <a:noFill/>
          </p:spPr>
          <p:txBody>
            <a:bodyPr wrap="square" rtlCol="0">
              <a:spAutoFit/>
            </a:bodyPr>
            <a:lstStyle/>
            <a:p>
              <a:pPr defTabSz="866943">
                <a:defRPr/>
              </a:pPr>
              <a:r>
                <a:rPr lang="en-US" altLang="zh-CN" sz="1517" b="1" dirty="0">
                  <a:solidFill>
                    <a:schemeClr val="bg1"/>
                  </a:solidFill>
                  <a:latin typeface="思源黑体" panose="020B0500000000000000" pitchFamily="34" charset="-122"/>
                  <a:ea typeface="思源黑体" panose="020B0500000000000000" pitchFamily="34" charset="-122"/>
                  <a:cs typeface="Arial Unicode MS" pitchFamily="34" charset="-122"/>
                  <a:sym typeface="思源黑体" panose="020B0500000000000000" pitchFamily="34" charset="-122"/>
                </a:rPr>
                <a:t>TRANSITION PAGE </a:t>
              </a:r>
            </a:p>
          </p:txBody>
        </p:sp>
        <p:sp>
          <p:nvSpPr>
            <p:cNvPr id="17" name="文本框 16"/>
            <p:cNvSpPr txBox="1"/>
            <p:nvPr/>
          </p:nvSpPr>
          <p:spPr>
            <a:xfrm>
              <a:off x="1" y="344420"/>
              <a:ext cx="1200731" cy="435920"/>
            </a:xfrm>
            <a:prstGeom prst="rect">
              <a:avLst/>
            </a:prstGeom>
            <a:noFill/>
          </p:spPr>
          <p:txBody>
            <a:bodyPr wrap="square" rtlCol="0">
              <a:spAutoFit/>
            </a:bodyPr>
            <a:lstStyle/>
            <a:p>
              <a:pPr algn="r"/>
              <a:r>
                <a:rPr lang="zh-CN" altLang="en-US" sz="2086" dirty="0">
                  <a:solidFill>
                    <a:prstClr val="white"/>
                  </a:solidFill>
                  <a:latin typeface="思源黑体" panose="020B0500000000000000" pitchFamily="34" charset="-122"/>
                  <a:ea typeface="思源黑体" panose="020B0500000000000000" pitchFamily="34" charset="-122"/>
                  <a:sym typeface="思源黑体" panose="020B0500000000000000" pitchFamily="34" charset="-122"/>
                </a:rPr>
                <a:t>过渡页</a:t>
              </a:r>
            </a:p>
          </p:txBody>
        </p:sp>
      </p:grpSp>
      <p:grpSp>
        <p:nvGrpSpPr>
          <p:cNvPr id="21" name="组合 20"/>
          <p:cNvGrpSpPr/>
          <p:nvPr/>
        </p:nvGrpSpPr>
        <p:grpSpPr>
          <a:xfrm>
            <a:off x="27336" y="1858692"/>
            <a:ext cx="11561363" cy="3072000"/>
            <a:chOff x="28831" y="1960141"/>
            <a:chExt cx="12193624" cy="3240000"/>
          </a:xfrm>
        </p:grpSpPr>
        <p:cxnSp>
          <p:nvCxnSpPr>
            <p:cNvPr id="9" name="直接连接符 8"/>
            <p:cNvCxnSpPr/>
            <p:nvPr/>
          </p:nvCxnSpPr>
          <p:spPr>
            <a:xfrm>
              <a:off x="28831" y="3429000"/>
              <a:ext cx="12193624" cy="0"/>
            </a:xfrm>
            <a:prstGeom prst="line">
              <a:avLst/>
            </a:prstGeom>
            <a:noFill/>
            <a:ln w="57150">
              <a:solidFill>
                <a:schemeClr val="accent1"/>
              </a:solidFill>
            </a:ln>
          </p:spPr>
          <p:style>
            <a:lnRef idx="2">
              <a:schemeClr val="accent1">
                <a:shade val="50000"/>
              </a:schemeClr>
            </a:lnRef>
            <a:fillRef idx="1">
              <a:schemeClr val="accent1"/>
            </a:fillRef>
            <a:effectRef idx="0">
              <a:schemeClr val="accent1"/>
            </a:effectRef>
            <a:fontRef idx="minor">
              <a:schemeClr val="lt1"/>
            </a:fontRef>
          </p:style>
        </p:cxnSp>
        <p:sp>
          <p:nvSpPr>
            <p:cNvPr id="10" name="椭圆 9"/>
            <p:cNvSpPr/>
            <p:nvPr/>
          </p:nvSpPr>
          <p:spPr>
            <a:xfrm>
              <a:off x="1634871" y="1960141"/>
              <a:ext cx="3239157" cy="3240000"/>
            </a:xfrm>
            <a:prstGeom prst="ellipse">
              <a:avLst/>
            </a:prstGeom>
            <a:solidFill>
              <a:schemeClr val="bg1"/>
            </a:solid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1707">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18" name="燕尾形 17"/>
            <p:cNvSpPr/>
            <p:nvPr/>
          </p:nvSpPr>
          <p:spPr>
            <a:xfrm>
              <a:off x="11851135" y="3537584"/>
              <a:ext cx="107972" cy="288000"/>
            </a:xfrm>
            <a:prstGeom prst="chevron">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07">
                <a:solidFill>
                  <a:schemeClr val="tx1"/>
                </a:solidFill>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19" name="燕尾形 18"/>
            <p:cNvSpPr/>
            <p:nvPr/>
          </p:nvSpPr>
          <p:spPr>
            <a:xfrm>
              <a:off x="11991964" y="3537584"/>
              <a:ext cx="107972" cy="288000"/>
            </a:xfrm>
            <a:prstGeom prst="chevron">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07">
                <a:solidFill>
                  <a:schemeClr val="tx1"/>
                </a:solidFill>
                <a:latin typeface="思源黑体" panose="020B0500000000000000" pitchFamily="34" charset="-122"/>
                <a:ea typeface="思源黑体" panose="020B0500000000000000" pitchFamily="34" charset="-122"/>
                <a:sym typeface="思源黑体" panose="020B0500000000000000" pitchFamily="34" charset="-122"/>
              </a:endParaRPr>
            </a:p>
          </p:txBody>
        </p:sp>
      </p:grpSp>
      <p:sp>
        <p:nvSpPr>
          <p:cNvPr id="2" name="椭圆 1"/>
          <p:cNvSpPr/>
          <p:nvPr/>
        </p:nvSpPr>
        <p:spPr>
          <a:xfrm>
            <a:off x="1594555" y="1989080"/>
            <a:ext cx="2880592" cy="2879842"/>
          </a:xfrm>
          <a:prstGeom prst="ellipse">
            <a:avLst/>
          </a:prstGeom>
          <a:blipFill dpi="0" rotWithShape="1">
            <a:blip r:embed="rId3"/>
            <a:srcRect/>
            <a:stretch>
              <a:fillRect l="-29000" r="-10000"/>
            </a:stretch>
          </a:blipFill>
          <a:ln w="571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07">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3" name="矩形 2"/>
          <p:cNvSpPr/>
          <p:nvPr/>
        </p:nvSpPr>
        <p:spPr>
          <a:xfrm>
            <a:off x="6600163" y="3605286"/>
            <a:ext cx="3599144" cy="355034"/>
          </a:xfrm>
          <a:prstGeom prst="rect">
            <a:avLst/>
          </a:prstGeom>
        </p:spPr>
        <p:txBody>
          <a:bodyPr wrap="square">
            <a:spAutoFit/>
          </a:bodyPr>
          <a:lstStyle/>
          <a:p>
            <a:pPr marL="285712" indent="-285712">
              <a:buFont typeface="Arial" panose="020B0604020202020204" pitchFamily="34" charset="0"/>
              <a:buChar char="•"/>
              <a:defRPr/>
            </a:pPr>
            <a:r>
              <a:rPr lang="zh-CN" altLang="en-US" sz="1707" kern="0" dirty="0">
                <a:solidFill>
                  <a:schemeClr val="tx1">
                    <a:lumMod val="65000"/>
                    <a:lumOff val="35000"/>
                  </a:schemeClr>
                </a:solidFill>
                <a:latin typeface="思源黑体" panose="020B0500000000000000" pitchFamily="34" charset="-122"/>
                <a:ea typeface="思源黑体" panose="020B0500000000000000" pitchFamily="34" charset="-122"/>
                <a:sym typeface="思源黑体" panose="020B0500000000000000" pitchFamily="34" charset="-122"/>
              </a:rPr>
              <a:t>添加标题文字</a:t>
            </a:r>
          </a:p>
        </p:txBody>
      </p:sp>
      <p:sp>
        <p:nvSpPr>
          <p:cNvPr id="4" name="矩形 3"/>
          <p:cNvSpPr/>
          <p:nvPr/>
        </p:nvSpPr>
        <p:spPr>
          <a:xfrm>
            <a:off x="6600163" y="4115476"/>
            <a:ext cx="3599144" cy="355034"/>
          </a:xfrm>
          <a:prstGeom prst="rect">
            <a:avLst/>
          </a:prstGeom>
        </p:spPr>
        <p:txBody>
          <a:bodyPr wrap="square">
            <a:spAutoFit/>
          </a:bodyPr>
          <a:lstStyle/>
          <a:p>
            <a:pPr marL="285712" indent="-285712">
              <a:buFont typeface="Arial" panose="020B0604020202020204" pitchFamily="34" charset="0"/>
              <a:buChar char="•"/>
              <a:defRPr/>
            </a:pPr>
            <a:r>
              <a:rPr lang="zh-CN" altLang="en-US" sz="1707" kern="0" dirty="0">
                <a:solidFill>
                  <a:schemeClr val="tx1">
                    <a:lumMod val="65000"/>
                    <a:lumOff val="35000"/>
                  </a:schemeClr>
                </a:solidFill>
                <a:latin typeface="思源黑体" panose="020B0500000000000000" pitchFamily="34" charset="-122"/>
                <a:ea typeface="思源黑体" panose="020B0500000000000000" pitchFamily="34" charset="-122"/>
                <a:sym typeface="思源黑体" panose="020B0500000000000000" pitchFamily="34" charset="-122"/>
              </a:rPr>
              <a:t>添加标题文字</a:t>
            </a:r>
          </a:p>
        </p:txBody>
      </p:sp>
      <p:sp>
        <p:nvSpPr>
          <p:cNvPr id="5" name="TextBox 8"/>
          <p:cNvSpPr txBox="1"/>
          <p:nvPr/>
        </p:nvSpPr>
        <p:spPr>
          <a:xfrm>
            <a:off x="5089681" y="2529572"/>
            <a:ext cx="5327691" cy="646331"/>
          </a:xfrm>
          <a:prstGeom prst="rect">
            <a:avLst/>
          </a:prstGeom>
          <a:noFill/>
        </p:spPr>
        <p:txBody>
          <a:bodyPr wrap="square" rtlCol="0">
            <a:spAutoFit/>
          </a:bodyPr>
          <a:lstStyle/>
          <a:p>
            <a:pPr algn="ctr"/>
            <a:r>
              <a:rPr lang="zh-CN" altLang="en-US" sz="3600" b="1" dirty="0">
                <a:solidFill>
                  <a:schemeClr val="tx1">
                    <a:lumMod val="65000"/>
                    <a:lumOff val="35000"/>
                  </a:schemeClr>
                </a:solidFill>
                <a:latin typeface="思源黑体" panose="020B0500000000000000" pitchFamily="34" charset="-122"/>
                <a:ea typeface="思源黑体" panose="020B0500000000000000" pitchFamily="34" charset="-122"/>
                <a:sym typeface="思源黑体" panose="020B0500000000000000" pitchFamily="34" charset="-122"/>
              </a:rPr>
              <a:t>第一章  添加标题文字</a:t>
            </a:r>
          </a:p>
        </p:txBody>
      </p:sp>
      <p:sp>
        <p:nvSpPr>
          <p:cNvPr id="6" name="矩形 5"/>
          <p:cNvSpPr/>
          <p:nvPr/>
        </p:nvSpPr>
        <p:spPr>
          <a:xfrm>
            <a:off x="6600163" y="4625666"/>
            <a:ext cx="3599144" cy="355034"/>
          </a:xfrm>
          <a:prstGeom prst="rect">
            <a:avLst/>
          </a:prstGeom>
        </p:spPr>
        <p:txBody>
          <a:bodyPr wrap="square">
            <a:spAutoFit/>
          </a:bodyPr>
          <a:lstStyle/>
          <a:p>
            <a:pPr marL="285712" indent="-285712">
              <a:buFont typeface="Arial" panose="020B0604020202020204" pitchFamily="34" charset="0"/>
              <a:buChar char="•"/>
              <a:defRPr/>
            </a:pPr>
            <a:r>
              <a:rPr lang="zh-CN" altLang="en-US" sz="1707" kern="0" dirty="0">
                <a:solidFill>
                  <a:schemeClr val="tx1">
                    <a:lumMod val="65000"/>
                    <a:lumOff val="35000"/>
                  </a:schemeClr>
                </a:solidFill>
                <a:latin typeface="思源黑体" panose="020B0500000000000000" pitchFamily="34" charset="-122"/>
                <a:ea typeface="思源黑体" panose="020B0500000000000000" pitchFamily="34" charset="-122"/>
                <a:sym typeface="思源黑体" panose="020B0500000000000000" pitchFamily="34" charset="-122"/>
              </a:rPr>
              <a:t>添加标题文字</a:t>
            </a:r>
          </a:p>
        </p:txBody>
      </p:sp>
      <p:sp>
        <p:nvSpPr>
          <p:cNvPr id="7" name="矩形 6"/>
          <p:cNvSpPr/>
          <p:nvPr/>
        </p:nvSpPr>
        <p:spPr>
          <a:xfrm>
            <a:off x="6600163" y="5135856"/>
            <a:ext cx="3599144" cy="355034"/>
          </a:xfrm>
          <a:prstGeom prst="rect">
            <a:avLst/>
          </a:prstGeom>
        </p:spPr>
        <p:txBody>
          <a:bodyPr wrap="square">
            <a:spAutoFit/>
          </a:bodyPr>
          <a:lstStyle/>
          <a:p>
            <a:pPr marL="285712" indent="-285712">
              <a:buFont typeface="Arial" panose="020B0604020202020204" pitchFamily="34" charset="0"/>
              <a:buChar char="•"/>
              <a:defRPr/>
            </a:pPr>
            <a:r>
              <a:rPr lang="zh-CN" altLang="en-US" sz="1707" kern="0" dirty="0">
                <a:solidFill>
                  <a:schemeClr val="tx1">
                    <a:lumMod val="65000"/>
                    <a:lumOff val="35000"/>
                  </a:schemeClr>
                </a:solidFill>
                <a:latin typeface="思源黑体" panose="020B0500000000000000" pitchFamily="34" charset="-122"/>
                <a:ea typeface="思源黑体" panose="020B0500000000000000" pitchFamily="34" charset="-122"/>
                <a:sym typeface="思源黑体" panose="020B0500000000000000" pitchFamily="34" charset="-122"/>
              </a:rPr>
              <a:t>添加标题文字</a:t>
            </a:r>
          </a:p>
        </p:txBody>
      </p:sp>
    </p:spTree>
    <p:extLst>
      <p:ext uri="{BB962C8B-B14F-4D97-AF65-F5344CB8AC3E}">
        <p14:creationId xmlns:p14="http://schemas.microsoft.com/office/powerpoint/2010/main" val="144186223"/>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additive="base">
                                            <p:cTn id="7" dur="500" fill="hold"/>
                                            <p:tgtEl>
                                              <p:spTgt spid="20"/>
                                            </p:tgtEl>
                                            <p:attrNameLst>
                                              <p:attrName>ppt_x</p:attrName>
                                            </p:attrNameLst>
                                          </p:cBhvr>
                                          <p:tavLst>
                                            <p:tav tm="0">
                                              <p:val>
                                                <p:strVal val="0-#ppt_w/2"/>
                                              </p:val>
                                            </p:tav>
                                            <p:tav tm="100000">
                                              <p:val>
                                                <p:strVal val="#ppt_x"/>
                                              </p:val>
                                            </p:tav>
                                          </p:tavLst>
                                        </p:anim>
                                        <p:anim calcmode="lin" valueType="num">
                                          <p:cBhvr additive="base">
                                            <p:cTn id="8" dur="500" fill="hold"/>
                                            <p:tgtEl>
                                              <p:spTgt spid="20"/>
                                            </p:tgtEl>
                                            <p:attrNameLst>
                                              <p:attrName>ppt_y</p:attrName>
                                            </p:attrNameLst>
                                          </p:cBhvr>
                                          <p:tavLst>
                                            <p:tav tm="0">
                                              <p:val>
                                                <p:strVal val="#ppt_y"/>
                                              </p:val>
                                            </p:tav>
                                            <p:tav tm="100000">
                                              <p:val>
                                                <p:strVal val="#ppt_y"/>
                                              </p:val>
                                            </p:tav>
                                          </p:tavLst>
                                        </p:anim>
                                      </p:childTnLst>
                                    </p:cTn>
                                  </p:par>
                                </p:childTnLst>
                              </p:cTn>
                            </p:par>
                            <p:par>
                              <p:cTn id="9" fill="hold">
                                <p:stCondLst>
                                  <p:cond delay="1000"/>
                                </p:stCondLst>
                                <p:childTnLst>
                                  <p:par>
                                    <p:cTn id="10" presetID="2" presetClass="entr" presetSubtype="8" fill="hold" nodeType="afterEffect">
                                      <p:stCondLst>
                                        <p:cond delay="0"/>
                                      </p:stCondLst>
                                      <p:childTnLst>
                                        <p:set>
                                          <p:cBhvr>
                                            <p:cTn id="11" dur="1" fill="hold">
                                              <p:stCondLst>
                                                <p:cond delay="0"/>
                                              </p:stCondLst>
                                            </p:cTn>
                                            <p:tgtEl>
                                              <p:spTgt spid="21"/>
                                            </p:tgtEl>
                                            <p:attrNameLst>
                                              <p:attrName>style.visibility</p:attrName>
                                            </p:attrNameLst>
                                          </p:cBhvr>
                                          <p:to>
                                            <p:strVal val="visible"/>
                                          </p:to>
                                        </p:set>
                                        <p:anim calcmode="lin" valueType="num">
                                          <p:cBhvr additive="base">
                                            <p:cTn id="12" dur="500" fill="hold"/>
                                            <p:tgtEl>
                                              <p:spTgt spid="21"/>
                                            </p:tgtEl>
                                            <p:attrNameLst>
                                              <p:attrName>ppt_x</p:attrName>
                                            </p:attrNameLst>
                                          </p:cBhvr>
                                          <p:tavLst>
                                            <p:tav tm="0">
                                              <p:val>
                                                <p:strVal val="0-#ppt_w/2"/>
                                              </p:val>
                                            </p:tav>
                                            <p:tav tm="100000">
                                              <p:val>
                                                <p:strVal val="#ppt_x"/>
                                              </p:val>
                                            </p:tav>
                                          </p:tavLst>
                                        </p:anim>
                                        <p:anim calcmode="lin" valueType="num">
                                          <p:cBhvr additive="base">
                                            <p:cTn id="13" dur="500" fill="hold"/>
                                            <p:tgtEl>
                                              <p:spTgt spid="21"/>
                                            </p:tgtEl>
                                            <p:attrNameLst>
                                              <p:attrName>ppt_y</p:attrName>
                                            </p:attrNameLst>
                                          </p:cBhvr>
                                          <p:tavLst>
                                            <p:tav tm="0">
                                              <p:val>
                                                <p:strVal val="#ppt_y"/>
                                              </p:val>
                                            </p:tav>
                                            <p:tav tm="100000">
                                              <p:val>
                                                <p:strVal val="#ppt_y"/>
                                              </p:val>
                                            </p:tav>
                                          </p:tavLst>
                                        </p:anim>
                                      </p:childTnLst>
                                    </p:cTn>
                                  </p:par>
                                </p:childTnLst>
                              </p:cTn>
                            </p:par>
                            <p:par>
                              <p:cTn id="14" fill="hold">
                                <p:stCondLst>
                                  <p:cond delay="1500"/>
                                </p:stCondLst>
                                <p:childTnLst>
                                  <p:par>
                                    <p:cTn id="15" presetID="53" presetClass="entr" presetSubtype="16" fill="hold" grpId="0" nodeType="afterEffect">
                                      <p:stCondLst>
                                        <p:cond delay="0"/>
                                      </p:stCondLst>
                                      <p:childTnLst>
                                        <p:set>
                                          <p:cBhvr>
                                            <p:cTn id="16" dur="1" fill="hold">
                                              <p:stCondLst>
                                                <p:cond delay="0"/>
                                              </p:stCondLst>
                                            </p:cTn>
                                            <p:tgtEl>
                                              <p:spTgt spid="2"/>
                                            </p:tgtEl>
                                            <p:attrNameLst>
                                              <p:attrName>style.visibility</p:attrName>
                                            </p:attrNameLst>
                                          </p:cBhvr>
                                          <p:to>
                                            <p:strVal val="visible"/>
                                          </p:to>
                                        </p:set>
                                        <p:anim calcmode="lin" valueType="num">
                                          <p:cBhvr>
                                            <p:cTn id="17" dur="500" fill="hold"/>
                                            <p:tgtEl>
                                              <p:spTgt spid="2"/>
                                            </p:tgtEl>
                                            <p:attrNameLst>
                                              <p:attrName>ppt_w</p:attrName>
                                            </p:attrNameLst>
                                          </p:cBhvr>
                                          <p:tavLst>
                                            <p:tav tm="0">
                                              <p:val>
                                                <p:fltVal val="0"/>
                                              </p:val>
                                            </p:tav>
                                            <p:tav tm="100000">
                                              <p:val>
                                                <p:strVal val="#ppt_w"/>
                                              </p:val>
                                            </p:tav>
                                          </p:tavLst>
                                        </p:anim>
                                        <p:anim calcmode="lin" valueType="num">
                                          <p:cBhvr>
                                            <p:cTn id="18" dur="500" fill="hold"/>
                                            <p:tgtEl>
                                              <p:spTgt spid="2"/>
                                            </p:tgtEl>
                                            <p:attrNameLst>
                                              <p:attrName>ppt_h</p:attrName>
                                            </p:attrNameLst>
                                          </p:cBhvr>
                                          <p:tavLst>
                                            <p:tav tm="0">
                                              <p:val>
                                                <p:fltVal val="0"/>
                                              </p:val>
                                            </p:tav>
                                            <p:tav tm="100000">
                                              <p:val>
                                                <p:strVal val="#ppt_h"/>
                                              </p:val>
                                            </p:tav>
                                          </p:tavLst>
                                        </p:anim>
                                        <p:animEffect transition="in" filter="fade">
                                          <p:cBhvr>
                                            <p:cTn id="19" dur="500"/>
                                            <p:tgtEl>
                                              <p:spTgt spid="2"/>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5"/>
                                            </p:tgtEl>
                                            <p:attrNameLst>
                                              <p:attrName>style.visibility</p:attrName>
                                            </p:attrNameLst>
                                          </p:cBhvr>
                                          <p:to>
                                            <p:strVal val="visible"/>
                                          </p:to>
                                        </p:set>
                                        <p:animEffect transition="in" filter="fade">
                                          <p:cBhvr>
                                            <p:cTn id="23" dur="500"/>
                                            <p:tgtEl>
                                              <p:spTgt spid="5"/>
                                            </p:tgtEl>
                                          </p:cBhvr>
                                        </p:animEffect>
                                      </p:childTnLst>
                                    </p:cTn>
                                  </p:par>
                                  <p:par>
                                    <p:cTn id="24" presetID="63" presetClass="path" presetSubtype="0" accel="50000" fill="hold" grpId="1" nodeType="withEffect" p14:presetBounceEnd="64000">
                                      <p:stCondLst>
                                        <p:cond delay="0"/>
                                      </p:stCondLst>
                                      <p:childTnLst>
                                        <p:animMotion origin="layout" path="M -0.87914 3.95083E-6 L 4.07407E-6 3.95083E-6 " pathEditMode="relative" rAng="0" ptsTypes="AA" p14:bounceEnd="64000">
                                          <p:cBhvr>
                                            <p:cTn id="25" dur="500" fill="hold"/>
                                            <p:tgtEl>
                                              <p:spTgt spid="5"/>
                                            </p:tgtEl>
                                            <p:attrNameLst>
                                              <p:attrName>ppt_x</p:attrName>
                                              <p:attrName>ppt_y</p:attrName>
                                            </p:attrNameLst>
                                          </p:cBhvr>
                                          <p:rCtr x="43951" y="0"/>
                                        </p:animMotion>
                                      </p:childTnLst>
                                    </p:cTn>
                                  </p:par>
                                </p:childTnLst>
                              </p:cTn>
                            </p:par>
                            <p:par>
                              <p:cTn id="26" fill="hold">
                                <p:stCondLst>
                                  <p:cond delay="2500"/>
                                </p:stCondLst>
                                <p:childTnLst>
                                  <p:par>
                                    <p:cTn id="27" presetID="52" presetClass="entr" presetSubtype="0" fill="hold" grpId="0" nodeType="afterEffect">
                                      <p:stCondLst>
                                        <p:cond delay="0"/>
                                      </p:stCondLst>
                                      <p:childTnLst>
                                        <p:set>
                                          <p:cBhvr>
                                            <p:cTn id="28" dur="1" fill="hold">
                                              <p:stCondLst>
                                                <p:cond delay="0"/>
                                              </p:stCondLst>
                                            </p:cTn>
                                            <p:tgtEl>
                                              <p:spTgt spid="3"/>
                                            </p:tgtEl>
                                            <p:attrNameLst>
                                              <p:attrName>style.visibility</p:attrName>
                                            </p:attrNameLst>
                                          </p:cBhvr>
                                          <p:to>
                                            <p:strVal val="visible"/>
                                          </p:to>
                                        </p:set>
                                        <p:animScale>
                                          <p:cBhvr>
                                            <p:cTn id="29" dur="1000" decel="50000" fill="hold">
                                              <p:stCondLst>
                                                <p:cond delay="0"/>
                                              </p:stCondLst>
                                            </p:cTn>
                                            <p:tgtEl>
                                              <p:spTgt spid="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0" dur="1000" decel="50000" fill="hold">
                                              <p:stCondLst>
                                                <p:cond delay="0"/>
                                              </p:stCondLst>
                                            </p:cTn>
                                            <p:tgtEl>
                                              <p:spTgt spid="3"/>
                                            </p:tgtEl>
                                            <p:attrNameLst>
                                              <p:attrName>ppt_x</p:attrName>
                                              <p:attrName>ppt_y</p:attrName>
                                            </p:attrNameLst>
                                          </p:cBhvr>
                                        </p:animMotion>
                                        <p:animEffect transition="in" filter="fade">
                                          <p:cBhvr>
                                            <p:cTn id="31" dur="1000"/>
                                            <p:tgtEl>
                                              <p:spTgt spid="3"/>
                                            </p:tgtEl>
                                          </p:cBhvr>
                                        </p:animEffect>
                                      </p:childTnLst>
                                    </p:cTn>
                                  </p:par>
                                  <p:par>
                                    <p:cTn id="32" presetID="52" presetClass="entr" presetSubtype="0" fill="hold" grpId="0" nodeType="withEffect">
                                      <p:stCondLst>
                                        <p:cond delay="200"/>
                                      </p:stCondLst>
                                      <p:iterate type="lt">
                                        <p:tmPct val="0"/>
                                      </p:iterate>
                                      <p:childTnLst>
                                        <p:set>
                                          <p:cBhvr>
                                            <p:cTn id="33" dur="1" fill="hold">
                                              <p:stCondLst>
                                                <p:cond delay="0"/>
                                              </p:stCondLst>
                                            </p:cTn>
                                            <p:tgtEl>
                                              <p:spTgt spid="4"/>
                                            </p:tgtEl>
                                            <p:attrNameLst>
                                              <p:attrName>style.visibility</p:attrName>
                                            </p:attrNameLst>
                                          </p:cBhvr>
                                          <p:to>
                                            <p:strVal val="visible"/>
                                          </p:to>
                                        </p:set>
                                        <p:animScale>
                                          <p:cBhvr>
                                            <p:cTn id="34" dur="1000" decel="50000" fill="hold">
                                              <p:stCondLst>
                                                <p:cond delay="0"/>
                                              </p:stCondLst>
                                            </p:cTn>
                                            <p:tgtEl>
                                              <p:spTgt spid="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5" dur="1000" decel="50000" fill="hold">
                                              <p:stCondLst>
                                                <p:cond delay="0"/>
                                              </p:stCondLst>
                                            </p:cTn>
                                            <p:tgtEl>
                                              <p:spTgt spid="4"/>
                                            </p:tgtEl>
                                            <p:attrNameLst>
                                              <p:attrName>ppt_x</p:attrName>
                                              <p:attrName>ppt_y</p:attrName>
                                            </p:attrNameLst>
                                          </p:cBhvr>
                                        </p:animMotion>
                                        <p:animEffect transition="in" filter="fade">
                                          <p:cBhvr>
                                            <p:cTn id="36" dur="1000"/>
                                            <p:tgtEl>
                                              <p:spTgt spid="4"/>
                                            </p:tgtEl>
                                          </p:cBhvr>
                                        </p:animEffect>
                                      </p:childTnLst>
                                    </p:cTn>
                                  </p:par>
                                  <p:par>
                                    <p:cTn id="37" presetID="52" presetClass="entr" presetSubtype="0" fill="hold" grpId="0" nodeType="withEffect">
                                      <p:stCondLst>
                                        <p:cond delay="400"/>
                                      </p:stCondLst>
                                      <p:childTnLst>
                                        <p:set>
                                          <p:cBhvr>
                                            <p:cTn id="38" dur="1" fill="hold">
                                              <p:stCondLst>
                                                <p:cond delay="0"/>
                                              </p:stCondLst>
                                            </p:cTn>
                                            <p:tgtEl>
                                              <p:spTgt spid="6"/>
                                            </p:tgtEl>
                                            <p:attrNameLst>
                                              <p:attrName>style.visibility</p:attrName>
                                            </p:attrNameLst>
                                          </p:cBhvr>
                                          <p:to>
                                            <p:strVal val="visible"/>
                                          </p:to>
                                        </p:set>
                                        <p:animScale>
                                          <p:cBhvr>
                                            <p:cTn id="39" dur="1000" decel="50000" fill="hold">
                                              <p:stCondLst>
                                                <p:cond delay="0"/>
                                              </p:stCondLst>
                                            </p:cTn>
                                            <p:tgtEl>
                                              <p:spTgt spid="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0" dur="1000" decel="50000" fill="hold">
                                              <p:stCondLst>
                                                <p:cond delay="0"/>
                                              </p:stCondLst>
                                            </p:cTn>
                                            <p:tgtEl>
                                              <p:spTgt spid="6"/>
                                            </p:tgtEl>
                                            <p:attrNameLst>
                                              <p:attrName>ppt_x</p:attrName>
                                              <p:attrName>ppt_y</p:attrName>
                                            </p:attrNameLst>
                                          </p:cBhvr>
                                        </p:animMotion>
                                        <p:animEffect transition="in" filter="fade">
                                          <p:cBhvr>
                                            <p:cTn id="41" dur="1000"/>
                                            <p:tgtEl>
                                              <p:spTgt spid="6"/>
                                            </p:tgtEl>
                                          </p:cBhvr>
                                        </p:animEffect>
                                      </p:childTnLst>
                                    </p:cTn>
                                  </p:par>
                                  <p:par>
                                    <p:cTn id="42" presetID="52" presetClass="entr" presetSubtype="0" fill="hold" grpId="0" nodeType="withEffect">
                                      <p:stCondLst>
                                        <p:cond delay="600"/>
                                      </p:stCondLst>
                                      <p:iterate type="lt">
                                        <p:tmPct val="0"/>
                                      </p:iterate>
                                      <p:childTnLst>
                                        <p:set>
                                          <p:cBhvr>
                                            <p:cTn id="43" dur="1" fill="hold">
                                              <p:stCondLst>
                                                <p:cond delay="0"/>
                                              </p:stCondLst>
                                            </p:cTn>
                                            <p:tgtEl>
                                              <p:spTgt spid="7"/>
                                            </p:tgtEl>
                                            <p:attrNameLst>
                                              <p:attrName>style.visibility</p:attrName>
                                            </p:attrNameLst>
                                          </p:cBhvr>
                                          <p:to>
                                            <p:strVal val="visible"/>
                                          </p:to>
                                        </p:set>
                                        <p:animScale>
                                          <p:cBhvr>
                                            <p:cTn id="44" dur="1000" decel="50000" fill="hold">
                                              <p:stCondLst>
                                                <p:cond delay="0"/>
                                              </p:stCondLst>
                                            </p:cTn>
                                            <p:tgtEl>
                                              <p:spTgt spid="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5" dur="1000" decel="50000" fill="hold">
                                              <p:stCondLst>
                                                <p:cond delay="0"/>
                                              </p:stCondLst>
                                            </p:cTn>
                                            <p:tgtEl>
                                              <p:spTgt spid="7"/>
                                            </p:tgtEl>
                                            <p:attrNameLst>
                                              <p:attrName>ppt_x</p:attrName>
                                              <p:attrName>ppt_y</p:attrName>
                                            </p:attrNameLst>
                                          </p:cBhvr>
                                        </p:animMotion>
                                        <p:animEffect transition="in" filter="fade">
                                          <p:cBhvr>
                                            <p:cTn id="46"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p:bldP spid="4" grpId="0"/>
          <p:bldP spid="5" grpId="0"/>
          <p:bldP spid="5" grpId="1"/>
          <p:bldP spid="6" grpId="0"/>
          <p:bldP spid="7"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additive="base">
                                            <p:cTn id="7" dur="500" fill="hold"/>
                                            <p:tgtEl>
                                              <p:spTgt spid="20"/>
                                            </p:tgtEl>
                                            <p:attrNameLst>
                                              <p:attrName>ppt_x</p:attrName>
                                            </p:attrNameLst>
                                          </p:cBhvr>
                                          <p:tavLst>
                                            <p:tav tm="0">
                                              <p:val>
                                                <p:strVal val="0-#ppt_w/2"/>
                                              </p:val>
                                            </p:tav>
                                            <p:tav tm="100000">
                                              <p:val>
                                                <p:strVal val="#ppt_x"/>
                                              </p:val>
                                            </p:tav>
                                          </p:tavLst>
                                        </p:anim>
                                        <p:anim calcmode="lin" valueType="num">
                                          <p:cBhvr additive="base">
                                            <p:cTn id="8" dur="500" fill="hold"/>
                                            <p:tgtEl>
                                              <p:spTgt spid="20"/>
                                            </p:tgtEl>
                                            <p:attrNameLst>
                                              <p:attrName>ppt_y</p:attrName>
                                            </p:attrNameLst>
                                          </p:cBhvr>
                                          <p:tavLst>
                                            <p:tav tm="0">
                                              <p:val>
                                                <p:strVal val="#ppt_y"/>
                                              </p:val>
                                            </p:tav>
                                            <p:tav tm="100000">
                                              <p:val>
                                                <p:strVal val="#ppt_y"/>
                                              </p:val>
                                            </p:tav>
                                          </p:tavLst>
                                        </p:anim>
                                      </p:childTnLst>
                                    </p:cTn>
                                  </p:par>
                                </p:childTnLst>
                              </p:cTn>
                            </p:par>
                            <p:par>
                              <p:cTn id="9" fill="hold">
                                <p:stCondLst>
                                  <p:cond delay="1000"/>
                                </p:stCondLst>
                                <p:childTnLst>
                                  <p:par>
                                    <p:cTn id="10" presetID="2" presetClass="entr" presetSubtype="8" fill="hold" nodeType="afterEffect">
                                      <p:stCondLst>
                                        <p:cond delay="0"/>
                                      </p:stCondLst>
                                      <p:childTnLst>
                                        <p:set>
                                          <p:cBhvr>
                                            <p:cTn id="11" dur="1" fill="hold">
                                              <p:stCondLst>
                                                <p:cond delay="0"/>
                                              </p:stCondLst>
                                            </p:cTn>
                                            <p:tgtEl>
                                              <p:spTgt spid="21"/>
                                            </p:tgtEl>
                                            <p:attrNameLst>
                                              <p:attrName>style.visibility</p:attrName>
                                            </p:attrNameLst>
                                          </p:cBhvr>
                                          <p:to>
                                            <p:strVal val="visible"/>
                                          </p:to>
                                        </p:set>
                                        <p:anim calcmode="lin" valueType="num">
                                          <p:cBhvr additive="base">
                                            <p:cTn id="12" dur="500" fill="hold"/>
                                            <p:tgtEl>
                                              <p:spTgt spid="21"/>
                                            </p:tgtEl>
                                            <p:attrNameLst>
                                              <p:attrName>ppt_x</p:attrName>
                                            </p:attrNameLst>
                                          </p:cBhvr>
                                          <p:tavLst>
                                            <p:tav tm="0">
                                              <p:val>
                                                <p:strVal val="0-#ppt_w/2"/>
                                              </p:val>
                                            </p:tav>
                                            <p:tav tm="100000">
                                              <p:val>
                                                <p:strVal val="#ppt_x"/>
                                              </p:val>
                                            </p:tav>
                                          </p:tavLst>
                                        </p:anim>
                                        <p:anim calcmode="lin" valueType="num">
                                          <p:cBhvr additive="base">
                                            <p:cTn id="13" dur="500" fill="hold"/>
                                            <p:tgtEl>
                                              <p:spTgt spid="21"/>
                                            </p:tgtEl>
                                            <p:attrNameLst>
                                              <p:attrName>ppt_y</p:attrName>
                                            </p:attrNameLst>
                                          </p:cBhvr>
                                          <p:tavLst>
                                            <p:tav tm="0">
                                              <p:val>
                                                <p:strVal val="#ppt_y"/>
                                              </p:val>
                                            </p:tav>
                                            <p:tav tm="100000">
                                              <p:val>
                                                <p:strVal val="#ppt_y"/>
                                              </p:val>
                                            </p:tav>
                                          </p:tavLst>
                                        </p:anim>
                                      </p:childTnLst>
                                    </p:cTn>
                                  </p:par>
                                </p:childTnLst>
                              </p:cTn>
                            </p:par>
                            <p:par>
                              <p:cTn id="14" fill="hold">
                                <p:stCondLst>
                                  <p:cond delay="1500"/>
                                </p:stCondLst>
                                <p:childTnLst>
                                  <p:par>
                                    <p:cTn id="15" presetID="53" presetClass="entr" presetSubtype="16" fill="hold" grpId="0" nodeType="afterEffect">
                                      <p:stCondLst>
                                        <p:cond delay="0"/>
                                      </p:stCondLst>
                                      <p:childTnLst>
                                        <p:set>
                                          <p:cBhvr>
                                            <p:cTn id="16" dur="1" fill="hold">
                                              <p:stCondLst>
                                                <p:cond delay="0"/>
                                              </p:stCondLst>
                                            </p:cTn>
                                            <p:tgtEl>
                                              <p:spTgt spid="2"/>
                                            </p:tgtEl>
                                            <p:attrNameLst>
                                              <p:attrName>style.visibility</p:attrName>
                                            </p:attrNameLst>
                                          </p:cBhvr>
                                          <p:to>
                                            <p:strVal val="visible"/>
                                          </p:to>
                                        </p:set>
                                        <p:anim calcmode="lin" valueType="num">
                                          <p:cBhvr>
                                            <p:cTn id="17" dur="500" fill="hold"/>
                                            <p:tgtEl>
                                              <p:spTgt spid="2"/>
                                            </p:tgtEl>
                                            <p:attrNameLst>
                                              <p:attrName>ppt_w</p:attrName>
                                            </p:attrNameLst>
                                          </p:cBhvr>
                                          <p:tavLst>
                                            <p:tav tm="0">
                                              <p:val>
                                                <p:fltVal val="0"/>
                                              </p:val>
                                            </p:tav>
                                            <p:tav tm="100000">
                                              <p:val>
                                                <p:strVal val="#ppt_w"/>
                                              </p:val>
                                            </p:tav>
                                          </p:tavLst>
                                        </p:anim>
                                        <p:anim calcmode="lin" valueType="num">
                                          <p:cBhvr>
                                            <p:cTn id="18" dur="500" fill="hold"/>
                                            <p:tgtEl>
                                              <p:spTgt spid="2"/>
                                            </p:tgtEl>
                                            <p:attrNameLst>
                                              <p:attrName>ppt_h</p:attrName>
                                            </p:attrNameLst>
                                          </p:cBhvr>
                                          <p:tavLst>
                                            <p:tav tm="0">
                                              <p:val>
                                                <p:fltVal val="0"/>
                                              </p:val>
                                            </p:tav>
                                            <p:tav tm="100000">
                                              <p:val>
                                                <p:strVal val="#ppt_h"/>
                                              </p:val>
                                            </p:tav>
                                          </p:tavLst>
                                        </p:anim>
                                        <p:animEffect transition="in" filter="fade">
                                          <p:cBhvr>
                                            <p:cTn id="19" dur="500"/>
                                            <p:tgtEl>
                                              <p:spTgt spid="2"/>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5"/>
                                            </p:tgtEl>
                                            <p:attrNameLst>
                                              <p:attrName>style.visibility</p:attrName>
                                            </p:attrNameLst>
                                          </p:cBhvr>
                                          <p:to>
                                            <p:strVal val="visible"/>
                                          </p:to>
                                        </p:set>
                                        <p:animEffect transition="in" filter="fade">
                                          <p:cBhvr>
                                            <p:cTn id="23" dur="500"/>
                                            <p:tgtEl>
                                              <p:spTgt spid="5"/>
                                            </p:tgtEl>
                                          </p:cBhvr>
                                        </p:animEffect>
                                      </p:childTnLst>
                                    </p:cTn>
                                  </p:par>
                                  <p:par>
                                    <p:cTn id="24" presetID="63" presetClass="path" presetSubtype="0" accel="50000" fill="hold" grpId="1" nodeType="withEffect">
                                      <p:stCondLst>
                                        <p:cond delay="0"/>
                                      </p:stCondLst>
                                      <p:childTnLst>
                                        <p:animMotion origin="layout" path="M -0.87914 3.95083E-6 L 4.07407E-6 3.95083E-6 " pathEditMode="relative" rAng="0" ptsTypes="AA">
                                          <p:cBhvr>
                                            <p:cTn id="25" dur="500" fill="hold"/>
                                            <p:tgtEl>
                                              <p:spTgt spid="5"/>
                                            </p:tgtEl>
                                            <p:attrNameLst>
                                              <p:attrName>ppt_x</p:attrName>
                                              <p:attrName>ppt_y</p:attrName>
                                            </p:attrNameLst>
                                          </p:cBhvr>
                                          <p:rCtr x="43951" y="0"/>
                                        </p:animMotion>
                                      </p:childTnLst>
                                    </p:cTn>
                                  </p:par>
                                </p:childTnLst>
                              </p:cTn>
                            </p:par>
                            <p:par>
                              <p:cTn id="26" fill="hold">
                                <p:stCondLst>
                                  <p:cond delay="2500"/>
                                </p:stCondLst>
                                <p:childTnLst>
                                  <p:par>
                                    <p:cTn id="27" presetID="52" presetClass="entr" presetSubtype="0" fill="hold" grpId="0" nodeType="afterEffect">
                                      <p:stCondLst>
                                        <p:cond delay="0"/>
                                      </p:stCondLst>
                                      <p:childTnLst>
                                        <p:set>
                                          <p:cBhvr>
                                            <p:cTn id="28" dur="1" fill="hold">
                                              <p:stCondLst>
                                                <p:cond delay="0"/>
                                              </p:stCondLst>
                                            </p:cTn>
                                            <p:tgtEl>
                                              <p:spTgt spid="3"/>
                                            </p:tgtEl>
                                            <p:attrNameLst>
                                              <p:attrName>style.visibility</p:attrName>
                                            </p:attrNameLst>
                                          </p:cBhvr>
                                          <p:to>
                                            <p:strVal val="visible"/>
                                          </p:to>
                                        </p:set>
                                        <p:animScale>
                                          <p:cBhvr>
                                            <p:cTn id="29" dur="1000" decel="50000" fill="hold">
                                              <p:stCondLst>
                                                <p:cond delay="0"/>
                                              </p:stCondLst>
                                            </p:cTn>
                                            <p:tgtEl>
                                              <p:spTgt spid="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0" dur="1000" decel="50000" fill="hold">
                                              <p:stCondLst>
                                                <p:cond delay="0"/>
                                              </p:stCondLst>
                                            </p:cTn>
                                            <p:tgtEl>
                                              <p:spTgt spid="3"/>
                                            </p:tgtEl>
                                            <p:attrNameLst>
                                              <p:attrName>ppt_x</p:attrName>
                                              <p:attrName>ppt_y</p:attrName>
                                            </p:attrNameLst>
                                          </p:cBhvr>
                                        </p:animMotion>
                                        <p:animEffect transition="in" filter="fade">
                                          <p:cBhvr>
                                            <p:cTn id="31" dur="1000"/>
                                            <p:tgtEl>
                                              <p:spTgt spid="3"/>
                                            </p:tgtEl>
                                          </p:cBhvr>
                                        </p:animEffect>
                                      </p:childTnLst>
                                    </p:cTn>
                                  </p:par>
                                  <p:par>
                                    <p:cTn id="32" presetID="52" presetClass="entr" presetSubtype="0" fill="hold" grpId="0" nodeType="withEffect">
                                      <p:stCondLst>
                                        <p:cond delay="200"/>
                                      </p:stCondLst>
                                      <p:iterate type="lt">
                                        <p:tmPct val="0"/>
                                      </p:iterate>
                                      <p:childTnLst>
                                        <p:set>
                                          <p:cBhvr>
                                            <p:cTn id="33" dur="1" fill="hold">
                                              <p:stCondLst>
                                                <p:cond delay="0"/>
                                              </p:stCondLst>
                                            </p:cTn>
                                            <p:tgtEl>
                                              <p:spTgt spid="4"/>
                                            </p:tgtEl>
                                            <p:attrNameLst>
                                              <p:attrName>style.visibility</p:attrName>
                                            </p:attrNameLst>
                                          </p:cBhvr>
                                          <p:to>
                                            <p:strVal val="visible"/>
                                          </p:to>
                                        </p:set>
                                        <p:animScale>
                                          <p:cBhvr>
                                            <p:cTn id="34" dur="1000" decel="50000" fill="hold">
                                              <p:stCondLst>
                                                <p:cond delay="0"/>
                                              </p:stCondLst>
                                            </p:cTn>
                                            <p:tgtEl>
                                              <p:spTgt spid="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5" dur="1000" decel="50000" fill="hold">
                                              <p:stCondLst>
                                                <p:cond delay="0"/>
                                              </p:stCondLst>
                                            </p:cTn>
                                            <p:tgtEl>
                                              <p:spTgt spid="4"/>
                                            </p:tgtEl>
                                            <p:attrNameLst>
                                              <p:attrName>ppt_x</p:attrName>
                                              <p:attrName>ppt_y</p:attrName>
                                            </p:attrNameLst>
                                          </p:cBhvr>
                                        </p:animMotion>
                                        <p:animEffect transition="in" filter="fade">
                                          <p:cBhvr>
                                            <p:cTn id="36" dur="1000"/>
                                            <p:tgtEl>
                                              <p:spTgt spid="4"/>
                                            </p:tgtEl>
                                          </p:cBhvr>
                                        </p:animEffect>
                                      </p:childTnLst>
                                    </p:cTn>
                                  </p:par>
                                  <p:par>
                                    <p:cTn id="37" presetID="52" presetClass="entr" presetSubtype="0" fill="hold" grpId="0" nodeType="withEffect">
                                      <p:stCondLst>
                                        <p:cond delay="400"/>
                                      </p:stCondLst>
                                      <p:childTnLst>
                                        <p:set>
                                          <p:cBhvr>
                                            <p:cTn id="38" dur="1" fill="hold">
                                              <p:stCondLst>
                                                <p:cond delay="0"/>
                                              </p:stCondLst>
                                            </p:cTn>
                                            <p:tgtEl>
                                              <p:spTgt spid="6"/>
                                            </p:tgtEl>
                                            <p:attrNameLst>
                                              <p:attrName>style.visibility</p:attrName>
                                            </p:attrNameLst>
                                          </p:cBhvr>
                                          <p:to>
                                            <p:strVal val="visible"/>
                                          </p:to>
                                        </p:set>
                                        <p:animScale>
                                          <p:cBhvr>
                                            <p:cTn id="39" dur="1000" decel="50000" fill="hold">
                                              <p:stCondLst>
                                                <p:cond delay="0"/>
                                              </p:stCondLst>
                                            </p:cTn>
                                            <p:tgtEl>
                                              <p:spTgt spid="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0" dur="1000" decel="50000" fill="hold">
                                              <p:stCondLst>
                                                <p:cond delay="0"/>
                                              </p:stCondLst>
                                            </p:cTn>
                                            <p:tgtEl>
                                              <p:spTgt spid="6"/>
                                            </p:tgtEl>
                                            <p:attrNameLst>
                                              <p:attrName>ppt_x</p:attrName>
                                              <p:attrName>ppt_y</p:attrName>
                                            </p:attrNameLst>
                                          </p:cBhvr>
                                        </p:animMotion>
                                        <p:animEffect transition="in" filter="fade">
                                          <p:cBhvr>
                                            <p:cTn id="41" dur="1000"/>
                                            <p:tgtEl>
                                              <p:spTgt spid="6"/>
                                            </p:tgtEl>
                                          </p:cBhvr>
                                        </p:animEffect>
                                      </p:childTnLst>
                                    </p:cTn>
                                  </p:par>
                                  <p:par>
                                    <p:cTn id="42" presetID="52" presetClass="entr" presetSubtype="0" fill="hold" grpId="0" nodeType="withEffect">
                                      <p:stCondLst>
                                        <p:cond delay="600"/>
                                      </p:stCondLst>
                                      <p:iterate type="lt">
                                        <p:tmPct val="0"/>
                                      </p:iterate>
                                      <p:childTnLst>
                                        <p:set>
                                          <p:cBhvr>
                                            <p:cTn id="43" dur="1" fill="hold">
                                              <p:stCondLst>
                                                <p:cond delay="0"/>
                                              </p:stCondLst>
                                            </p:cTn>
                                            <p:tgtEl>
                                              <p:spTgt spid="7"/>
                                            </p:tgtEl>
                                            <p:attrNameLst>
                                              <p:attrName>style.visibility</p:attrName>
                                            </p:attrNameLst>
                                          </p:cBhvr>
                                          <p:to>
                                            <p:strVal val="visible"/>
                                          </p:to>
                                        </p:set>
                                        <p:animScale>
                                          <p:cBhvr>
                                            <p:cTn id="44" dur="1000" decel="50000" fill="hold">
                                              <p:stCondLst>
                                                <p:cond delay="0"/>
                                              </p:stCondLst>
                                            </p:cTn>
                                            <p:tgtEl>
                                              <p:spTgt spid="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5" dur="1000" decel="50000" fill="hold">
                                              <p:stCondLst>
                                                <p:cond delay="0"/>
                                              </p:stCondLst>
                                            </p:cTn>
                                            <p:tgtEl>
                                              <p:spTgt spid="7"/>
                                            </p:tgtEl>
                                            <p:attrNameLst>
                                              <p:attrName>ppt_x</p:attrName>
                                              <p:attrName>ppt_y</p:attrName>
                                            </p:attrNameLst>
                                          </p:cBhvr>
                                        </p:animMotion>
                                        <p:animEffect transition="in" filter="fade">
                                          <p:cBhvr>
                                            <p:cTn id="46"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p:bldP spid="4" grpId="0"/>
          <p:bldP spid="5" grpId="0"/>
          <p:bldP spid="5" grpId="1"/>
          <p:bldP spid="6" grpId="0"/>
          <p:bldP spid="7" grpId="0"/>
        </p:bldLst>
      </p:timing>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2" name="PA_直接连接符 29"/>
          <p:cNvCxnSpPr/>
          <p:nvPr>
            <p:custDataLst>
              <p:tags r:id="rId1"/>
            </p:custDataLst>
          </p:nvPr>
        </p:nvCxnSpPr>
        <p:spPr>
          <a:xfrm>
            <a:off x="567190" y="623733"/>
            <a:ext cx="10854156"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nvGrpSpPr>
          <p:cNvPr id="43" name="PA_组合 30"/>
          <p:cNvGrpSpPr/>
          <p:nvPr>
            <p:custDataLst>
              <p:tags r:id="rId2"/>
            </p:custDataLst>
          </p:nvPr>
        </p:nvGrpSpPr>
        <p:grpSpPr>
          <a:xfrm rot="14400000">
            <a:off x="522221" y="96364"/>
            <a:ext cx="458526" cy="375435"/>
            <a:chOff x="3059816" y="700304"/>
            <a:chExt cx="615694" cy="504120"/>
          </a:xfrm>
          <a:solidFill>
            <a:schemeClr val="accent1"/>
          </a:solidFill>
        </p:grpSpPr>
        <p:sp>
          <p:nvSpPr>
            <p:cNvPr id="44" name="PA_椭圆 31"/>
            <p:cNvSpPr/>
            <p:nvPr>
              <p:custDataLst>
                <p:tags r:id="rId4"/>
              </p:custDataLst>
            </p:nvPr>
          </p:nvSpPr>
          <p:spPr>
            <a:xfrm>
              <a:off x="3531462" y="844352"/>
              <a:ext cx="144048" cy="144048"/>
            </a:xfrm>
            <a:prstGeom prst="ellipse">
              <a:avLst/>
            </a:prstGeom>
            <a:grp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530">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45" name="PA_椭圆 32"/>
            <p:cNvSpPr/>
            <p:nvPr>
              <p:custDataLst>
                <p:tags r:id="rId5"/>
              </p:custDataLst>
            </p:nvPr>
          </p:nvSpPr>
          <p:spPr>
            <a:xfrm>
              <a:off x="3059816" y="700304"/>
              <a:ext cx="144048" cy="144048"/>
            </a:xfrm>
            <a:prstGeom prst="ellipse">
              <a:avLst/>
            </a:prstGeom>
            <a:grp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530">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46" name="PA_椭圆 33"/>
            <p:cNvSpPr/>
            <p:nvPr>
              <p:custDataLst>
                <p:tags r:id="rId6"/>
              </p:custDataLst>
            </p:nvPr>
          </p:nvSpPr>
          <p:spPr>
            <a:xfrm>
              <a:off x="3059816" y="1060376"/>
              <a:ext cx="144048" cy="144048"/>
            </a:xfrm>
            <a:prstGeom prst="ellipse">
              <a:avLst/>
            </a:prstGeom>
            <a:grp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530">
                <a:latin typeface="思源黑体" panose="020B0500000000000000" pitchFamily="34" charset="-122"/>
                <a:ea typeface="思源黑体" panose="020B0500000000000000" pitchFamily="34" charset="-122"/>
                <a:sym typeface="思源黑体" panose="020B0500000000000000" pitchFamily="34" charset="-122"/>
              </a:endParaRPr>
            </a:p>
          </p:txBody>
        </p:sp>
        <p:cxnSp>
          <p:nvCxnSpPr>
            <p:cNvPr id="47" name="PA_直接连接符 34"/>
            <p:cNvCxnSpPr>
              <a:stCxn id="44" idx="7"/>
              <a:endCxn id="46" idx="3"/>
            </p:cNvCxnSpPr>
            <p:nvPr>
              <p:custDataLst>
                <p:tags r:id="rId7"/>
              </p:custDataLst>
            </p:nvPr>
          </p:nvCxnSpPr>
          <p:spPr>
            <a:xfrm flipH="1">
              <a:off x="3080911" y="865447"/>
              <a:ext cx="573504" cy="317882"/>
            </a:xfrm>
            <a:prstGeom prst="line">
              <a:avLst/>
            </a:prstGeom>
            <a:grpFill/>
            <a:ln w="9525" cap="flat" cmpd="sng" algn="ctr">
              <a:solidFill>
                <a:schemeClr val="accent1"/>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48" name="PA_直接连接符 35"/>
            <p:cNvCxnSpPr>
              <a:stCxn id="45" idx="0"/>
            </p:cNvCxnSpPr>
            <p:nvPr>
              <p:custDataLst>
                <p:tags r:id="rId8"/>
              </p:custDataLst>
            </p:nvPr>
          </p:nvCxnSpPr>
          <p:spPr>
            <a:xfrm>
              <a:off x="3131840" y="700304"/>
              <a:ext cx="0" cy="447037"/>
            </a:xfrm>
            <a:prstGeom prst="line">
              <a:avLst/>
            </a:prstGeom>
            <a:grpFill/>
            <a:ln w="9525" cap="flat" cmpd="sng" algn="ctr">
              <a:solidFill>
                <a:schemeClr val="accent1"/>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grpSp>
      <p:sp>
        <p:nvSpPr>
          <p:cNvPr id="49" name="PA_矩形 22"/>
          <p:cNvSpPr>
            <a:spLocks noChangeArrowheads="1"/>
          </p:cNvSpPr>
          <p:nvPr>
            <p:custDataLst>
              <p:tags r:id="rId3"/>
            </p:custDataLst>
          </p:nvPr>
        </p:nvSpPr>
        <p:spPr bwMode="auto">
          <a:xfrm>
            <a:off x="1030673" y="12217"/>
            <a:ext cx="2744003" cy="6526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square">
            <a:spAutoFit/>
          </a:bodyPr>
          <a:lstStyle/>
          <a:p>
            <a:pPr algn="l" eaLnBrk="1" fontAlgn="base" hangingPunct="1">
              <a:lnSpc>
                <a:spcPct val="120000"/>
              </a:lnSpc>
            </a:pPr>
            <a:r>
              <a:rPr lang="zh-CN" altLang="en-US" sz="3034" dirty="0">
                <a:solidFill>
                  <a:schemeClr val="accent1"/>
                </a:solidFill>
                <a:latin typeface="思源黑体" panose="020B0500000000000000" pitchFamily="34" charset="-122"/>
                <a:ea typeface="思源黑体" panose="020B0500000000000000" pitchFamily="34" charset="-122"/>
                <a:sym typeface="思源黑体" panose="020B0500000000000000" pitchFamily="34" charset="-122"/>
              </a:rPr>
              <a:t>添加标题文字</a:t>
            </a:r>
          </a:p>
        </p:txBody>
      </p:sp>
      <p:pic>
        <p:nvPicPr>
          <p:cNvPr id="51" name="图片 50">
            <a:extLst>
              <a:ext uri="{FF2B5EF4-FFF2-40B4-BE49-F238E27FC236}">
                <a16:creationId xmlns="" xmlns:a16="http://schemas.microsoft.com/office/drawing/2014/main" id="{D20C878C-BA85-4ECB-844C-6BC095625AE4}"/>
              </a:ext>
            </a:extLst>
          </p:cNvPr>
          <p:cNvPicPr>
            <a:picLocks noChangeAspect="1"/>
          </p:cNvPicPr>
          <p:nvPr/>
        </p:nvPicPr>
        <p:blipFill>
          <a:blip r:embed="rId11" cstate="print">
            <a:extLst>
              <a:ext uri="{28A0092B-C50C-407E-A947-70E740481C1C}">
                <a14:useLocalDpi xmlns:a14="http://schemas.microsoft.com/office/drawing/2010/main" val="0"/>
              </a:ext>
            </a:extLst>
          </a:blip>
          <a:srcRect/>
          <a:stretch/>
        </p:blipFill>
        <p:spPr>
          <a:xfrm>
            <a:off x="695325" y="2354472"/>
            <a:ext cx="5400675" cy="3600450"/>
          </a:xfrm>
          <a:prstGeom prst="rect">
            <a:avLst/>
          </a:prstGeom>
        </p:spPr>
      </p:pic>
      <p:grpSp>
        <p:nvGrpSpPr>
          <p:cNvPr id="52" name="组合 51">
            <a:extLst>
              <a:ext uri="{FF2B5EF4-FFF2-40B4-BE49-F238E27FC236}">
                <a16:creationId xmlns="" xmlns:a16="http://schemas.microsoft.com/office/drawing/2014/main" id="{B4B9F70C-B5E8-4FC5-851B-FBE2A19C0169}"/>
              </a:ext>
            </a:extLst>
          </p:cNvPr>
          <p:cNvGrpSpPr/>
          <p:nvPr/>
        </p:nvGrpSpPr>
        <p:grpSpPr>
          <a:xfrm>
            <a:off x="8702351" y="1022050"/>
            <a:ext cx="2794324" cy="1163219"/>
            <a:chOff x="8702351" y="1547832"/>
            <a:chExt cx="2794324" cy="1163219"/>
          </a:xfrm>
        </p:grpSpPr>
        <p:sp>
          <p:nvSpPr>
            <p:cNvPr id="53" name="文本框 52">
              <a:extLst>
                <a:ext uri="{FF2B5EF4-FFF2-40B4-BE49-F238E27FC236}">
                  <a16:creationId xmlns="" xmlns:a16="http://schemas.microsoft.com/office/drawing/2014/main" id="{966DE2C9-307F-412B-A26F-C70B0CBAC712}"/>
                </a:ext>
              </a:extLst>
            </p:cNvPr>
            <p:cNvSpPr txBox="1"/>
            <p:nvPr/>
          </p:nvSpPr>
          <p:spPr>
            <a:xfrm>
              <a:off x="8702351" y="1547832"/>
              <a:ext cx="2794324" cy="1083374"/>
            </a:xfrm>
            <a:prstGeom prst="rect">
              <a:avLst/>
            </a:prstGeom>
            <a:noFill/>
          </p:spPr>
          <p:txBody>
            <a:bodyPr wrap="square" rtlCol="0">
              <a:spAutoFit/>
            </a:bodyPr>
            <a:lstStyle/>
            <a:p>
              <a:pPr marL="0" marR="0" lvl="0" indent="0" algn="r" defTabSz="914400" eaLnBrk="1" fontAlgn="auto" latinLnBrk="0" hangingPunct="1">
                <a:lnSpc>
                  <a:spcPct val="140000"/>
                </a:lnSpc>
                <a:spcBef>
                  <a:spcPts val="0"/>
                </a:spcBef>
                <a:spcAft>
                  <a:spcPts val="0"/>
                </a:spcAft>
                <a:buClrTx/>
                <a:buSzTx/>
                <a:buFontTx/>
                <a:buNone/>
                <a:tabLst/>
                <a:defRPr/>
              </a:pPr>
              <a:r>
                <a:rPr kumimoji="0" lang="zh-CN" altLang="en-US" sz="3200" b="0" i="0" u="none" strike="noStrike" kern="0" cap="none" spc="0" normalizeH="0" baseline="0" noProof="0" dirty="0">
                  <a:ln>
                    <a:noFill/>
                  </a:ln>
                  <a:solidFill>
                    <a:schemeClr val="tx1">
                      <a:lumMod val="50000"/>
                      <a:lumOff val="50000"/>
                    </a:schemeClr>
                  </a:solidFill>
                  <a:effectLst/>
                  <a:uLnTx/>
                  <a:uFillTx/>
                  <a:latin typeface="思源黑体 Normal" panose="020B0400000000000000" pitchFamily="34" charset="-122"/>
                  <a:ea typeface="思源黑体 Normal" panose="020B0400000000000000" pitchFamily="34" charset="-122"/>
                </a:rPr>
                <a:t>此处添加标题</a:t>
              </a:r>
              <a:endParaRPr kumimoji="0" lang="en-US" altLang="zh-CN" sz="3200" b="0" i="0" u="none" strike="noStrike" kern="0" cap="none" spc="0" normalizeH="0" baseline="0" noProof="0" dirty="0">
                <a:ln>
                  <a:noFill/>
                </a:ln>
                <a:solidFill>
                  <a:schemeClr val="tx1">
                    <a:lumMod val="50000"/>
                    <a:lumOff val="50000"/>
                  </a:schemeClr>
                </a:solidFill>
                <a:effectLst/>
                <a:uLnTx/>
                <a:uFillTx/>
                <a:latin typeface="思源黑体 Normal" panose="020B0400000000000000" pitchFamily="34" charset="-122"/>
                <a:ea typeface="思源黑体 Normal" panose="020B0400000000000000" pitchFamily="34" charset="-122"/>
              </a:endParaRPr>
            </a:p>
            <a:p>
              <a:pPr marL="0" marR="0" lvl="0" indent="0" algn="r" defTabSz="914400" eaLnBrk="1" fontAlgn="auto" latinLnBrk="0" hangingPunct="1">
                <a:lnSpc>
                  <a:spcPct val="140000"/>
                </a:lnSpc>
                <a:spcBef>
                  <a:spcPts val="0"/>
                </a:spcBef>
                <a:spcAft>
                  <a:spcPts val="0"/>
                </a:spcAft>
                <a:buClrTx/>
                <a:buSzTx/>
                <a:buFontTx/>
                <a:buNone/>
                <a:tabLst/>
                <a:defRPr/>
              </a:pPr>
              <a:r>
                <a:rPr kumimoji="0" lang="en-US" altLang="zh-CN" sz="1400" b="0" i="0" u="none" strike="noStrike" kern="0" cap="none" spc="0" normalizeH="0" baseline="0" noProof="0" dirty="0">
                  <a:ln>
                    <a:noFill/>
                  </a:ln>
                  <a:solidFill>
                    <a:schemeClr val="tx1">
                      <a:lumMod val="50000"/>
                      <a:lumOff val="50000"/>
                    </a:schemeClr>
                  </a:solidFill>
                  <a:effectLst/>
                  <a:uLnTx/>
                  <a:uFillTx/>
                  <a:latin typeface="思源黑体 Normal" panose="020B0400000000000000" pitchFamily="34" charset="-122"/>
                  <a:ea typeface="思源黑体 Normal" panose="020B0400000000000000" pitchFamily="34" charset="-122"/>
                </a:rPr>
                <a:t>ADD THE TITLE HERE</a:t>
              </a:r>
              <a:endParaRPr kumimoji="0" lang="zh-CN" altLang="en-US" sz="1400" b="0" i="0" u="none" strike="noStrike" kern="0" cap="none" spc="0" normalizeH="0" baseline="0" noProof="0" dirty="0">
                <a:ln>
                  <a:noFill/>
                </a:ln>
                <a:solidFill>
                  <a:schemeClr val="tx1">
                    <a:lumMod val="50000"/>
                    <a:lumOff val="50000"/>
                  </a:schemeClr>
                </a:solidFill>
                <a:effectLst/>
                <a:uLnTx/>
                <a:uFillTx/>
                <a:latin typeface="思源黑体 Normal" panose="020B0400000000000000" pitchFamily="34" charset="-122"/>
                <a:ea typeface="思源黑体 Normal" panose="020B0400000000000000" pitchFamily="34" charset="-122"/>
              </a:endParaRPr>
            </a:p>
          </p:txBody>
        </p:sp>
        <p:cxnSp>
          <p:nvCxnSpPr>
            <p:cNvPr id="54" name="直接连接符 53">
              <a:extLst>
                <a:ext uri="{FF2B5EF4-FFF2-40B4-BE49-F238E27FC236}">
                  <a16:creationId xmlns="" xmlns:a16="http://schemas.microsoft.com/office/drawing/2014/main" id="{18A7E27C-AC49-465B-ABE3-0969B7F6B7D0}"/>
                </a:ext>
              </a:extLst>
            </p:cNvPr>
            <p:cNvCxnSpPr>
              <a:cxnSpLocks/>
            </p:cNvCxnSpPr>
            <p:nvPr/>
          </p:nvCxnSpPr>
          <p:spPr>
            <a:xfrm>
              <a:off x="10632710" y="2711051"/>
              <a:ext cx="723977" cy="0"/>
            </a:xfrm>
            <a:prstGeom prst="line">
              <a:avLst/>
            </a:prstGeom>
            <a:noFill/>
            <a:ln w="6350" cap="flat" cmpd="sng" algn="ctr">
              <a:solidFill>
                <a:schemeClr val="bg1">
                  <a:lumMod val="65000"/>
                </a:schemeClr>
              </a:solidFill>
              <a:prstDash val="solid"/>
              <a:miter lim="800000"/>
            </a:ln>
            <a:effectLst/>
          </p:spPr>
        </p:cxnSp>
      </p:grpSp>
      <p:grpSp>
        <p:nvGrpSpPr>
          <p:cNvPr id="55" name="组合 54">
            <a:extLst>
              <a:ext uri="{FF2B5EF4-FFF2-40B4-BE49-F238E27FC236}">
                <a16:creationId xmlns="" xmlns:a16="http://schemas.microsoft.com/office/drawing/2014/main" id="{14C431DD-4ADE-40AC-A5C3-0D58F6D96928}"/>
              </a:ext>
            </a:extLst>
          </p:cNvPr>
          <p:cNvGrpSpPr/>
          <p:nvPr/>
        </p:nvGrpSpPr>
        <p:grpSpPr>
          <a:xfrm>
            <a:off x="6390945" y="2347034"/>
            <a:ext cx="2405392" cy="3615327"/>
            <a:chOff x="6390945" y="2347033"/>
            <a:chExt cx="2405392" cy="3615327"/>
          </a:xfrm>
        </p:grpSpPr>
        <p:grpSp>
          <p:nvGrpSpPr>
            <p:cNvPr id="56" name="组合 55">
              <a:extLst>
                <a:ext uri="{FF2B5EF4-FFF2-40B4-BE49-F238E27FC236}">
                  <a16:creationId xmlns="" xmlns:a16="http://schemas.microsoft.com/office/drawing/2014/main" id="{38BAC302-4E27-4926-9560-C78B9EE547FC}"/>
                </a:ext>
              </a:extLst>
            </p:cNvPr>
            <p:cNvGrpSpPr/>
            <p:nvPr/>
          </p:nvGrpSpPr>
          <p:grpSpPr>
            <a:xfrm>
              <a:off x="6390945" y="2347033"/>
              <a:ext cx="2405392" cy="3615327"/>
              <a:chOff x="6390945" y="2693397"/>
              <a:chExt cx="2405392" cy="3615327"/>
            </a:xfrm>
            <a:solidFill>
              <a:srgbClr val="D19F62"/>
            </a:solidFill>
          </p:grpSpPr>
          <p:sp>
            <p:nvSpPr>
              <p:cNvPr id="58" name="矩形 57">
                <a:extLst>
                  <a:ext uri="{FF2B5EF4-FFF2-40B4-BE49-F238E27FC236}">
                    <a16:creationId xmlns="" xmlns:a16="http://schemas.microsoft.com/office/drawing/2014/main" id="{3017DA8E-C7B6-41A8-954F-102967F48EF6}"/>
                  </a:ext>
                </a:extLst>
              </p:cNvPr>
              <p:cNvSpPr/>
              <p:nvPr/>
            </p:nvSpPr>
            <p:spPr>
              <a:xfrm>
                <a:off x="6390945" y="2693397"/>
                <a:ext cx="2405392" cy="3615327"/>
              </a:xfrm>
              <a:prstGeom prst="rect">
                <a:avLst/>
              </a:prstGeom>
              <a:solidFill>
                <a:schemeClr val="accent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a:ea typeface="宋体" panose="02010600030101010101" pitchFamily="2" charset="-122"/>
                  <a:cs typeface="+mn-cs"/>
                </a:endParaRPr>
              </a:p>
            </p:txBody>
          </p:sp>
          <p:grpSp>
            <p:nvGrpSpPr>
              <p:cNvPr id="59" name="组合 58">
                <a:extLst>
                  <a:ext uri="{FF2B5EF4-FFF2-40B4-BE49-F238E27FC236}">
                    <a16:creationId xmlns="" xmlns:a16="http://schemas.microsoft.com/office/drawing/2014/main" id="{47DF701D-20DE-4A8F-8D53-EB6C45B22AF7}"/>
                  </a:ext>
                </a:extLst>
              </p:cNvPr>
              <p:cNvGrpSpPr/>
              <p:nvPr/>
            </p:nvGrpSpPr>
            <p:grpSpPr>
              <a:xfrm>
                <a:off x="6575188" y="3545560"/>
                <a:ext cx="2036906" cy="2448216"/>
                <a:chOff x="6575188" y="3685782"/>
                <a:chExt cx="2036906" cy="2448216"/>
              </a:xfrm>
              <a:grpFill/>
            </p:grpSpPr>
            <p:sp>
              <p:nvSpPr>
                <p:cNvPr id="60" name="文本框 59">
                  <a:extLst>
                    <a:ext uri="{FF2B5EF4-FFF2-40B4-BE49-F238E27FC236}">
                      <a16:creationId xmlns="" xmlns:a16="http://schemas.microsoft.com/office/drawing/2014/main" id="{F9D44C79-10AF-4BDD-9EE6-1149C6DC3319}"/>
                    </a:ext>
                  </a:extLst>
                </p:cNvPr>
                <p:cNvSpPr txBox="1"/>
                <p:nvPr/>
              </p:nvSpPr>
              <p:spPr>
                <a:xfrm>
                  <a:off x="6575188" y="4102673"/>
                  <a:ext cx="2036906" cy="2031325"/>
                </a:xfrm>
                <a:prstGeom prst="rect">
                  <a:avLst/>
                </a:prstGeom>
                <a:noFill/>
              </p:spPr>
              <p:txBody>
                <a:bodyPr wrap="square" rtlCol="0">
                  <a:spAutoFit/>
                </a:bodyPr>
                <a:lstStyle/>
                <a:p>
                  <a:pPr marL="0" marR="0" lvl="0" indent="0" algn="ctr" defTabSz="914400" eaLnBrk="1" fontAlgn="auto" latinLnBrk="0" hangingPunct="1">
                    <a:lnSpc>
                      <a:spcPct val="15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prstClr val="white"/>
                      </a:solidFill>
                      <a:effectLst/>
                      <a:uLnTx/>
                      <a:uFillTx/>
                      <a:latin typeface="思源黑体 Light" panose="020B0300000000000000" pitchFamily="34" charset="-122"/>
                      <a:ea typeface="思源黑体 Light" panose="020B0300000000000000" pitchFamily="34" charset="-122"/>
                    </a:rPr>
                    <a:t>在这里添加你的详细小段落文本内容，与标题相关并符合整体语言风格内容请简洁，将你需要表达的意思表述清楚完整，保持美观大方。在这里添加你的详细小段落文本内容。</a:t>
                  </a:r>
                </a:p>
              </p:txBody>
            </p:sp>
            <p:sp>
              <p:nvSpPr>
                <p:cNvPr id="61" name="文本框 60">
                  <a:extLst>
                    <a:ext uri="{FF2B5EF4-FFF2-40B4-BE49-F238E27FC236}">
                      <a16:creationId xmlns="" xmlns:a16="http://schemas.microsoft.com/office/drawing/2014/main" id="{D755AF3C-E8C0-49A6-B680-01633F09AE0D}"/>
                    </a:ext>
                  </a:extLst>
                </p:cNvPr>
                <p:cNvSpPr txBox="1"/>
                <p:nvPr/>
              </p:nvSpPr>
              <p:spPr>
                <a:xfrm>
                  <a:off x="6910221" y="3685782"/>
                  <a:ext cx="1366840" cy="400110"/>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000" b="0" i="0" u="none" strike="noStrike" kern="0" cap="none" spc="0" normalizeH="0" baseline="0" noProof="0" dirty="0">
                      <a:ln>
                        <a:noFill/>
                      </a:ln>
                      <a:solidFill>
                        <a:prstClr val="white"/>
                      </a:solidFill>
                      <a:effectLst/>
                      <a:uLnTx/>
                      <a:uFillTx/>
                      <a:latin typeface="思源黑体 Normal" panose="020B0400000000000000" pitchFamily="34" charset="-122"/>
                      <a:ea typeface="思源黑体 Normal" panose="020B0400000000000000" pitchFamily="34" charset="-122"/>
                    </a:rPr>
                    <a:t>添加标题</a:t>
                  </a:r>
                </a:p>
              </p:txBody>
            </p:sp>
          </p:grpSp>
        </p:grpSp>
        <p:sp>
          <p:nvSpPr>
            <p:cNvPr id="57" name="Oval 9">
              <a:extLst>
                <a:ext uri="{FF2B5EF4-FFF2-40B4-BE49-F238E27FC236}">
                  <a16:creationId xmlns="" xmlns:a16="http://schemas.microsoft.com/office/drawing/2014/main" id="{B7332357-40CA-4ED5-897D-698C2D915414}"/>
                </a:ext>
              </a:extLst>
            </p:cNvPr>
            <p:cNvSpPr/>
            <p:nvPr/>
          </p:nvSpPr>
          <p:spPr>
            <a:xfrm>
              <a:off x="7444694" y="2782598"/>
              <a:ext cx="297894" cy="297373"/>
            </a:xfrm>
            <a:custGeom>
              <a:avLst/>
              <a:gdLst>
                <a:gd name="connsiteX0" fmla="*/ 164777 w 604110"/>
                <a:gd name="connsiteY0" fmla="*/ 264973 h 603052"/>
                <a:gd name="connsiteX1" fmla="*/ 457609 w 604110"/>
                <a:gd name="connsiteY1" fmla="*/ 264973 h 603052"/>
                <a:gd name="connsiteX2" fmla="*/ 485066 w 604110"/>
                <a:gd name="connsiteY2" fmla="*/ 292388 h 603052"/>
                <a:gd name="connsiteX3" fmla="*/ 457609 w 604110"/>
                <a:gd name="connsiteY3" fmla="*/ 319802 h 603052"/>
                <a:gd name="connsiteX4" fmla="*/ 164777 w 604110"/>
                <a:gd name="connsiteY4" fmla="*/ 319802 h 603052"/>
                <a:gd name="connsiteX5" fmla="*/ 137320 w 604110"/>
                <a:gd name="connsiteY5" fmla="*/ 292388 h 603052"/>
                <a:gd name="connsiteX6" fmla="*/ 164777 w 604110"/>
                <a:gd name="connsiteY6" fmla="*/ 264973 h 603052"/>
                <a:gd name="connsiteX7" fmla="*/ 164777 w 604110"/>
                <a:gd name="connsiteY7" fmla="*/ 137038 h 603052"/>
                <a:gd name="connsiteX8" fmla="*/ 457609 w 604110"/>
                <a:gd name="connsiteY8" fmla="*/ 137038 h 603052"/>
                <a:gd name="connsiteX9" fmla="*/ 485066 w 604110"/>
                <a:gd name="connsiteY9" fmla="*/ 164453 h 603052"/>
                <a:gd name="connsiteX10" fmla="*/ 457609 w 604110"/>
                <a:gd name="connsiteY10" fmla="*/ 191867 h 603052"/>
                <a:gd name="connsiteX11" fmla="*/ 164777 w 604110"/>
                <a:gd name="connsiteY11" fmla="*/ 191867 h 603052"/>
                <a:gd name="connsiteX12" fmla="*/ 137320 w 604110"/>
                <a:gd name="connsiteY12" fmla="*/ 164453 h 603052"/>
                <a:gd name="connsiteX13" fmla="*/ 164777 w 604110"/>
                <a:gd name="connsiteY13" fmla="*/ 137038 h 603052"/>
                <a:gd name="connsiteX14" fmla="*/ 54919 w 604110"/>
                <a:gd name="connsiteY14" fmla="*/ 54823 h 603052"/>
                <a:gd name="connsiteX15" fmla="*/ 54919 w 604110"/>
                <a:gd name="connsiteY15" fmla="*/ 420355 h 603052"/>
                <a:gd name="connsiteX16" fmla="*/ 137298 w 604110"/>
                <a:gd name="connsiteY16" fmla="*/ 420355 h 603052"/>
                <a:gd name="connsiteX17" fmla="*/ 164757 w 604110"/>
                <a:gd name="connsiteY17" fmla="*/ 447766 h 603052"/>
                <a:gd name="connsiteX18" fmla="*/ 164757 w 604110"/>
                <a:gd name="connsiteY18" fmla="*/ 523011 h 603052"/>
                <a:gd name="connsiteX19" fmla="*/ 304664 w 604110"/>
                <a:gd name="connsiteY19" fmla="*/ 425289 h 603052"/>
                <a:gd name="connsiteX20" fmla="*/ 320316 w 604110"/>
                <a:gd name="connsiteY20" fmla="*/ 420355 h 603052"/>
                <a:gd name="connsiteX21" fmla="*/ 549191 w 604110"/>
                <a:gd name="connsiteY21" fmla="*/ 420355 h 603052"/>
                <a:gd name="connsiteX22" fmla="*/ 549191 w 604110"/>
                <a:gd name="connsiteY22" fmla="*/ 54823 h 603052"/>
                <a:gd name="connsiteX23" fmla="*/ 27460 w 604110"/>
                <a:gd name="connsiteY23" fmla="*/ 0 h 603052"/>
                <a:gd name="connsiteX24" fmla="*/ 576650 w 604110"/>
                <a:gd name="connsiteY24" fmla="*/ 0 h 603052"/>
                <a:gd name="connsiteX25" fmla="*/ 604110 w 604110"/>
                <a:gd name="connsiteY25" fmla="*/ 27411 h 603052"/>
                <a:gd name="connsiteX26" fmla="*/ 604110 w 604110"/>
                <a:gd name="connsiteY26" fmla="*/ 447766 h 603052"/>
                <a:gd name="connsiteX27" fmla="*/ 576650 w 604110"/>
                <a:gd name="connsiteY27" fmla="*/ 475178 h 603052"/>
                <a:gd name="connsiteX28" fmla="*/ 328965 w 604110"/>
                <a:gd name="connsiteY28" fmla="*/ 475178 h 603052"/>
                <a:gd name="connsiteX29" fmla="*/ 153087 w 604110"/>
                <a:gd name="connsiteY29" fmla="*/ 598118 h 603052"/>
                <a:gd name="connsiteX30" fmla="*/ 137298 w 604110"/>
                <a:gd name="connsiteY30" fmla="*/ 603052 h 603052"/>
                <a:gd name="connsiteX31" fmla="*/ 124666 w 604110"/>
                <a:gd name="connsiteY31" fmla="*/ 599900 h 603052"/>
                <a:gd name="connsiteX32" fmla="*/ 109838 w 604110"/>
                <a:gd name="connsiteY32" fmla="*/ 575641 h 603052"/>
                <a:gd name="connsiteX33" fmla="*/ 109838 w 604110"/>
                <a:gd name="connsiteY33" fmla="*/ 475178 h 603052"/>
                <a:gd name="connsiteX34" fmla="*/ 27460 w 604110"/>
                <a:gd name="connsiteY34" fmla="*/ 475178 h 603052"/>
                <a:gd name="connsiteX35" fmla="*/ 0 w 604110"/>
                <a:gd name="connsiteY35" fmla="*/ 447766 h 603052"/>
                <a:gd name="connsiteX36" fmla="*/ 0 w 604110"/>
                <a:gd name="connsiteY36" fmla="*/ 27411 h 603052"/>
                <a:gd name="connsiteX37" fmla="*/ 27460 w 604110"/>
                <a:gd name="connsiteY37" fmla="*/ 0 h 6030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604110" h="603052">
                  <a:moveTo>
                    <a:pt x="164777" y="264973"/>
                  </a:moveTo>
                  <a:lnTo>
                    <a:pt x="457609" y="264973"/>
                  </a:lnTo>
                  <a:cubicBezTo>
                    <a:pt x="472848" y="264973"/>
                    <a:pt x="485066" y="277310"/>
                    <a:pt x="485066" y="292388"/>
                  </a:cubicBezTo>
                  <a:cubicBezTo>
                    <a:pt x="485066" y="307603"/>
                    <a:pt x="472848" y="319802"/>
                    <a:pt x="457609" y="319802"/>
                  </a:cubicBezTo>
                  <a:lnTo>
                    <a:pt x="164777" y="319802"/>
                  </a:lnTo>
                  <a:cubicBezTo>
                    <a:pt x="149676" y="319802"/>
                    <a:pt x="137320" y="307603"/>
                    <a:pt x="137320" y="292388"/>
                  </a:cubicBezTo>
                  <a:cubicBezTo>
                    <a:pt x="137320" y="277310"/>
                    <a:pt x="149676" y="264973"/>
                    <a:pt x="164777" y="264973"/>
                  </a:cubicBezTo>
                  <a:close/>
                  <a:moveTo>
                    <a:pt x="164777" y="137038"/>
                  </a:moveTo>
                  <a:lnTo>
                    <a:pt x="457609" y="137038"/>
                  </a:lnTo>
                  <a:cubicBezTo>
                    <a:pt x="472848" y="137038"/>
                    <a:pt x="485066" y="149375"/>
                    <a:pt x="485066" y="164453"/>
                  </a:cubicBezTo>
                  <a:cubicBezTo>
                    <a:pt x="485066" y="179531"/>
                    <a:pt x="472848" y="191867"/>
                    <a:pt x="457609" y="191867"/>
                  </a:cubicBezTo>
                  <a:lnTo>
                    <a:pt x="164777" y="191867"/>
                  </a:lnTo>
                  <a:cubicBezTo>
                    <a:pt x="149676" y="191867"/>
                    <a:pt x="137320" y="179531"/>
                    <a:pt x="137320" y="164453"/>
                  </a:cubicBezTo>
                  <a:cubicBezTo>
                    <a:pt x="137320" y="149375"/>
                    <a:pt x="149676" y="137038"/>
                    <a:pt x="164777" y="137038"/>
                  </a:cubicBezTo>
                  <a:close/>
                  <a:moveTo>
                    <a:pt x="54919" y="54823"/>
                  </a:moveTo>
                  <a:lnTo>
                    <a:pt x="54919" y="420355"/>
                  </a:lnTo>
                  <a:lnTo>
                    <a:pt x="137298" y="420355"/>
                  </a:lnTo>
                  <a:cubicBezTo>
                    <a:pt x="152401" y="420355"/>
                    <a:pt x="164757" y="432553"/>
                    <a:pt x="164757" y="447766"/>
                  </a:cubicBezTo>
                  <a:lnTo>
                    <a:pt x="164757" y="523011"/>
                  </a:lnTo>
                  <a:lnTo>
                    <a:pt x="304664" y="425289"/>
                  </a:lnTo>
                  <a:cubicBezTo>
                    <a:pt x="309194" y="422000"/>
                    <a:pt x="314686" y="420355"/>
                    <a:pt x="320316" y="420355"/>
                  </a:cubicBezTo>
                  <a:lnTo>
                    <a:pt x="549191" y="420355"/>
                  </a:lnTo>
                  <a:lnTo>
                    <a:pt x="549191" y="54823"/>
                  </a:lnTo>
                  <a:close/>
                  <a:moveTo>
                    <a:pt x="27460" y="0"/>
                  </a:moveTo>
                  <a:lnTo>
                    <a:pt x="576650" y="0"/>
                  </a:lnTo>
                  <a:cubicBezTo>
                    <a:pt x="591753" y="0"/>
                    <a:pt x="604110" y="12335"/>
                    <a:pt x="604110" y="27411"/>
                  </a:cubicBezTo>
                  <a:lnTo>
                    <a:pt x="604110" y="447766"/>
                  </a:lnTo>
                  <a:cubicBezTo>
                    <a:pt x="604110" y="462843"/>
                    <a:pt x="591753" y="475178"/>
                    <a:pt x="576650" y="475178"/>
                  </a:cubicBezTo>
                  <a:lnTo>
                    <a:pt x="328965" y="475178"/>
                  </a:lnTo>
                  <a:lnTo>
                    <a:pt x="153087" y="598118"/>
                  </a:lnTo>
                  <a:cubicBezTo>
                    <a:pt x="148282" y="601408"/>
                    <a:pt x="142790" y="603052"/>
                    <a:pt x="137298" y="603052"/>
                  </a:cubicBezTo>
                  <a:cubicBezTo>
                    <a:pt x="132904" y="603052"/>
                    <a:pt x="128648" y="602093"/>
                    <a:pt x="124666" y="599900"/>
                  </a:cubicBezTo>
                  <a:cubicBezTo>
                    <a:pt x="115467" y="595240"/>
                    <a:pt x="109838" y="585920"/>
                    <a:pt x="109838" y="575641"/>
                  </a:cubicBezTo>
                  <a:lnTo>
                    <a:pt x="109838" y="475178"/>
                  </a:lnTo>
                  <a:lnTo>
                    <a:pt x="27460" y="475178"/>
                  </a:lnTo>
                  <a:cubicBezTo>
                    <a:pt x="12357" y="475178"/>
                    <a:pt x="0" y="462843"/>
                    <a:pt x="0" y="447766"/>
                  </a:cubicBezTo>
                  <a:lnTo>
                    <a:pt x="0" y="27411"/>
                  </a:lnTo>
                  <a:cubicBezTo>
                    <a:pt x="0" y="12335"/>
                    <a:pt x="12357" y="0"/>
                    <a:pt x="27460" y="0"/>
                  </a:cubicBezTo>
                  <a:close/>
                </a:path>
              </a:pathLst>
            </a:custGeom>
            <a:solidFill>
              <a:sysClr val="window" lastClr="FFFFFF"/>
            </a:solidFill>
            <a:ln w="12700" cap="flat" cmpd="sng" algn="ctr">
              <a:no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lumMod val="85000"/>
                    <a:lumOff val="15000"/>
                  </a:prstClr>
                </a:solidFill>
                <a:effectLst/>
                <a:uLnTx/>
                <a:uFillTx/>
                <a:latin typeface="Humanst521 BT"/>
                <a:ea typeface="字魂59号-创粗黑"/>
                <a:cs typeface="+mn-cs"/>
              </a:endParaRPr>
            </a:p>
          </p:txBody>
        </p:sp>
      </p:grpSp>
      <p:grpSp>
        <p:nvGrpSpPr>
          <p:cNvPr id="62" name="组合 61">
            <a:extLst>
              <a:ext uri="{FF2B5EF4-FFF2-40B4-BE49-F238E27FC236}">
                <a16:creationId xmlns="" xmlns:a16="http://schemas.microsoft.com/office/drawing/2014/main" id="{5A48FC9C-3CDC-41C0-892F-B24AE8565B8E}"/>
              </a:ext>
            </a:extLst>
          </p:cNvPr>
          <p:cNvGrpSpPr/>
          <p:nvPr/>
        </p:nvGrpSpPr>
        <p:grpSpPr>
          <a:xfrm>
            <a:off x="9091283" y="2347034"/>
            <a:ext cx="2405392" cy="3615327"/>
            <a:chOff x="9091283" y="2347033"/>
            <a:chExt cx="2405392" cy="3615327"/>
          </a:xfrm>
        </p:grpSpPr>
        <p:grpSp>
          <p:nvGrpSpPr>
            <p:cNvPr id="63" name="组合 62">
              <a:extLst>
                <a:ext uri="{FF2B5EF4-FFF2-40B4-BE49-F238E27FC236}">
                  <a16:creationId xmlns="" xmlns:a16="http://schemas.microsoft.com/office/drawing/2014/main" id="{4CDAF2E3-4511-4FDB-BD9B-6FC72D3CA659}"/>
                </a:ext>
              </a:extLst>
            </p:cNvPr>
            <p:cNvGrpSpPr/>
            <p:nvPr/>
          </p:nvGrpSpPr>
          <p:grpSpPr>
            <a:xfrm>
              <a:off x="9091283" y="2347033"/>
              <a:ext cx="2405392" cy="3615327"/>
              <a:chOff x="9091283" y="2693397"/>
              <a:chExt cx="2405392" cy="3615327"/>
            </a:xfrm>
          </p:grpSpPr>
          <p:sp>
            <p:nvSpPr>
              <p:cNvPr id="65" name="矩形 64">
                <a:extLst>
                  <a:ext uri="{FF2B5EF4-FFF2-40B4-BE49-F238E27FC236}">
                    <a16:creationId xmlns="" xmlns:a16="http://schemas.microsoft.com/office/drawing/2014/main" id="{61A31559-3A39-4BD3-95DF-0793AF69C0BC}"/>
                  </a:ext>
                </a:extLst>
              </p:cNvPr>
              <p:cNvSpPr/>
              <p:nvPr/>
            </p:nvSpPr>
            <p:spPr>
              <a:xfrm>
                <a:off x="9091283" y="2693397"/>
                <a:ext cx="2405392" cy="3615327"/>
              </a:xfrm>
              <a:prstGeom prst="rect">
                <a:avLst/>
              </a:prstGeom>
              <a:solidFill>
                <a:schemeClr val="accent2"/>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prstClr val="white"/>
                  </a:solidFill>
                  <a:effectLst/>
                  <a:uLnTx/>
                  <a:uFillTx/>
                  <a:latin typeface="Calibri"/>
                  <a:ea typeface="宋体" panose="02010600030101010101" pitchFamily="2" charset="-122"/>
                  <a:cs typeface="+mn-cs"/>
                </a:endParaRPr>
              </a:p>
            </p:txBody>
          </p:sp>
          <p:grpSp>
            <p:nvGrpSpPr>
              <p:cNvPr id="66" name="组合 65">
                <a:extLst>
                  <a:ext uri="{FF2B5EF4-FFF2-40B4-BE49-F238E27FC236}">
                    <a16:creationId xmlns="" xmlns:a16="http://schemas.microsoft.com/office/drawing/2014/main" id="{30A2CB3C-914F-4172-AF3B-9BED0D2E68DA}"/>
                  </a:ext>
                </a:extLst>
              </p:cNvPr>
              <p:cNvGrpSpPr/>
              <p:nvPr/>
            </p:nvGrpSpPr>
            <p:grpSpPr>
              <a:xfrm>
                <a:off x="9315613" y="3588277"/>
                <a:ext cx="2036906" cy="2405499"/>
                <a:chOff x="6615275" y="3728499"/>
                <a:chExt cx="2036906" cy="2405499"/>
              </a:xfrm>
            </p:grpSpPr>
            <p:sp>
              <p:nvSpPr>
                <p:cNvPr id="67" name="文本框 66">
                  <a:extLst>
                    <a:ext uri="{FF2B5EF4-FFF2-40B4-BE49-F238E27FC236}">
                      <a16:creationId xmlns="" xmlns:a16="http://schemas.microsoft.com/office/drawing/2014/main" id="{F507ED1F-1DF5-441C-AF21-E38E46E3BF65}"/>
                    </a:ext>
                  </a:extLst>
                </p:cNvPr>
                <p:cNvSpPr txBox="1"/>
                <p:nvPr/>
              </p:nvSpPr>
              <p:spPr>
                <a:xfrm>
                  <a:off x="6615275" y="4102673"/>
                  <a:ext cx="2036906" cy="2031325"/>
                </a:xfrm>
                <a:prstGeom prst="rect">
                  <a:avLst/>
                </a:prstGeom>
                <a:noFill/>
              </p:spPr>
              <p:txBody>
                <a:bodyPr wrap="square" rtlCol="0">
                  <a:spAutoFit/>
                </a:bodyPr>
                <a:lstStyle/>
                <a:p>
                  <a:pPr marL="0" marR="0" lvl="0" indent="0" algn="ctr" defTabSz="914400" eaLnBrk="1" fontAlgn="auto" latinLnBrk="0" hangingPunct="1">
                    <a:lnSpc>
                      <a:spcPct val="15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prstClr val="white"/>
                      </a:solidFill>
                      <a:effectLst/>
                      <a:uLnTx/>
                      <a:uFillTx/>
                      <a:latin typeface="思源黑体 Light" panose="020B0300000000000000" pitchFamily="34" charset="-122"/>
                      <a:ea typeface="思源黑体 Light" panose="020B0300000000000000" pitchFamily="34" charset="-122"/>
                    </a:rPr>
                    <a:t>在这里添加你的详细小段落文本内容，与标题相关并符合整体语言风格内容请简洁，将你需要表达的意思表述清楚完整，保持美观大方。在这里添加你的详细小段落文本内容。</a:t>
                  </a:r>
                </a:p>
              </p:txBody>
            </p:sp>
            <p:sp>
              <p:nvSpPr>
                <p:cNvPr id="68" name="文本框 67">
                  <a:extLst>
                    <a:ext uri="{FF2B5EF4-FFF2-40B4-BE49-F238E27FC236}">
                      <a16:creationId xmlns="" xmlns:a16="http://schemas.microsoft.com/office/drawing/2014/main" id="{438351AF-CDDB-4155-BB2E-4F97AE751605}"/>
                    </a:ext>
                  </a:extLst>
                </p:cNvPr>
                <p:cNvSpPr txBox="1"/>
                <p:nvPr/>
              </p:nvSpPr>
              <p:spPr>
                <a:xfrm>
                  <a:off x="6780047" y="3728499"/>
                  <a:ext cx="1554400" cy="369332"/>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800" b="0" i="0" u="none" strike="noStrike" kern="0" cap="none" spc="0" normalizeH="0" baseline="0" noProof="0" dirty="0">
                      <a:ln>
                        <a:noFill/>
                      </a:ln>
                      <a:solidFill>
                        <a:prstClr val="white"/>
                      </a:solidFill>
                      <a:effectLst/>
                      <a:uLnTx/>
                      <a:uFillTx/>
                      <a:latin typeface="思源黑体 Normal" panose="020B0400000000000000" pitchFamily="34" charset="-122"/>
                      <a:ea typeface="思源黑体 Normal" panose="020B0400000000000000" pitchFamily="34" charset="-122"/>
                    </a:rPr>
                    <a:t>添加标题</a:t>
                  </a:r>
                </a:p>
              </p:txBody>
            </p:sp>
          </p:grpSp>
        </p:grpSp>
        <p:sp>
          <p:nvSpPr>
            <p:cNvPr id="64" name="Oval 12">
              <a:extLst>
                <a:ext uri="{FF2B5EF4-FFF2-40B4-BE49-F238E27FC236}">
                  <a16:creationId xmlns="" xmlns:a16="http://schemas.microsoft.com/office/drawing/2014/main" id="{172E9A78-EF1B-4C58-BA7B-9005F4897F72}"/>
                </a:ext>
              </a:extLst>
            </p:cNvPr>
            <p:cNvSpPr/>
            <p:nvPr/>
          </p:nvSpPr>
          <p:spPr>
            <a:xfrm>
              <a:off x="10196271" y="2759148"/>
              <a:ext cx="297895" cy="297442"/>
            </a:xfrm>
            <a:custGeom>
              <a:avLst/>
              <a:gdLst>
                <a:gd name="T0" fmla="*/ 88862 h 440259"/>
                <a:gd name="T1" fmla="*/ 88862 h 440259"/>
                <a:gd name="T2" fmla="*/ 278945 h 440259"/>
                <a:gd name="T3" fmla="*/ 278945 h 440259"/>
                <a:gd name="T4" fmla="*/ 278945 h 440259"/>
                <a:gd name="T5" fmla="*/ 278945 h 440259"/>
                <a:gd name="T6" fmla="*/ 278945 h 440259"/>
                <a:gd name="T7" fmla="*/ 278945 h 440259"/>
                <a:gd name="T8" fmla="*/ 278945 h 440259"/>
                <a:gd name="T9" fmla="*/ 278945 h 440259"/>
                <a:gd name="T10" fmla="*/ 278945 h 440259"/>
                <a:gd name="T11" fmla="*/ 278945 h 440259"/>
                <a:gd name="T12" fmla="*/ 278945 h 440259"/>
                <a:gd name="T13" fmla="*/ 278945 h 440259"/>
                <a:gd name="T14" fmla="*/ 278945 h 440259"/>
                <a:gd name="T15" fmla="*/ 278945 h 440259"/>
                <a:gd name="T16" fmla="*/ 278945 h 440259"/>
                <a:gd name="T17" fmla="*/ 278945 h 440259"/>
                <a:gd name="T18" fmla="*/ 278945 h 440259"/>
                <a:gd name="T19" fmla="*/ 278945 h 440259"/>
                <a:gd name="T20" fmla="*/ 278945 h 440259"/>
                <a:gd name="T21" fmla="*/ 278945 h 440259"/>
                <a:gd name="T22" fmla="*/ 278945 h 440259"/>
                <a:gd name="T23" fmla="*/ 278945 h 440259"/>
                <a:gd name="T24" fmla="*/ 278945 h 440259"/>
                <a:gd name="T25" fmla="*/ 278945 h 440259"/>
                <a:gd name="T26" fmla="*/ 88862 h 440259"/>
                <a:gd name="T27" fmla="*/ 88862 h 440259"/>
                <a:gd name="T28" fmla="*/ 278945 h 440259"/>
                <a:gd name="T29" fmla="*/ 278945 h 440259"/>
                <a:gd name="T30" fmla="*/ 278945 h 440259"/>
                <a:gd name="T31" fmla="*/ 278945 h 440259"/>
                <a:gd name="T32" fmla="*/ 278945 h 440259"/>
                <a:gd name="T33" fmla="*/ 278945 h 440259"/>
                <a:gd name="T34" fmla="*/ 278945 h 440259"/>
                <a:gd name="T35" fmla="*/ 278945 h 440259"/>
                <a:gd name="T36" fmla="*/ 278945 h 440259"/>
                <a:gd name="T37" fmla="*/ 278945 h 440259"/>
                <a:gd name="T38" fmla="*/ 278945 h 440259"/>
                <a:gd name="T39" fmla="*/ 278945 h 440259"/>
                <a:gd name="T40" fmla="*/ 278945 h 440259"/>
                <a:gd name="T41" fmla="*/ 278945 h 440259"/>
                <a:gd name="T42" fmla="*/ 278945 h 440259"/>
                <a:gd name="T43" fmla="*/ 278945 h 4402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757" h="2757">
                  <a:moveTo>
                    <a:pt x="1063" y="2589"/>
                  </a:moveTo>
                  <a:lnTo>
                    <a:pt x="0" y="2757"/>
                  </a:lnTo>
                  <a:lnTo>
                    <a:pt x="168" y="1694"/>
                  </a:lnTo>
                  <a:lnTo>
                    <a:pt x="1226" y="883"/>
                  </a:lnTo>
                  <a:lnTo>
                    <a:pt x="1503" y="1160"/>
                  </a:lnTo>
                  <a:lnTo>
                    <a:pt x="984" y="1679"/>
                  </a:lnTo>
                  <a:cubicBezTo>
                    <a:pt x="914" y="1646"/>
                    <a:pt x="827" y="1659"/>
                    <a:pt x="769" y="1717"/>
                  </a:cubicBezTo>
                  <a:cubicBezTo>
                    <a:pt x="694" y="1792"/>
                    <a:pt x="694" y="1913"/>
                    <a:pt x="769" y="1988"/>
                  </a:cubicBezTo>
                  <a:cubicBezTo>
                    <a:pt x="844" y="2063"/>
                    <a:pt x="965" y="2063"/>
                    <a:pt x="1040" y="1988"/>
                  </a:cubicBezTo>
                  <a:cubicBezTo>
                    <a:pt x="1098" y="1930"/>
                    <a:pt x="1111" y="1844"/>
                    <a:pt x="1079" y="1773"/>
                  </a:cubicBezTo>
                  <a:lnTo>
                    <a:pt x="1597" y="1254"/>
                  </a:lnTo>
                  <a:lnTo>
                    <a:pt x="1875" y="1531"/>
                  </a:lnTo>
                  <a:lnTo>
                    <a:pt x="1063" y="2589"/>
                  </a:lnTo>
                  <a:close/>
                  <a:moveTo>
                    <a:pt x="1763" y="291"/>
                  </a:moveTo>
                  <a:lnTo>
                    <a:pt x="1695" y="223"/>
                  </a:lnTo>
                  <a:lnTo>
                    <a:pt x="1266" y="652"/>
                  </a:lnTo>
                  <a:lnTo>
                    <a:pt x="2105" y="1491"/>
                  </a:lnTo>
                  <a:lnTo>
                    <a:pt x="2534" y="1062"/>
                  </a:lnTo>
                  <a:lnTo>
                    <a:pt x="2466" y="994"/>
                  </a:lnTo>
                  <a:lnTo>
                    <a:pt x="2757" y="755"/>
                  </a:lnTo>
                  <a:lnTo>
                    <a:pt x="2002" y="0"/>
                  </a:lnTo>
                  <a:lnTo>
                    <a:pt x="1763" y="291"/>
                  </a:lnTo>
                  <a:close/>
                </a:path>
              </a:pathLst>
            </a:custGeom>
            <a:solidFill>
              <a:sysClr val="window" lastClr="FFFFFF"/>
            </a:solidFill>
            <a:ln w="12700" cap="flat" cmpd="sng" algn="ctr">
              <a:no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lumMod val="85000"/>
                    <a:lumOff val="15000"/>
                  </a:prstClr>
                </a:solidFill>
                <a:effectLst/>
                <a:uLnTx/>
                <a:uFillTx/>
                <a:latin typeface="Humanst521 BT"/>
                <a:ea typeface="字魂59号-创粗黑"/>
                <a:cs typeface="+mn-cs"/>
              </a:endParaRPr>
            </a:p>
          </p:txBody>
        </p:sp>
      </p:grpSp>
      <p:pic>
        <p:nvPicPr>
          <p:cNvPr id="69" name="图片 68">
            <a:extLst>
              <a:ext uri="{FF2B5EF4-FFF2-40B4-BE49-F238E27FC236}">
                <a16:creationId xmlns="" xmlns:a16="http://schemas.microsoft.com/office/drawing/2014/main" id="{7A164AF1-78D0-4416-9D26-D48574EABCA4}"/>
              </a:ext>
            </a:extLst>
          </p:cNvPr>
          <p:cNvPicPr>
            <a:picLocks noChangeAspect="1"/>
          </p:cNvPicPr>
          <p:nvPr/>
        </p:nvPicPr>
        <p:blipFill>
          <a:blip r:embed="rId12" cstate="print">
            <a:extLst>
              <a:ext uri="{28A0092B-C50C-407E-A947-70E740481C1C}">
                <a14:useLocalDpi xmlns:a14="http://schemas.microsoft.com/office/drawing/2010/main" val="0"/>
              </a:ext>
            </a:extLst>
          </a:blip>
          <a:srcRect/>
          <a:stretch/>
        </p:blipFill>
        <p:spPr>
          <a:xfrm>
            <a:off x="9655761" y="109934"/>
            <a:ext cx="1736139" cy="408038"/>
          </a:xfrm>
          <a:prstGeom prst="rect">
            <a:avLst/>
          </a:prstGeom>
        </p:spPr>
      </p:pic>
    </p:spTree>
    <p:extLst>
      <p:ext uri="{BB962C8B-B14F-4D97-AF65-F5344CB8AC3E}">
        <p14:creationId xmlns:p14="http://schemas.microsoft.com/office/powerpoint/2010/main" val="2156880488"/>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afterEffect">
                                  <p:stCondLst>
                                    <p:cond delay="0"/>
                                  </p:stCondLst>
                                  <p:childTnLst>
                                    <p:set>
                                      <p:cBhvr>
                                        <p:cTn id="6" dur="1" fill="hold">
                                          <p:stCondLst>
                                            <p:cond delay="0"/>
                                          </p:stCondLst>
                                        </p:cTn>
                                        <p:tgtEl>
                                          <p:spTgt spid="52"/>
                                        </p:tgtEl>
                                        <p:attrNameLst>
                                          <p:attrName>style.visibility</p:attrName>
                                        </p:attrNameLst>
                                      </p:cBhvr>
                                      <p:to>
                                        <p:strVal val="visible"/>
                                      </p:to>
                                    </p:set>
                                    <p:animEffect transition="in" filter="fade">
                                      <p:cBhvr>
                                        <p:cTn id="7" dur="1000"/>
                                        <p:tgtEl>
                                          <p:spTgt spid="52"/>
                                        </p:tgtEl>
                                      </p:cBhvr>
                                    </p:animEffect>
                                    <p:anim calcmode="lin" valueType="num">
                                      <p:cBhvr>
                                        <p:cTn id="8" dur="1000" fill="hold"/>
                                        <p:tgtEl>
                                          <p:spTgt spid="52"/>
                                        </p:tgtEl>
                                        <p:attrNameLst>
                                          <p:attrName>ppt_x</p:attrName>
                                        </p:attrNameLst>
                                      </p:cBhvr>
                                      <p:tavLst>
                                        <p:tav tm="0">
                                          <p:val>
                                            <p:strVal val="#ppt_x"/>
                                          </p:val>
                                        </p:tav>
                                        <p:tav tm="100000">
                                          <p:val>
                                            <p:strVal val="#ppt_x"/>
                                          </p:val>
                                        </p:tav>
                                      </p:tavLst>
                                    </p:anim>
                                    <p:anim calcmode="lin" valueType="num">
                                      <p:cBhvr>
                                        <p:cTn id="9" dur="1000" fill="hold"/>
                                        <p:tgtEl>
                                          <p:spTgt spid="5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 presetClass="entr" presetSubtype="8" decel="100000" fill="hold" nodeType="afterEffect">
                                  <p:stCondLst>
                                    <p:cond delay="0"/>
                                  </p:stCondLst>
                                  <p:childTnLst>
                                    <p:set>
                                      <p:cBhvr>
                                        <p:cTn id="12" dur="1" fill="hold">
                                          <p:stCondLst>
                                            <p:cond delay="0"/>
                                          </p:stCondLst>
                                        </p:cTn>
                                        <p:tgtEl>
                                          <p:spTgt spid="51"/>
                                        </p:tgtEl>
                                        <p:attrNameLst>
                                          <p:attrName>style.visibility</p:attrName>
                                        </p:attrNameLst>
                                      </p:cBhvr>
                                      <p:to>
                                        <p:strVal val="visible"/>
                                      </p:to>
                                    </p:set>
                                    <p:anim calcmode="lin" valueType="num">
                                      <p:cBhvr additive="base">
                                        <p:cTn id="13" dur="1500" fill="hold"/>
                                        <p:tgtEl>
                                          <p:spTgt spid="51"/>
                                        </p:tgtEl>
                                        <p:attrNameLst>
                                          <p:attrName>ppt_x</p:attrName>
                                        </p:attrNameLst>
                                      </p:cBhvr>
                                      <p:tavLst>
                                        <p:tav tm="0">
                                          <p:val>
                                            <p:strVal val="0-#ppt_w/2"/>
                                          </p:val>
                                        </p:tav>
                                        <p:tav tm="100000">
                                          <p:val>
                                            <p:strVal val="#ppt_x"/>
                                          </p:val>
                                        </p:tav>
                                      </p:tavLst>
                                    </p:anim>
                                    <p:anim calcmode="lin" valueType="num">
                                      <p:cBhvr additive="base">
                                        <p:cTn id="14" dur="1500" fill="hold"/>
                                        <p:tgtEl>
                                          <p:spTgt spid="51"/>
                                        </p:tgtEl>
                                        <p:attrNameLst>
                                          <p:attrName>ppt_y</p:attrName>
                                        </p:attrNameLst>
                                      </p:cBhvr>
                                      <p:tavLst>
                                        <p:tav tm="0">
                                          <p:val>
                                            <p:strVal val="#ppt_y"/>
                                          </p:val>
                                        </p:tav>
                                        <p:tav tm="100000">
                                          <p:val>
                                            <p:strVal val="#ppt_y"/>
                                          </p:val>
                                        </p:tav>
                                      </p:tavLst>
                                    </p:anim>
                                  </p:childTnLst>
                                </p:cTn>
                              </p:par>
                              <p:par>
                                <p:cTn id="15" presetID="2" presetClass="entr" presetSubtype="2" fill="hold" nodeType="withEffect">
                                  <p:stCondLst>
                                    <p:cond delay="750"/>
                                  </p:stCondLst>
                                  <p:childTnLst>
                                    <p:set>
                                      <p:cBhvr>
                                        <p:cTn id="16" dur="1" fill="hold">
                                          <p:stCondLst>
                                            <p:cond delay="0"/>
                                          </p:stCondLst>
                                        </p:cTn>
                                        <p:tgtEl>
                                          <p:spTgt spid="55"/>
                                        </p:tgtEl>
                                        <p:attrNameLst>
                                          <p:attrName>style.visibility</p:attrName>
                                        </p:attrNameLst>
                                      </p:cBhvr>
                                      <p:to>
                                        <p:strVal val="visible"/>
                                      </p:to>
                                    </p:set>
                                    <p:anim calcmode="lin" valueType="num">
                                      <p:cBhvr additive="base">
                                        <p:cTn id="17" dur="1500" fill="hold"/>
                                        <p:tgtEl>
                                          <p:spTgt spid="55"/>
                                        </p:tgtEl>
                                        <p:attrNameLst>
                                          <p:attrName>ppt_x</p:attrName>
                                        </p:attrNameLst>
                                      </p:cBhvr>
                                      <p:tavLst>
                                        <p:tav tm="0">
                                          <p:val>
                                            <p:strVal val="1+#ppt_w/2"/>
                                          </p:val>
                                        </p:tav>
                                        <p:tav tm="100000">
                                          <p:val>
                                            <p:strVal val="#ppt_x"/>
                                          </p:val>
                                        </p:tav>
                                      </p:tavLst>
                                    </p:anim>
                                    <p:anim calcmode="lin" valueType="num">
                                      <p:cBhvr additive="base">
                                        <p:cTn id="18" dur="1500" fill="hold"/>
                                        <p:tgtEl>
                                          <p:spTgt spid="55"/>
                                        </p:tgtEl>
                                        <p:attrNameLst>
                                          <p:attrName>ppt_y</p:attrName>
                                        </p:attrNameLst>
                                      </p:cBhvr>
                                      <p:tavLst>
                                        <p:tav tm="0">
                                          <p:val>
                                            <p:strVal val="#ppt_y"/>
                                          </p:val>
                                        </p:tav>
                                        <p:tav tm="100000">
                                          <p:val>
                                            <p:strVal val="#ppt_y"/>
                                          </p:val>
                                        </p:tav>
                                      </p:tavLst>
                                    </p:anim>
                                  </p:childTnLst>
                                </p:cTn>
                              </p:par>
                              <p:par>
                                <p:cTn id="19" presetID="2" presetClass="entr" presetSubtype="2" fill="hold" nodeType="withEffect">
                                  <p:stCondLst>
                                    <p:cond delay="1500"/>
                                  </p:stCondLst>
                                  <p:childTnLst>
                                    <p:set>
                                      <p:cBhvr>
                                        <p:cTn id="20" dur="1" fill="hold">
                                          <p:stCondLst>
                                            <p:cond delay="0"/>
                                          </p:stCondLst>
                                        </p:cTn>
                                        <p:tgtEl>
                                          <p:spTgt spid="62"/>
                                        </p:tgtEl>
                                        <p:attrNameLst>
                                          <p:attrName>style.visibility</p:attrName>
                                        </p:attrNameLst>
                                      </p:cBhvr>
                                      <p:to>
                                        <p:strVal val="visible"/>
                                      </p:to>
                                    </p:set>
                                    <p:anim calcmode="lin" valueType="num">
                                      <p:cBhvr additive="base">
                                        <p:cTn id="21" dur="1500" fill="hold"/>
                                        <p:tgtEl>
                                          <p:spTgt spid="62"/>
                                        </p:tgtEl>
                                        <p:attrNameLst>
                                          <p:attrName>ppt_x</p:attrName>
                                        </p:attrNameLst>
                                      </p:cBhvr>
                                      <p:tavLst>
                                        <p:tav tm="0">
                                          <p:val>
                                            <p:strVal val="1+#ppt_w/2"/>
                                          </p:val>
                                        </p:tav>
                                        <p:tav tm="100000">
                                          <p:val>
                                            <p:strVal val="#ppt_x"/>
                                          </p:val>
                                        </p:tav>
                                      </p:tavLst>
                                    </p:anim>
                                    <p:anim calcmode="lin" valueType="num">
                                      <p:cBhvr additive="base">
                                        <p:cTn id="22" dur="1500" fill="hold"/>
                                        <p:tgtEl>
                                          <p:spTgt spid="62"/>
                                        </p:tgtEl>
                                        <p:attrNameLst>
                                          <p:attrName>ppt_y</p:attrName>
                                        </p:attrNameLst>
                                      </p:cBhvr>
                                      <p:tavLst>
                                        <p:tav tm="0">
                                          <p:val>
                                            <p:strVal val="#ppt_y"/>
                                          </p:val>
                                        </p:tav>
                                        <p:tav tm="100000">
                                          <p:val>
                                            <p:strVal val="#ppt_y"/>
                                          </p:val>
                                        </p:tav>
                                      </p:tavLst>
                                    </p:anim>
                                  </p:childTnLst>
                                </p:cTn>
                              </p:par>
                            </p:childTnLst>
                          </p:cTn>
                        </p:par>
                        <p:par>
                          <p:cTn id="23" fill="hold">
                            <p:stCondLst>
                              <p:cond delay="4000"/>
                            </p:stCondLst>
                            <p:childTnLst>
                              <p:par>
                                <p:cTn id="24" presetID="2" presetClass="entr" presetSubtype="2" fill="hold" nodeType="afterEffect">
                                  <p:stCondLst>
                                    <p:cond delay="0"/>
                                  </p:stCondLst>
                                  <p:childTnLst>
                                    <p:set>
                                      <p:cBhvr>
                                        <p:cTn id="25" dur="1" fill="hold">
                                          <p:stCondLst>
                                            <p:cond delay="0"/>
                                          </p:stCondLst>
                                        </p:cTn>
                                        <p:tgtEl>
                                          <p:spTgt spid="69"/>
                                        </p:tgtEl>
                                        <p:attrNameLst>
                                          <p:attrName>style.visibility</p:attrName>
                                        </p:attrNameLst>
                                      </p:cBhvr>
                                      <p:to>
                                        <p:strVal val="visible"/>
                                      </p:to>
                                    </p:set>
                                    <p:anim calcmode="lin" valueType="num">
                                      <p:cBhvr additive="base">
                                        <p:cTn id="26" dur="500" fill="hold"/>
                                        <p:tgtEl>
                                          <p:spTgt spid="69"/>
                                        </p:tgtEl>
                                        <p:attrNameLst>
                                          <p:attrName>ppt_x</p:attrName>
                                        </p:attrNameLst>
                                      </p:cBhvr>
                                      <p:tavLst>
                                        <p:tav tm="0">
                                          <p:val>
                                            <p:strVal val="1+#ppt_w/2"/>
                                          </p:val>
                                        </p:tav>
                                        <p:tav tm="100000">
                                          <p:val>
                                            <p:strVal val="#ppt_x"/>
                                          </p:val>
                                        </p:tav>
                                      </p:tavLst>
                                    </p:anim>
                                    <p:anim calcmode="lin" valueType="num">
                                      <p:cBhvr additive="base">
                                        <p:cTn id="27" dur="500" fill="hold"/>
                                        <p:tgtEl>
                                          <p:spTgt spid="6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3" name="PA_直接连接符 29"/>
          <p:cNvCxnSpPr/>
          <p:nvPr>
            <p:custDataLst>
              <p:tags r:id="rId1"/>
            </p:custDataLst>
          </p:nvPr>
        </p:nvCxnSpPr>
        <p:spPr>
          <a:xfrm>
            <a:off x="567190" y="623733"/>
            <a:ext cx="10854156"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nvGrpSpPr>
          <p:cNvPr id="34" name="PA_组合 30"/>
          <p:cNvGrpSpPr/>
          <p:nvPr>
            <p:custDataLst>
              <p:tags r:id="rId2"/>
            </p:custDataLst>
          </p:nvPr>
        </p:nvGrpSpPr>
        <p:grpSpPr>
          <a:xfrm rot="14400000">
            <a:off x="522221" y="96364"/>
            <a:ext cx="458526" cy="375435"/>
            <a:chOff x="3059816" y="700304"/>
            <a:chExt cx="615694" cy="504120"/>
          </a:xfrm>
          <a:solidFill>
            <a:schemeClr val="accent1"/>
          </a:solidFill>
        </p:grpSpPr>
        <p:sp>
          <p:nvSpPr>
            <p:cNvPr id="35" name="PA_椭圆 31"/>
            <p:cNvSpPr/>
            <p:nvPr>
              <p:custDataLst>
                <p:tags r:id="rId4"/>
              </p:custDataLst>
            </p:nvPr>
          </p:nvSpPr>
          <p:spPr>
            <a:xfrm>
              <a:off x="3531462" y="844352"/>
              <a:ext cx="144048" cy="144048"/>
            </a:xfrm>
            <a:prstGeom prst="ellipse">
              <a:avLst/>
            </a:prstGeom>
            <a:grp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530">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36" name="PA_椭圆 32"/>
            <p:cNvSpPr/>
            <p:nvPr>
              <p:custDataLst>
                <p:tags r:id="rId5"/>
              </p:custDataLst>
            </p:nvPr>
          </p:nvSpPr>
          <p:spPr>
            <a:xfrm>
              <a:off x="3059816" y="700304"/>
              <a:ext cx="144048" cy="144048"/>
            </a:xfrm>
            <a:prstGeom prst="ellipse">
              <a:avLst/>
            </a:prstGeom>
            <a:grp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530">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37" name="PA_椭圆 33"/>
            <p:cNvSpPr/>
            <p:nvPr>
              <p:custDataLst>
                <p:tags r:id="rId6"/>
              </p:custDataLst>
            </p:nvPr>
          </p:nvSpPr>
          <p:spPr>
            <a:xfrm>
              <a:off x="3059816" y="1060376"/>
              <a:ext cx="144048" cy="144048"/>
            </a:xfrm>
            <a:prstGeom prst="ellipse">
              <a:avLst/>
            </a:prstGeom>
            <a:grp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530">
                <a:latin typeface="思源黑体" panose="020B0500000000000000" pitchFamily="34" charset="-122"/>
                <a:ea typeface="思源黑体" panose="020B0500000000000000" pitchFamily="34" charset="-122"/>
                <a:sym typeface="思源黑体" panose="020B0500000000000000" pitchFamily="34" charset="-122"/>
              </a:endParaRPr>
            </a:p>
          </p:txBody>
        </p:sp>
        <p:cxnSp>
          <p:nvCxnSpPr>
            <p:cNvPr id="38" name="PA_直接连接符 34"/>
            <p:cNvCxnSpPr>
              <a:stCxn id="35" idx="7"/>
              <a:endCxn id="37" idx="3"/>
            </p:cNvCxnSpPr>
            <p:nvPr>
              <p:custDataLst>
                <p:tags r:id="rId7"/>
              </p:custDataLst>
            </p:nvPr>
          </p:nvCxnSpPr>
          <p:spPr>
            <a:xfrm flipH="1">
              <a:off x="3080911" y="865447"/>
              <a:ext cx="573504" cy="317882"/>
            </a:xfrm>
            <a:prstGeom prst="line">
              <a:avLst/>
            </a:prstGeom>
            <a:grpFill/>
            <a:ln w="9525" cap="flat" cmpd="sng" algn="ctr">
              <a:solidFill>
                <a:schemeClr val="accent1"/>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39" name="PA_直接连接符 35"/>
            <p:cNvCxnSpPr>
              <a:stCxn id="36" idx="0"/>
            </p:cNvCxnSpPr>
            <p:nvPr>
              <p:custDataLst>
                <p:tags r:id="rId8"/>
              </p:custDataLst>
            </p:nvPr>
          </p:nvCxnSpPr>
          <p:spPr>
            <a:xfrm>
              <a:off x="3131840" y="700304"/>
              <a:ext cx="0" cy="447037"/>
            </a:xfrm>
            <a:prstGeom prst="line">
              <a:avLst/>
            </a:prstGeom>
            <a:grpFill/>
            <a:ln w="9525" cap="flat" cmpd="sng" algn="ctr">
              <a:solidFill>
                <a:schemeClr val="accent1"/>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grpSp>
      <p:sp>
        <p:nvSpPr>
          <p:cNvPr id="40" name="PA_矩形 22"/>
          <p:cNvSpPr>
            <a:spLocks noChangeArrowheads="1"/>
          </p:cNvSpPr>
          <p:nvPr>
            <p:custDataLst>
              <p:tags r:id="rId3"/>
            </p:custDataLst>
          </p:nvPr>
        </p:nvSpPr>
        <p:spPr bwMode="auto">
          <a:xfrm>
            <a:off x="1030673" y="12217"/>
            <a:ext cx="2744003" cy="6526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square">
            <a:spAutoFit/>
          </a:bodyPr>
          <a:lstStyle/>
          <a:p>
            <a:pPr algn="l" eaLnBrk="1" fontAlgn="base" hangingPunct="1">
              <a:lnSpc>
                <a:spcPct val="120000"/>
              </a:lnSpc>
            </a:pPr>
            <a:r>
              <a:rPr lang="zh-CN" altLang="en-US" sz="3034" dirty="0">
                <a:solidFill>
                  <a:schemeClr val="accent1"/>
                </a:solidFill>
                <a:latin typeface="思源黑体" panose="020B0500000000000000" pitchFamily="34" charset="-122"/>
                <a:ea typeface="思源黑体" panose="020B0500000000000000" pitchFamily="34" charset="-122"/>
                <a:sym typeface="思源黑体" panose="020B0500000000000000" pitchFamily="34" charset="-122"/>
              </a:rPr>
              <a:t>添加标题文字</a:t>
            </a:r>
          </a:p>
        </p:txBody>
      </p:sp>
      <p:cxnSp>
        <p:nvCxnSpPr>
          <p:cNvPr id="42" name="Straight Connector 23">
            <a:extLst>
              <a:ext uri="{FF2B5EF4-FFF2-40B4-BE49-F238E27FC236}">
                <a16:creationId xmlns="" xmlns:a16="http://schemas.microsoft.com/office/drawing/2014/main" id="{645C4AA9-5982-4714-AFF7-8F8CD48E0715}"/>
              </a:ext>
            </a:extLst>
          </p:cNvPr>
          <p:cNvCxnSpPr/>
          <p:nvPr/>
        </p:nvCxnSpPr>
        <p:spPr bwMode="auto">
          <a:xfrm>
            <a:off x="4334311" y="1677893"/>
            <a:ext cx="0" cy="3996691"/>
          </a:xfrm>
          <a:prstGeom prst="line">
            <a:avLst/>
          </a:prstGeom>
          <a:noFill/>
          <a:ln w="12700" cap="flat" cmpd="sng" algn="ctr">
            <a:solidFill>
              <a:schemeClr val="tx1"/>
            </a:solidFill>
            <a:prstDash val="solid"/>
            <a:miter lim="800000"/>
          </a:ln>
          <a:effectLst/>
        </p:spPr>
      </p:cxnSp>
      <p:cxnSp>
        <p:nvCxnSpPr>
          <p:cNvPr id="43" name="Straight Connector 24">
            <a:extLst>
              <a:ext uri="{FF2B5EF4-FFF2-40B4-BE49-F238E27FC236}">
                <a16:creationId xmlns="" xmlns:a16="http://schemas.microsoft.com/office/drawing/2014/main" id="{4FCED096-BA0C-4F26-8395-DF4C10D83A07}"/>
              </a:ext>
            </a:extLst>
          </p:cNvPr>
          <p:cNvCxnSpPr/>
          <p:nvPr/>
        </p:nvCxnSpPr>
        <p:spPr bwMode="auto">
          <a:xfrm>
            <a:off x="7885153" y="1677893"/>
            <a:ext cx="0" cy="3996691"/>
          </a:xfrm>
          <a:prstGeom prst="line">
            <a:avLst/>
          </a:prstGeom>
          <a:noFill/>
          <a:ln w="12700" cap="flat" cmpd="sng" algn="ctr">
            <a:solidFill>
              <a:schemeClr val="tx1"/>
            </a:solidFill>
            <a:prstDash val="solid"/>
            <a:miter lim="800000"/>
          </a:ln>
          <a:effectLst/>
        </p:spPr>
      </p:cxnSp>
      <p:grpSp>
        <p:nvGrpSpPr>
          <p:cNvPr id="44" name="组合 43">
            <a:extLst>
              <a:ext uri="{FF2B5EF4-FFF2-40B4-BE49-F238E27FC236}">
                <a16:creationId xmlns="" xmlns:a16="http://schemas.microsoft.com/office/drawing/2014/main" id="{0B848DFE-A226-4A59-B331-E6CF63BA2590}"/>
              </a:ext>
            </a:extLst>
          </p:cNvPr>
          <p:cNvGrpSpPr/>
          <p:nvPr/>
        </p:nvGrpSpPr>
        <p:grpSpPr>
          <a:xfrm>
            <a:off x="1943868" y="2123981"/>
            <a:ext cx="1369704" cy="1356360"/>
            <a:chOff x="1943868" y="2123981"/>
            <a:chExt cx="1369704" cy="1356360"/>
          </a:xfrm>
        </p:grpSpPr>
        <p:sp>
          <p:nvSpPr>
            <p:cNvPr id="45" name="Oval 25">
              <a:extLst>
                <a:ext uri="{FF2B5EF4-FFF2-40B4-BE49-F238E27FC236}">
                  <a16:creationId xmlns="" xmlns:a16="http://schemas.microsoft.com/office/drawing/2014/main" id="{EE536BC5-9B55-4175-B976-D6B4DAE5F0D7}"/>
                </a:ext>
              </a:extLst>
            </p:cNvPr>
            <p:cNvSpPr/>
            <p:nvPr/>
          </p:nvSpPr>
          <p:spPr bwMode="auto">
            <a:xfrm>
              <a:off x="1943868" y="2123981"/>
              <a:ext cx="1369704" cy="1356360"/>
            </a:xfrm>
            <a:prstGeom prst="ellipse">
              <a:avLst/>
            </a:prstGeom>
            <a:solidFill>
              <a:schemeClr val="accent2"/>
            </a:solidFill>
            <a:ln w="635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800" i="0" u="none" strike="noStrike" kern="0" cap="none" spc="0" normalizeH="0" baseline="0" noProof="0" dirty="0">
                <a:ln>
                  <a:noFill/>
                </a:ln>
                <a:solidFill>
                  <a:srgbClr val="FFFFFF"/>
                </a:solidFill>
                <a:effectLst/>
                <a:uLnTx/>
                <a:uFillTx/>
                <a:latin typeface="Arial" panose="020B0604020202020204" pitchFamily="34" charset="0"/>
                <a:ea typeface="思源黑体 Normal" panose="020B0400000000000000" pitchFamily="34" charset="-122"/>
                <a:cs typeface="+mn-ea"/>
                <a:sym typeface="Arial" panose="020B0604020202020204" pitchFamily="34" charset="0"/>
              </a:endParaRPr>
            </a:p>
          </p:txBody>
        </p:sp>
        <p:sp>
          <p:nvSpPr>
            <p:cNvPr id="46" name="Shape 2605">
              <a:extLst>
                <a:ext uri="{FF2B5EF4-FFF2-40B4-BE49-F238E27FC236}">
                  <a16:creationId xmlns="" xmlns:a16="http://schemas.microsoft.com/office/drawing/2014/main" id="{F9CA4E55-5954-43E2-A958-E9A4BE9AFBFF}"/>
                </a:ext>
              </a:extLst>
            </p:cNvPr>
            <p:cNvSpPr/>
            <p:nvPr/>
          </p:nvSpPr>
          <p:spPr>
            <a:xfrm>
              <a:off x="2338212" y="2487086"/>
              <a:ext cx="652149" cy="652134"/>
            </a:xfrm>
            <a:custGeom>
              <a:avLst/>
              <a:gdLst/>
              <a:ahLst/>
              <a:cxnLst>
                <a:cxn ang="0">
                  <a:pos x="wd2" y="hd2"/>
                </a:cxn>
                <a:cxn ang="5400000">
                  <a:pos x="wd2" y="hd2"/>
                </a:cxn>
                <a:cxn ang="10800000">
                  <a:pos x="wd2" y="hd2"/>
                </a:cxn>
                <a:cxn ang="16200000">
                  <a:pos x="wd2" y="hd2"/>
                </a:cxn>
              </a:cxnLst>
              <a:rect l="0" t="0" r="r" b="b"/>
              <a:pathLst>
                <a:path w="21410" h="21410" extrusionOk="0">
                  <a:moveTo>
                    <a:pt x="20437" y="20437"/>
                  </a:moveTo>
                  <a:lnTo>
                    <a:pt x="17519" y="20437"/>
                  </a:lnTo>
                  <a:lnTo>
                    <a:pt x="17519" y="18978"/>
                  </a:lnTo>
                  <a:cubicBezTo>
                    <a:pt x="17519" y="18710"/>
                    <a:pt x="17301" y="18492"/>
                    <a:pt x="17033" y="18492"/>
                  </a:cubicBezTo>
                  <a:lnTo>
                    <a:pt x="15574" y="18492"/>
                  </a:lnTo>
                  <a:lnTo>
                    <a:pt x="15574" y="17033"/>
                  </a:lnTo>
                  <a:cubicBezTo>
                    <a:pt x="15574" y="16764"/>
                    <a:pt x="15356" y="16546"/>
                    <a:pt x="15087" y="16546"/>
                  </a:cubicBezTo>
                  <a:lnTo>
                    <a:pt x="13344" y="16546"/>
                  </a:lnTo>
                  <a:lnTo>
                    <a:pt x="10309" y="13497"/>
                  </a:lnTo>
                  <a:cubicBezTo>
                    <a:pt x="10221" y="13409"/>
                    <a:pt x="10100" y="13354"/>
                    <a:pt x="9965" y="13354"/>
                  </a:cubicBezTo>
                  <a:cubicBezTo>
                    <a:pt x="9819" y="13354"/>
                    <a:pt x="9693" y="13422"/>
                    <a:pt x="9604" y="13524"/>
                  </a:cubicBezTo>
                  <a:lnTo>
                    <a:pt x="8815" y="14312"/>
                  </a:lnTo>
                  <a:cubicBezTo>
                    <a:pt x="8435" y="14692"/>
                    <a:pt x="7820" y="14692"/>
                    <a:pt x="7441" y="14312"/>
                  </a:cubicBezTo>
                  <a:lnTo>
                    <a:pt x="1256" y="8128"/>
                  </a:lnTo>
                  <a:cubicBezTo>
                    <a:pt x="877" y="7748"/>
                    <a:pt x="877" y="7133"/>
                    <a:pt x="1256" y="6753"/>
                  </a:cubicBezTo>
                  <a:lnTo>
                    <a:pt x="6754" y="1255"/>
                  </a:lnTo>
                  <a:cubicBezTo>
                    <a:pt x="7133" y="876"/>
                    <a:pt x="7749" y="876"/>
                    <a:pt x="8128" y="1255"/>
                  </a:cubicBezTo>
                  <a:lnTo>
                    <a:pt x="14312" y="7440"/>
                  </a:lnTo>
                  <a:cubicBezTo>
                    <a:pt x="14691" y="7820"/>
                    <a:pt x="14691" y="8435"/>
                    <a:pt x="14312" y="8815"/>
                  </a:cubicBezTo>
                  <a:lnTo>
                    <a:pt x="13539" y="9588"/>
                  </a:lnTo>
                  <a:cubicBezTo>
                    <a:pt x="13437" y="9677"/>
                    <a:pt x="13370" y="9804"/>
                    <a:pt x="13370" y="9950"/>
                  </a:cubicBezTo>
                  <a:cubicBezTo>
                    <a:pt x="13370" y="10084"/>
                    <a:pt x="13424" y="10206"/>
                    <a:pt x="13513" y="10294"/>
                  </a:cubicBezTo>
                  <a:lnTo>
                    <a:pt x="20437" y="17234"/>
                  </a:lnTo>
                  <a:cubicBezTo>
                    <a:pt x="20437" y="17234"/>
                    <a:pt x="20437" y="20437"/>
                    <a:pt x="20437" y="20437"/>
                  </a:cubicBezTo>
                  <a:close/>
                  <a:moveTo>
                    <a:pt x="21268" y="16689"/>
                  </a:moveTo>
                  <a:lnTo>
                    <a:pt x="14547" y="9954"/>
                  </a:lnTo>
                  <a:lnTo>
                    <a:pt x="14999" y="9502"/>
                  </a:lnTo>
                  <a:cubicBezTo>
                    <a:pt x="15758" y="8743"/>
                    <a:pt x="15758" y="7512"/>
                    <a:pt x="14999" y="6753"/>
                  </a:cubicBezTo>
                  <a:lnTo>
                    <a:pt x="8815" y="569"/>
                  </a:lnTo>
                  <a:cubicBezTo>
                    <a:pt x="8056" y="-190"/>
                    <a:pt x="6825" y="-190"/>
                    <a:pt x="6066" y="569"/>
                  </a:cubicBezTo>
                  <a:lnTo>
                    <a:pt x="569" y="6066"/>
                  </a:lnTo>
                  <a:cubicBezTo>
                    <a:pt x="-190" y="6825"/>
                    <a:pt x="-190" y="8056"/>
                    <a:pt x="569" y="8815"/>
                  </a:cubicBezTo>
                  <a:lnTo>
                    <a:pt x="6754" y="14999"/>
                  </a:lnTo>
                  <a:cubicBezTo>
                    <a:pt x="7513" y="15758"/>
                    <a:pt x="8743" y="15758"/>
                    <a:pt x="9502" y="14999"/>
                  </a:cubicBezTo>
                  <a:lnTo>
                    <a:pt x="9968" y="14533"/>
                  </a:lnTo>
                  <a:lnTo>
                    <a:pt x="12798" y="17376"/>
                  </a:lnTo>
                  <a:cubicBezTo>
                    <a:pt x="12886" y="17465"/>
                    <a:pt x="13008" y="17519"/>
                    <a:pt x="13142" y="17519"/>
                  </a:cubicBezTo>
                  <a:lnTo>
                    <a:pt x="14601" y="17519"/>
                  </a:lnTo>
                  <a:lnTo>
                    <a:pt x="14601" y="18978"/>
                  </a:lnTo>
                  <a:cubicBezTo>
                    <a:pt x="14601" y="19247"/>
                    <a:pt x="14819" y="19464"/>
                    <a:pt x="15087" y="19464"/>
                  </a:cubicBezTo>
                  <a:lnTo>
                    <a:pt x="16546" y="19464"/>
                  </a:lnTo>
                  <a:lnTo>
                    <a:pt x="16546" y="20924"/>
                  </a:lnTo>
                  <a:cubicBezTo>
                    <a:pt x="16546" y="21193"/>
                    <a:pt x="16764" y="21410"/>
                    <a:pt x="17033" y="21410"/>
                  </a:cubicBezTo>
                  <a:lnTo>
                    <a:pt x="20924" y="21410"/>
                  </a:lnTo>
                  <a:cubicBezTo>
                    <a:pt x="21192" y="21410"/>
                    <a:pt x="21410" y="21193"/>
                    <a:pt x="21410" y="20924"/>
                  </a:cubicBezTo>
                  <a:lnTo>
                    <a:pt x="21410" y="17033"/>
                  </a:lnTo>
                  <a:cubicBezTo>
                    <a:pt x="21410" y="16899"/>
                    <a:pt x="21356" y="16777"/>
                    <a:pt x="21268" y="16689"/>
                  </a:cubicBezTo>
                  <a:moveTo>
                    <a:pt x="6819" y="7791"/>
                  </a:moveTo>
                  <a:cubicBezTo>
                    <a:pt x="6282" y="7791"/>
                    <a:pt x="5846" y="7356"/>
                    <a:pt x="5846" y="6819"/>
                  </a:cubicBezTo>
                  <a:cubicBezTo>
                    <a:pt x="5846" y="6282"/>
                    <a:pt x="6282" y="5846"/>
                    <a:pt x="6819" y="5846"/>
                  </a:cubicBezTo>
                  <a:cubicBezTo>
                    <a:pt x="7356" y="5846"/>
                    <a:pt x="7792" y="6282"/>
                    <a:pt x="7792" y="6819"/>
                  </a:cubicBezTo>
                  <a:cubicBezTo>
                    <a:pt x="7792" y="7356"/>
                    <a:pt x="7356" y="7791"/>
                    <a:pt x="6819" y="7791"/>
                  </a:cubicBezTo>
                  <a:moveTo>
                    <a:pt x="6819" y="4873"/>
                  </a:moveTo>
                  <a:cubicBezTo>
                    <a:pt x="5745" y="4873"/>
                    <a:pt x="4874" y="5744"/>
                    <a:pt x="4874" y="6819"/>
                  </a:cubicBezTo>
                  <a:cubicBezTo>
                    <a:pt x="4874" y="7893"/>
                    <a:pt x="5745" y="8765"/>
                    <a:pt x="6819" y="8765"/>
                  </a:cubicBezTo>
                  <a:cubicBezTo>
                    <a:pt x="7893" y="8765"/>
                    <a:pt x="8765" y="7893"/>
                    <a:pt x="8765" y="6819"/>
                  </a:cubicBezTo>
                  <a:cubicBezTo>
                    <a:pt x="8765" y="5744"/>
                    <a:pt x="7893" y="4873"/>
                    <a:pt x="6819" y="4873"/>
                  </a:cubicBezTo>
                </a:path>
              </a:pathLst>
            </a:custGeom>
            <a:solidFill>
              <a:srgbClr val="FFFFFF"/>
            </a:solidFill>
            <a:ln w="12700">
              <a:miter lim="400000"/>
            </a:ln>
          </p:spPr>
          <p:txBody>
            <a:bodyPr lIns="19045" tIns="19045" rIns="19045" bIns="19045" anchor="ctr"/>
            <a:lstStyle/>
            <a:p>
              <a:pPr defTabSz="228600">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dirty="0">
                <a:solidFill>
                  <a:srgbClr val="FFFFFF"/>
                </a:solidFill>
                <a:effectLst>
                  <a:outerShdw blurRad="38100" dist="12700" dir="5400000" rotWithShape="0">
                    <a:srgbClr val="000000">
                      <a:alpha val="50000"/>
                    </a:srgbClr>
                  </a:outerShdw>
                </a:effectLst>
                <a:latin typeface="Arial" panose="020B0604020202020204" pitchFamily="34" charset="0"/>
                <a:ea typeface="思源黑体 Normal" panose="020B0400000000000000" pitchFamily="34" charset="-122"/>
                <a:cs typeface="+mn-ea"/>
                <a:sym typeface="Arial" panose="020B0604020202020204" pitchFamily="34" charset="0"/>
              </a:endParaRPr>
            </a:p>
          </p:txBody>
        </p:sp>
      </p:grpSp>
      <p:grpSp>
        <p:nvGrpSpPr>
          <p:cNvPr id="47" name="组合 46">
            <a:extLst>
              <a:ext uri="{FF2B5EF4-FFF2-40B4-BE49-F238E27FC236}">
                <a16:creationId xmlns="" xmlns:a16="http://schemas.microsoft.com/office/drawing/2014/main" id="{9E5DF6E0-59C8-4011-8CDC-2D4C3A7DB954}"/>
              </a:ext>
            </a:extLst>
          </p:cNvPr>
          <p:cNvGrpSpPr/>
          <p:nvPr/>
        </p:nvGrpSpPr>
        <p:grpSpPr>
          <a:xfrm>
            <a:off x="5462967" y="2123032"/>
            <a:ext cx="1369704" cy="1358265"/>
            <a:chOff x="5462967" y="2123030"/>
            <a:chExt cx="1369704" cy="1358265"/>
          </a:xfrm>
        </p:grpSpPr>
        <p:sp>
          <p:nvSpPr>
            <p:cNvPr id="48" name="Oval 26">
              <a:extLst>
                <a:ext uri="{FF2B5EF4-FFF2-40B4-BE49-F238E27FC236}">
                  <a16:creationId xmlns="" xmlns:a16="http://schemas.microsoft.com/office/drawing/2014/main" id="{2EC06677-2CD9-4F06-9B29-8D8BB371B969}"/>
                </a:ext>
              </a:extLst>
            </p:cNvPr>
            <p:cNvSpPr/>
            <p:nvPr/>
          </p:nvSpPr>
          <p:spPr bwMode="auto">
            <a:xfrm>
              <a:off x="5462967" y="2123030"/>
              <a:ext cx="1369704" cy="1358265"/>
            </a:xfrm>
            <a:prstGeom prst="ellipse">
              <a:avLst/>
            </a:prstGeom>
            <a:solidFill>
              <a:schemeClr val="accent1"/>
            </a:solidFill>
            <a:ln w="635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800" i="0" u="none" strike="noStrike" kern="0" cap="none" spc="0" normalizeH="0" baseline="0" noProof="0" dirty="0">
                <a:ln>
                  <a:noFill/>
                </a:ln>
                <a:solidFill>
                  <a:srgbClr val="FFFFFF"/>
                </a:solidFill>
                <a:effectLst/>
                <a:uLnTx/>
                <a:uFillTx/>
                <a:latin typeface="Arial" panose="020B0604020202020204" pitchFamily="34" charset="0"/>
                <a:ea typeface="思源黑体 Normal" panose="020B0400000000000000" pitchFamily="34" charset="-122"/>
                <a:cs typeface="+mn-ea"/>
                <a:sym typeface="Arial" panose="020B0604020202020204" pitchFamily="34" charset="0"/>
              </a:endParaRPr>
            </a:p>
          </p:txBody>
        </p:sp>
        <p:sp>
          <p:nvSpPr>
            <p:cNvPr id="49" name="Shape 2551">
              <a:extLst>
                <a:ext uri="{FF2B5EF4-FFF2-40B4-BE49-F238E27FC236}">
                  <a16:creationId xmlns="" xmlns:a16="http://schemas.microsoft.com/office/drawing/2014/main" id="{C2E58BCE-A043-4441-B7BB-49D9A729A77A}"/>
                </a:ext>
              </a:extLst>
            </p:cNvPr>
            <p:cNvSpPr/>
            <p:nvPr/>
          </p:nvSpPr>
          <p:spPr>
            <a:xfrm>
              <a:off x="5821898" y="2485831"/>
              <a:ext cx="651841" cy="651841"/>
            </a:xfrm>
            <a:custGeom>
              <a:avLst/>
              <a:gdLst/>
              <a:ahLst/>
              <a:cxnLst>
                <a:cxn ang="0">
                  <a:pos x="wd2" y="hd2"/>
                </a:cxn>
                <a:cxn ang="5400000">
                  <a:pos x="wd2" y="hd2"/>
                </a:cxn>
                <a:cxn ang="10800000">
                  <a:pos x="wd2" y="hd2"/>
                </a:cxn>
                <a:cxn ang="16200000">
                  <a:pos x="wd2" y="hd2"/>
                </a:cxn>
              </a:cxnLst>
              <a:rect l="0" t="0" r="r" b="b"/>
              <a:pathLst>
                <a:path w="21600" h="21600" extrusionOk="0">
                  <a:moveTo>
                    <a:pt x="19755" y="6010"/>
                  </a:moveTo>
                  <a:lnTo>
                    <a:pt x="18630" y="7136"/>
                  </a:lnTo>
                  <a:lnTo>
                    <a:pt x="14465" y="2970"/>
                  </a:lnTo>
                  <a:lnTo>
                    <a:pt x="15590" y="1845"/>
                  </a:lnTo>
                  <a:cubicBezTo>
                    <a:pt x="15590" y="1845"/>
                    <a:pt x="16391" y="982"/>
                    <a:pt x="17673" y="982"/>
                  </a:cubicBezTo>
                  <a:cubicBezTo>
                    <a:pt x="19300" y="982"/>
                    <a:pt x="20618" y="2300"/>
                    <a:pt x="20618" y="3927"/>
                  </a:cubicBezTo>
                  <a:cubicBezTo>
                    <a:pt x="20618" y="4741"/>
                    <a:pt x="20288" y="5477"/>
                    <a:pt x="19755" y="6010"/>
                  </a:cubicBezTo>
                  <a:moveTo>
                    <a:pt x="7364" y="18402"/>
                  </a:moveTo>
                  <a:lnTo>
                    <a:pt x="7364" y="14727"/>
                  </a:lnTo>
                  <a:cubicBezTo>
                    <a:pt x="7364" y="14456"/>
                    <a:pt x="7144" y="14236"/>
                    <a:pt x="6873" y="14236"/>
                  </a:cubicBezTo>
                  <a:lnTo>
                    <a:pt x="3198" y="14236"/>
                  </a:lnTo>
                  <a:lnTo>
                    <a:pt x="13770" y="3665"/>
                  </a:lnTo>
                  <a:lnTo>
                    <a:pt x="17935" y="7830"/>
                  </a:lnTo>
                  <a:cubicBezTo>
                    <a:pt x="17935" y="7830"/>
                    <a:pt x="7364" y="18402"/>
                    <a:pt x="7364" y="18402"/>
                  </a:cubicBezTo>
                  <a:close/>
                  <a:moveTo>
                    <a:pt x="6382" y="19042"/>
                  </a:moveTo>
                  <a:lnTo>
                    <a:pt x="2945" y="19845"/>
                  </a:lnTo>
                  <a:lnTo>
                    <a:pt x="2945" y="18655"/>
                  </a:lnTo>
                  <a:lnTo>
                    <a:pt x="1755" y="18655"/>
                  </a:lnTo>
                  <a:lnTo>
                    <a:pt x="2558" y="15218"/>
                  </a:lnTo>
                  <a:lnTo>
                    <a:pt x="6382" y="15218"/>
                  </a:lnTo>
                  <a:cubicBezTo>
                    <a:pt x="6382" y="15218"/>
                    <a:pt x="6382" y="19042"/>
                    <a:pt x="6382" y="19042"/>
                  </a:cubicBezTo>
                  <a:close/>
                  <a:moveTo>
                    <a:pt x="17673" y="0"/>
                  </a:moveTo>
                  <a:cubicBezTo>
                    <a:pt x="16588" y="0"/>
                    <a:pt x="15606" y="439"/>
                    <a:pt x="14896" y="1151"/>
                  </a:cubicBezTo>
                  <a:lnTo>
                    <a:pt x="1641" y="14405"/>
                  </a:lnTo>
                  <a:lnTo>
                    <a:pt x="0" y="21600"/>
                  </a:lnTo>
                  <a:lnTo>
                    <a:pt x="7195" y="19959"/>
                  </a:lnTo>
                  <a:lnTo>
                    <a:pt x="20449" y="6704"/>
                  </a:lnTo>
                  <a:cubicBezTo>
                    <a:pt x="21160" y="5994"/>
                    <a:pt x="21600" y="5012"/>
                    <a:pt x="21600" y="3927"/>
                  </a:cubicBezTo>
                  <a:cubicBezTo>
                    <a:pt x="21600" y="1758"/>
                    <a:pt x="19842" y="0"/>
                    <a:pt x="17673" y="0"/>
                  </a:cubicBezTo>
                </a:path>
              </a:pathLst>
            </a:custGeom>
            <a:solidFill>
              <a:srgbClr val="FFFFFF"/>
            </a:solidFill>
            <a:ln w="12700">
              <a:miter lim="400000"/>
            </a:ln>
          </p:spPr>
          <p:txBody>
            <a:bodyPr lIns="19045" tIns="19045" rIns="19045" bIns="19045" anchor="ctr"/>
            <a:lstStyle/>
            <a:p>
              <a:pPr defTabSz="228600">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dirty="0">
                <a:solidFill>
                  <a:srgbClr val="FFFFFF"/>
                </a:solidFill>
                <a:effectLst>
                  <a:outerShdw blurRad="38100" dist="12700" dir="5400000" rotWithShape="0">
                    <a:srgbClr val="000000">
                      <a:alpha val="50000"/>
                    </a:srgbClr>
                  </a:outerShdw>
                </a:effectLst>
                <a:latin typeface="Arial" panose="020B0604020202020204" pitchFamily="34" charset="0"/>
                <a:ea typeface="思源黑体 Normal" panose="020B0400000000000000" pitchFamily="34" charset="-122"/>
                <a:cs typeface="+mn-ea"/>
                <a:sym typeface="Arial" panose="020B0604020202020204" pitchFamily="34" charset="0"/>
              </a:endParaRPr>
            </a:p>
          </p:txBody>
        </p:sp>
      </p:grpSp>
      <p:grpSp>
        <p:nvGrpSpPr>
          <p:cNvPr id="50" name="组合 49">
            <a:extLst>
              <a:ext uri="{FF2B5EF4-FFF2-40B4-BE49-F238E27FC236}">
                <a16:creationId xmlns="" xmlns:a16="http://schemas.microsoft.com/office/drawing/2014/main" id="{B020F422-5688-4F08-B623-9CBBABB6D6B0}"/>
              </a:ext>
            </a:extLst>
          </p:cNvPr>
          <p:cNvGrpSpPr/>
          <p:nvPr/>
        </p:nvGrpSpPr>
        <p:grpSpPr>
          <a:xfrm>
            <a:off x="9015925" y="2123032"/>
            <a:ext cx="1369704" cy="1358265"/>
            <a:chOff x="9015925" y="2123030"/>
            <a:chExt cx="1369704" cy="1358265"/>
          </a:xfrm>
        </p:grpSpPr>
        <p:sp>
          <p:nvSpPr>
            <p:cNvPr id="51" name="Oval 36">
              <a:extLst>
                <a:ext uri="{FF2B5EF4-FFF2-40B4-BE49-F238E27FC236}">
                  <a16:creationId xmlns="" xmlns:a16="http://schemas.microsoft.com/office/drawing/2014/main" id="{1C46E476-3A81-47B0-B154-244354BEC926}"/>
                </a:ext>
              </a:extLst>
            </p:cNvPr>
            <p:cNvSpPr/>
            <p:nvPr/>
          </p:nvSpPr>
          <p:spPr bwMode="auto">
            <a:xfrm>
              <a:off x="9015925" y="2123030"/>
              <a:ext cx="1369704" cy="1358265"/>
            </a:xfrm>
            <a:prstGeom prst="ellipse">
              <a:avLst/>
            </a:prstGeom>
            <a:solidFill>
              <a:schemeClr val="accent2"/>
            </a:solidFill>
            <a:ln w="635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800" i="0" u="none" strike="noStrike" kern="0" cap="none" spc="0" normalizeH="0" baseline="0" noProof="0" dirty="0">
                <a:ln>
                  <a:noFill/>
                </a:ln>
                <a:solidFill>
                  <a:srgbClr val="FFFFFF"/>
                </a:solidFill>
                <a:effectLst/>
                <a:uLnTx/>
                <a:uFillTx/>
                <a:latin typeface="Arial" panose="020B0604020202020204" pitchFamily="34" charset="0"/>
                <a:ea typeface="思源黑体 Normal" panose="020B0400000000000000" pitchFamily="34" charset="-122"/>
                <a:cs typeface="+mn-ea"/>
                <a:sym typeface="Arial" panose="020B0604020202020204" pitchFamily="34" charset="0"/>
              </a:endParaRPr>
            </a:p>
          </p:txBody>
        </p:sp>
        <p:sp>
          <p:nvSpPr>
            <p:cNvPr id="52" name="Shape 2562">
              <a:extLst>
                <a:ext uri="{FF2B5EF4-FFF2-40B4-BE49-F238E27FC236}">
                  <a16:creationId xmlns="" xmlns:a16="http://schemas.microsoft.com/office/drawing/2014/main" id="{A84D759E-EAE9-4AEC-8CF1-264EB5AB5DAB}"/>
                </a:ext>
              </a:extLst>
            </p:cNvPr>
            <p:cNvSpPr/>
            <p:nvPr/>
          </p:nvSpPr>
          <p:spPr>
            <a:xfrm>
              <a:off x="9380786" y="2485831"/>
              <a:ext cx="651841" cy="651841"/>
            </a:xfrm>
            <a:custGeom>
              <a:avLst/>
              <a:gdLst/>
              <a:ahLst/>
              <a:cxnLst>
                <a:cxn ang="0">
                  <a:pos x="wd2" y="hd2"/>
                </a:cxn>
                <a:cxn ang="5400000">
                  <a:pos x="wd2" y="hd2"/>
                </a:cxn>
                <a:cxn ang="10800000">
                  <a:pos x="wd2" y="hd2"/>
                </a:cxn>
                <a:cxn ang="16200000">
                  <a:pos x="wd2" y="hd2"/>
                </a:cxn>
              </a:cxnLst>
              <a:rect l="0" t="0" r="r" b="b"/>
              <a:pathLst>
                <a:path w="21600" h="21600" extrusionOk="0">
                  <a:moveTo>
                    <a:pt x="20618" y="19636"/>
                  </a:moveTo>
                  <a:cubicBezTo>
                    <a:pt x="20618" y="20179"/>
                    <a:pt x="20178" y="20619"/>
                    <a:pt x="19636" y="20619"/>
                  </a:cubicBezTo>
                  <a:lnTo>
                    <a:pt x="1964" y="20619"/>
                  </a:lnTo>
                  <a:cubicBezTo>
                    <a:pt x="1421" y="20619"/>
                    <a:pt x="982" y="20179"/>
                    <a:pt x="982" y="19636"/>
                  </a:cubicBezTo>
                  <a:lnTo>
                    <a:pt x="982" y="1964"/>
                  </a:lnTo>
                  <a:cubicBezTo>
                    <a:pt x="982" y="1422"/>
                    <a:pt x="1421" y="982"/>
                    <a:pt x="1964" y="982"/>
                  </a:cubicBezTo>
                  <a:lnTo>
                    <a:pt x="19636" y="982"/>
                  </a:lnTo>
                  <a:cubicBezTo>
                    <a:pt x="20178"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moveTo>
                    <a:pt x="4294" y="17673"/>
                  </a:moveTo>
                  <a:lnTo>
                    <a:pt x="8376" y="10732"/>
                  </a:lnTo>
                  <a:lnTo>
                    <a:pt x="10838" y="14425"/>
                  </a:lnTo>
                  <a:cubicBezTo>
                    <a:pt x="10862" y="14484"/>
                    <a:pt x="10898" y="14536"/>
                    <a:pt x="10942" y="14581"/>
                  </a:cubicBezTo>
                  <a:lnTo>
                    <a:pt x="10944" y="14583"/>
                  </a:lnTo>
                  <a:cubicBezTo>
                    <a:pt x="11033" y="14673"/>
                    <a:pt x="11155" y="14727"/>
                    <a:pt x="11291" y="14727"/>
                  </a:cubicBezTo>
                  <a:cubicBezTo>
                    <a:pt x="11427" y="14727"/>
                    <a:pt x="11549" y="14673"/>
                    <a:pt x="11638" y="14583"/>
                  </a:cubicBezTo>
                  <a:lnTo>
                    <a:pt x="13686" y="12536"/>
                  </a:lnTo>
                  <a:lnTo>
                    <a:pt x="17242" y="17673"/>
                  </a:lnTo>
                  <a:cubicBezTo>
                    <a:pt x="17242" y="17673"/>
                    <a:pt x="4294" y="17673"/>
                    <a:pt x="4294" y="17673"/>
                  </a:cubicBezTo>
                  <a:close/>
                  <a:moveTo>
                    <a:pt x="18620" y="17982"/>
                  </a:moveTo>
                  <a:lnTo>
                    <a:pt x="18617" y="17978"/>
                  </a:lnTo>
                  <a:cubicBezTo>
                    <a:pt x="18590" y="17913"/>
                    <a:pt x="18551" y="17858"/>
                    <a:pt x="18501" y="17810"/>
                  </a:cubicBezTo>
                  <a:lnTo>
                    <a:pt x="14201" y="11600"/>
                  </a:lnTo>
                  <a:lnTo>
                    <a:pt x="14200" y="11601"/>
                  </a:lnTo>
                  <a:cubicBezTo>
                    <a:pt x="14127" y="11420"/>
                    <a:pt x="13952" y="11291"/>
                    <a:pt x="13745" y="11291"/>
                  </a:cubicBezTo>
                  <a:cubicBezTo>
                    <a:pt x="13610" y="11291"/>
                    <a:pt x="13488" y="11346"/>
                    <a:pt x="13398" y="11435"/>
                  </a:cubicBezTo>
                  <a:lnTo>
                    <a:pt x="11360" y="13473"/>
                  </a:lnTo>
                  <a:lnTo>
                    <a:pt x="8798" y="9630"/>
                  </a:lnTo>
                  <a:cubicBezTo>
                    <a:pt x="8724" y="9453"/>
                    <a:pt x="8550" y="9327"/>
                    <a:pt x="8345" y="9327"/>
                  </a:cubicBezTo>
                  <a:cubicBezTo>
                    <a:pt x="8175" y="9327"/>
                    <a:pt x="8033" y="9420"/>
                    <a:pt x="7945" y="9551"/>
                  </a:cubicBezTo>
                  <a:lnTo>
                    <a:pt x="7937" y="9546"/>
                  </a:lnTo>
                  <a:lnTo>
                    <a:pt x="3028" y="17891"/>
                  </a:lnTo>
                  <a:lnTo>
                    <a:pt x="3036" y="17897"/>
                  </a:lnTo>
                  <a:cubicBezTo>
                    <a:pt x="2983" y="17974"/>
                    <a:pt x="2945" y="18063"/>
                    <a:pt x="2945" y="18164"/>
                  </a:cubicBezTo>
                  <a:cubicBezTo>
                    <a:pt x="2945" y="18435"/>
                    <a:pt x="3165" y="18655"/>
                    <a:pt x="3436" y="18655"/>
                  </a:cubicBezTo>
                  <a:lnTo>
                    <a:pt x="18164" y="18655"/>
                  </a:lnTo>
                  <a:cubicBezTo>
                    <a:pt x="18435" y="18655"/>
                    <a:pt x="18655" y="18435"/>
                    <a:pt x="18655" y="18164"/>
                  </a:cubicBezTo>
                  <a:cubicBezTo>
                    <a:pt x="18655" y="18099"/>
                    <a:pt x="18640" y="18039"/>
                    <a:pt x="18618" y="17983"/>
                  </a:cubicBezTo>
                  <a:cubicBezTo>
                    <a:pt x="18618" y="17983"/>
                    <a:pt x="18620" y="17982"/>
                    <a:pt x="18620" y="17982"/>
                  </a:cubicBezTo>
                  <a:close/>
                  <a:moveTo>
                    <a:pt x="5400" y="3927"/>
                  </a:moveTo>
                  <a:cubicBezTo>
                    <a:pt x="6213" y="3927"/>
                    <a:pt x="6873" y="4587"/>
                    <a:pt x="6873" y="5400"/>
                  </a:cubicBezTo>
                  <a:cubicBezTo>
                    <a:pt x="6873" y="6214"/>
                    <a:pt x="6213" y="6873"/>
                    <a:pt x="5400" y="6873"/>
                  </a:cubicBezTo>
                  <a:cubicBezTo>
                    <a:pt x="4587" y="6873"/>
                    <a:pt x="3927" y="6214"/>
                    <a:pt x="3927" y="5400"/>
                  </a:cubicBezTo>
                  <a:cubicBezTo>
                    <a:pt x="3927" y="4587"/>
                    <a:pt x="4587" y="3927"/>
                    <a:pt x="5400" y="3927"/>
                  </a:cubicBezTo>
                  <a:moveTo>
                    <a:pt x="5400" y="7855"/>
                  </a:moveTo>
                  <a:cubicBezTo>
                    <a:pt x="6756" y="7855"/>
                    <a:pt x="7855" y="6756"/>
                    <a:pt x="7855" y="5400"/>
                  </a:cubicBezTo>
                  <a:cubicBezTo>
                    <a:pt x="7855" y="4045"/>
                    <a:pt x="6756" y="2945"/>
                    <a:pt x="5400" y="2945"/>
                  </a:cubicBezTo>
                  <a:cubicBezTo>
                    <a:pt x="4044" y="2945"/>
                    <a:pt x="2945" y="4045"/>
                    <a:pt x="2945" y="5400"/>
                  </a:cubicBezTo>
                  <a:cubicBezTo>
                    <a:pt x="2945" y="6756"/>
                    <a:pt x="4044" y="7855"/>
                    <a:pt x="5400" y="7855"/>
                  </a:cubicBezTo>
                </a:path>
              </a:pathLst>
            </a:custGeom>
            <a:solidFill>
              <a:srgbClr val="FFFFFF"/>
            </a:solidFill>
            <a:ln w="12700">
              <a:miter lim="400000"/>
            </a:ln>
          </p:spPr>
          <p:txBody>
            <a:bodyPr lIns="19045" tIns="19045" rIns="19045" bIns="19045" anchor="ctr"/>
            <a:lstStyle/>
            <a:p>
              <a:pPr defTabSz="228600">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dirty="0">
                <a:solidFill>
                  <a:srgbClr val="FFFFFF"/>
                </a:solidFill>
                <a:effectLst>
                  <a:outerShdw blurRad="38100" dist="12700" dir="5400000" rotWithShape="0">
                    <a:srgbClr val="000000">
                      <a:alpha val="50000"/>
                    </a:srgbClr>
                  </a:outerShdw>
                </a:effectLst>
                <a:latin typeface="Arial" panose="020B0604020202020204" pitchFamily="34" charset="0"/>
                <a:ea typeface="思源黑体 Normal" panose="020B0400000000000000" pitchFamily="34" charset="-122"/>
                <a:cs typeface="+mn-ea"/>
                <a:sym typeface="Arial" panose="020B0604020202020204" pitchFamily="34" charset="0"/>
              </a:endParaRPr>
            </a:p>
          </p:txBody>
        </p:sp>
      </p:grpSp>
      <p:sp>
        <p:nvSpPr>
          <p:cNvPr id="53" name="Text Placeholder 8">
            <a:extLst>
              <a:ext uri="{FF2B5EF4-FFF2-40B4-BE49-F238E27FC236}">
                <a16:creationId xmlns="" xmlns:a16="http://schemas.microsoft.com/office/drawing/2014/main" id="{B6D41B85-294F-4ECC-802F-C2E142384812}"/>
              </a:ext>
            </a:extLst>
          </p:cNvPr>
          <p:cNvSpPr txBox="1"/>
          <p:nvPr/>
        </p:nvSpPr>
        <p:spPr>
          <a:xfrm>
            <a:off x="1678037" y="3840112"/>
            <a:ext cx="2009593" cy="336342"/>
          </a:xfrm>
          <a:prstGeom prst="rect">
            <a:avLst/>
          </a:prstGeom>
          <a:solidFill>
            <a:schemeClr val="accent1"/>
          </a:solidFill>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zh-CN" altLang="en-US" sz="1800" dirty="0">
                <a:solidFill>
                  <a:schemeClr val="bg1"/>
                </a:solidFill>
                <a:latin typeface="思源黑体 Normal" panose="020B0400000000000000" pitchFamily="34" charset="-122"/>
                <a:ea typeface="思源黑体 Normal" panose="020B0400000000000000" pitchFamily="34" charset="-122"/>
                <a:sym typeface="Arial" panose="020B0604020202020204" pitchFamily="34" charset="0"/>
              </a:rPr>
              <a:t>标题文字添加</a:t>
            </a:r>
          </a:p>
        </p:txBody>
      </p:sp>
      <p:sp>
        <p:nvSpPr>
          <p:cNvPr id="54" name="Text Placeholder 9">
            <a:extLst>
              <a:ext uri="{FF2B5EF4-FFF2-40B4-BE49-F238E27FC236}">
                <a16:creationId xmlns="" xmlns:a16="http://schemas.microsoft.com/office/drawing/2014/main" id="{47542CC0-AB83-43F9-9C52-0C4D1235A009}"/>
              </a:ext>
            </a:extLst>
          </p:cNvPr>
          <p:cNvSpPr txBox="1"/>
          <p:nvPr/>
        </p:nvSpPr>
        <p:spPr>
          <a:xfrm>
            <a:off x="1422767" y="4513005"/>
            <a:ext cx="2519396" cy="564802"/>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20000"/>
              </a:lnSpc>
            </a:pPr>
            <a:r>
              <a:rPr lang="zh-CN" altLang="en-US" sz="1200" dirty="0">
                <a:solidFill>
                  <a:schemeClr val="tx1">
                    <a:lumMod val="65000"/>
                    <a:lumOff val="35000"/>
                  </a:schemeClr>
                </a:solidFill>
                <a:latin typeface="思源黑体 Light" panose="020B0300000000000000" pitchFamily="34" charset="-122"/>
                <a:ea typeface="思源黑体 Light" panose="020B0300000000000000" pitchFamily="34" charset="-122"/>
                <a:sym typeface="Arial" panose="020B0604020202020204" pitchFamily="34" charset="0"/>
              </a:rPr>
              <a:t>请在此粘贴或者输入你的文字内容请在此粘贴或者输入你的文字内容请在此粘贴或者输入你的文字内容请在此粘贴或者输入你的文字内容</a:t>
            </a:r>
            <a:endParaRPr lang="en-AU" altLang="zh-CN" sz="1200" dirty="0">
              <a:solidFill>
                <a:schemeClr val="tx1">
                  <a:lumMod val="65000"/>
                  <a:lumOff val="35000"/>
                </a:schemeClr>
              </a:solidFill>
              <a:latin typeface="思源黑体 Light" panose="020B0300000000000000" pitchFamily="34" charset="-122"/>
              <a:ea typeface="思源黑体 Light" panose="020B0300000000000000" pitchFamily="34" charset="-122"/>
              <a:sym typeface="Arial" panose="020B0604020202020204" pitchFamily="34" charset="0"/>
            </a:endParaRPr>
          </a:p>
          <a:p>
            <a:endParaRPr lang="en-AU" altLang="zh-CN" sz="1200" dirty="0">
              <a:solidFill>
                <a:schemeClr val="tx1">
                  <a:lumMod val="65000"/>
                  <a:lumOff val="35000"/>
                </a:schemeClr>
              </a:solidFill>
              <a:latin typeface="思源黑体 Normal" panose="020B0400000000000000" pitchFamily="34" charset="-122"/>
              <a:ea typeface="思源黑体 Normal" panose="020B0400000000000000" pitchFamily="34" charset="-122"/>
              <a:sym typeface="Arial" panose="020B0604020202020204" pitchFamily="34" charset="0"/>
            </a:endParaRPr>
          </a:p>
        </p:txBody>
      </p:sp>
      <p:sp>
        <p:nvSpPr>
          <p:cNvPr id="55" name="Text Placeholder 8">
            <a:extLst>
              <a:ext uri="{FF2B5EF4-FFF2-40B4-BE49-F238E27FC236}">
                <a16:creationId xmlns="" xmlns:a16="http://schemas.microsoft.com/office/drawing/2014/main" id="{EA1F4BED-5457-4011-A05C-FAD341F7CB99}"/>
              </a:ext>
            </a:extLst>
          </p:cNvPr>
          <p:cNvSpPr txBox="1"/>
          <p:nvPr/>
        </p:nvSpPr>
        <p:spPr>
          <a:xfrm>
            <a:off x="5347702" y="3840112"/>
            <a:ext cx="2009593" cy="336342"/>
          </a:xfrm>
          <a:prstGeom prst="rect">
            <a:avLst/>
          </a:prstGeom>
          <a:solidFill>
            <a:schemeClr val="accent1"/>
          </a:solidFill>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zh-CN" altLang="en-US" sz="1800" dirty="0">
                <a:solidFill>
                  <a:schemeClr val="bg1"/>
                </a:solidFill>
                <a:latin typeface="思源黑体 Normal" panose="020B0400000000000000" pitchFamily="34" charset="-122"/>
                <a:ea typeface="思源黑体 Normal" panose="020B0400000000000000" pitchFamily="34" charset="-122"/>
                <a:sym typeface="Arial" panose="020B0604020202020204" pitchFamily="34" charset="0"/>
              </a:rPr>
              <a:t>标题文字添加</a:t>
            </a:r>
          </a:p>
        </p:txBody>
      </p:sp>
      <p:sp>
        <p:nvSpPr>
          <p:cNvPr id="56" name="Text Placeholder 9">
            <a:extLst>
              <a:ext uri="{FF2B5EF4-FFF2-40B4-BE49-F238E27FC236}">
                <a16:creationId xmlns="" xmlns:a16="http://schemas.microsoft.com/office/drawing/2014/main" id="{06D4DDC3-197C-4617-94A9-413A1D41DC5A}"/>
              </a:ext>
            </a:extLst>
          </p:cNvPr>
          <p:cNvSpPr txBox="1"/>
          <p:nvPr/>
        </p:nvSpPr>
        <p:spPr>
          <a:xfrm>
            <a:off x="4985117" y="4513005"/>
            <a:ext cx="2519396" cy="564802"/>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20000"/>
              </a:lnSpc>
            </a:pPr>
            <a:r>
              <a:rPr lang="zh-CN" altLang="en-US" sz="1200" dirty="0">
                <a:solidFill>
                  <a:schemeClr val="tx1">
                    <a:lumMod val="65000"/>
                    <a:lumOff val="35000"/>
                  </a:schemeClr>
                </a:solidFill>
                <a:latin typeface="思源黑体 Light" panose="020B0300000000000000" pitchFamily="34" charset="-122"/>
                <a:ea typeface="思源黑体 Light" panose="020B0300000000000000" pitchFamily="34" charset="-122"/>
                <a:sym typeface="Arial" panose="020B0604020202020204" pitchFamily="34" charset="0"/>
              </a:rPr>
              <a:t>请在此粘贴或者输入你的文字内容请在此粘贴或者输入你的文字内容请在此粘贴或者输入你的文字内容请在此粘贴或者输入你的文字内容</a:t>
            </a:r>
            <a:endParaRPr lang="en-AU" altLang="zh-CN" sz="1200" dirty="0">
              <a:solidFill>
                <a:schemeClr val="tx1">
                  <a:lumMod val="65000"/>
                  <a:lumOff val="35000"/>
                </a:schemeClr>
              </a:solidFill>
              <a:latin typeface="思源黑体 Light" panose="020B0300000000000000" pitchFamily="34" charset="-122"/>
              <a:ea typeface="思源黑体 Light" panose="020B0300000000000000" pitchFamily="34" charset="-122"/>
              <a:sym typeface="Arial" panose="020B0604020202020204" pitchFamily="34" charset="0"/>
            </a:endParaRPr>
          </a:p>
          <a:p>
            <a:endParaRPr lang="en-AU" altLang="zh-CN" sz="1200" dirty="0">
              <a:solidFill>
                <a:schemeClr val="tx1">
                  <a:lumMod val="65000"/>
                  <a:lumOff val="35000"/>
                </a:schemeClr>
              </a:solidFill>
              <a:latin typeface="思源黑体 Normal" panose="020B0400000000000000" pitchFamily="34" charset="-122"/>
              <a:ea typeface="思源黑体 Normal" panose="020B0400000000000000" pitchFamily="34" charset="-122"/>
              <a:sym typeface="Arial" panose="020B0604020202020204" pitchFamily="34" charset="0"/>
            </a:endParaRPr>
          </a:p>
        </p:txBody>
      </p:sp>
      <p:sp>
        <p:nvSpPr>
          <p:cNvPr id="57" name="Text Placeholder 8">
            <a:extLst>
              <a:ext uri="{FF2B5EF4-FFF2-40B4-BE49-F238E27FC236}">
                <a16:creationId xmlns="" xmlns:a16="http://schemas.microsoft.com/office/drawing/2014/main" id="{43091280-58B4-4832-9B0B-B766FC83345E}"/>
              </a:ext>
            </a:extLst>
          </p:cNvPr>
          <p:cNvSpPr txBox="1"/>
          <p:nvPr/>
        </p:nvSpPr>
        <p:spPr>
          <a:xfrm>
            <a:off x="8802737" y="3840112"/>
            <a:ext cx="2009593" cy="336342"/>
          </a:xfrm>
          <a:prstGeom prst="rect">
            <a:avLst/>
          </a:prstGeom>
          <a:solidFill>
            <a:schemeClr val="accent1"/>
          </a:solidFill>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zh-CN" altLang="en-US" sz="1600" dirty="0">
                <a:solidFill>
                  <a:schemeClr val="bg1"/>
                </a:solidFill>
                <a:latin typeface="思源黑体 Normal" panose="020B0400000000000000" pitchFamily="34" charset="-122"/>
                <a:ea typeface="思源黑体 Normal" panose="020B0400000000000000" pitchFamily="34" charset="-122"/>
                <a:sym typeface="Arial" panose="020B0604020202020204" pitchFamily="34" charset="0"/>
              </a:rPr>
              <a:t>标题文字添加</a:t>
            </a:r>
          </a:p>
        </p:txBody>
      </p:sp>
      <p:sp>
        <p:nvSpPr>
          <p:cNvPr id="58" name="Text Placeholder 9">
            <a:extLst>
              <a:ext uri="{FF2B5EF4-FFF2-40B4-BE49-F238E27FC236}">
                <a16:creationId xmlns="" xmlns:a16="http://schemas.microsoft.com/office/drawing/2014/main" id="{094A99A6-42A0-4BC6-8AB1-DD4CE0FEB7FA}"/>
              </a:ext>
            </a:extLst>
          </p:cNvPr>
          <p:cNvSpPr txBox="1"/>
          <p:nvPr/>
        </p:nvSpPr>
        <p:spPr>
          <a:xfrm>
            <a:off x="8547467" y="4513005"/>
            <a:ext cx="2519396" cy="564802"/>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20000"/>
              </a:lnSpc>
            </a:pPr>
            <a:r>
              <a:rPr lang="zh-CN" altLang="en-US" sz="1200" dirty="0">
                <a:solidFill>
                  <a:schemeClr val="tx1">
                    <a:lumMod val="65000"/>
                    <a:lumOff val="35000"/>
                  </a:schemeClr>
                </a:solidFill>
                <a:latin typeface="思源黑体 Light" panose="020B0300000000000000" pitchFamily="34" charset="-122"/>
                <a:ea typeface="思源黑体 Light" panose="020B0300000000000000" pitchFamily="34" charset="-122"/>
                <a:sym typeface="Arial" panose="020B0604020202020204" pitchFamily="34" charset="0"/>
              </a:rPr>
              <a:t>请在此粘贴或者输入你的文字内容请在此粘贴或者输入你的文字内容请在此粘贴或者输入你的文字内容请在此粘贴或者输入你的文字内容</a:t>
            </a:r>
            <a:endParaRPr lang="en-AU" altLang="zh-CN" sz="1200" dirty="0">
              <a:solidFill>
                <a:schemeClr val="tx1">
                  <a:lumMod val="65000"/>
                  <a:lumOff val="35000"/>
                </a:schemeClr>
              </a:solidFill>
              <a:latin typeface="思源黑体 Light" panose="020B0300000000000000" pitchFamily="34" charset="-122"/>
              <a:ea typeface="思源黑体 Light" panose="020B0300000000000000" pitchFamily="34" charset="-122"/>
              <a:sym typeface="Arial" panose="020B0604020202020204" pitchFamily="34" charset="0"/>
            </a:endParaRPr>
          </a:p>
          <a:p>
            <a:endParaRPr lang="en-AU" altLang="zh-CN" sz="1200" dirty="0">
              <a:solidFill>
                <a:schemeClr val="tx1">
                  <a:lumMod val="65000"/>
                  <a:lumOff val="35000"/>
                </a:schemeClr>
              </a:solidFill>
              <a:latin typeface="思源黑体 Normal" panose="020B0400000000000000" pitchFamily="34" charset="-122"/>
              <a:ea typeface="思源黑体 Normal" panose="020B0400000000000000" pitchFamily="34" charset="-122"/>
              <a:sym typeface="Arial" panose="020B0604020202020204" pitchFamily="34" charset="0"/>
            </a:endParaRPr>
          </a:p>
        </p:txBody>
      </p:sp>
      <p:pic>
        <p:nvPicPr>
          <p:cNvPr id="59" name="图片 58">
            <a:extLst>
              <a:ext uri="{FF2B5EF4-FFF2-40B4-BE49-F238E27FC236}">
                <a16:creationId xmlns="" xmlns:a16="http://schemas.microsoft.com/office/drawing/2014/main" id="{91DD33D0-60E8-433C-91B5-A2477CB95C2B}"/>
              </a:ext>
            </a:extLst>
          </p:cNvPr>
          <p:cNvPicPr>
            <a:picLocks noChangeAspect="1"/>
          </p:cNvPicPr>
          <p:nvPr/>
        </p:nvPicPr>
        <p:blipFill>
          <a:blip r:embed="rId11" cstate="print">
            <a:extLst>
              <a:ext uri="{28A0092B-C50C-407E-A947-70E740481C1C}">
                <a14:useLocalDpi xmlns:a14="http://schemas.microsoft.com/office/drawing/2010/main" val="0"/>
              </a:ext>
            </a:extLst>
          </a:blip>
          <a:srcRect/>
          <a:stretch/>
        </p:blipFill>
        <p:spPr>
          <a:xfrm>
            <a:off x="9655761" y="109934"/>
            <a:ext cx="1736139" cy="408038"/>
          </a:xfrm>
          <a:prstGeom prst="rect">
            <a:avLst/>
          </a:prstGeom>
        </p:spPr>
      </p:pic>
    </p:spTree>
    <p:extLst>
      <p:ext uri="{BB962C8B-B14F-4D97-AF65-F5344CB8AC3E}">
        <p14:creationId xmlns:p14="http://schemas.microsoft.com/office/powerpoint/2010/main" val="2005836891"/>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44"/>
                                        </p:tgtEl>
                                        <p:attrNameLst>
                                          <p:attrName>style.visibility</p:attrName>
                                        </p:attrNameLst>
                                      </p:cBhvr>
                                      <p:to>
                                        <p:strVal val="visible"/>
                                      </p:to>
                                    </p:set>
                                    <p:anim calcmode="lin" valueType="num">
                                      <p:cBhvr>
                                        <p:cTn id="7" dur="500" fill="hold"/>
                                        <p:tgtEl>
                                          <p:spTgt spid="44"/>
                                        </p:tgtEl>
                                        <p:attrNameLst>
                                          <p:attrName>ppt_w</p:attrName>
                                        </p:attrNameLst>
                                      </p:cBhvr>
                                      <p:tavLst>
                                        <p:tav tm="0">
                                          <p:val>
                                            <p:fltVal val="0"/>
                                          </p:val>
                                        </p:tav>
                                        <p:tav tm="100000">
                                          <p:val>
                                            <p:strVal val="#ppt_w"/>
                                          </p:val>
                                        </p:tav>
                                      </p:tavLst>
                                    </p:anim>
                                    <p:anim calcmode="lin" valueType="num">
                                      <p:cBhvr>
                                        <p:cTn id="8" dur="500" fill="hold"/>
                                        <p:tgtEl>
                                          <p:spTgt spid="44"/>
                                        </p:tgtEl>
                                        <p:attrNameLst>
                                          <p:attrName>ppt_h</p:attrName>
                                        </p:attrNameLst>
                                      </p:cBhvr>
                                      <p:tavLst>
                                        <p:tav tm="0">
                                          <p:val>
                                            <p:fltVal val="0"/>
                                          </p:val>
                                        </p:tav>
                                        <p:tav tm="100000">
                                          <p:val>
                                            <p:strVal val="#ppt_h"/>
                                          </p:val>
                                        </p:tav>
                                      </p:tavLst>
                                    </p:anim>
                                    <p:animEffect transition="in" filter="fade">
                                      <p:cBhvr>
                                        <p:cTn id="9" dur="500"/>
                                        <p:tgtEl>
                                          <p:spTgt spid="44"/>
                                        </p:tgtEl>
                                      </p:cBhvr>
                                    </p:animEffect>
                                  </p:childTnLst>
                                </p:cTn>
                              </p:par>
                            </p:childTnLst>
                          </p:cTn>
                        </p:par>
                        <p:par>
                          <p:cTn id="10" fill="hold">
                            <p:stCondLst>
                              <p:cond delay="500"/>
                            </p:stCondLst>
                            <p:childTnLst>
                              <p:par>
                                <p:cTn id="11" presetID="22" presetClass="entr" presetSubtype="4" fill="hold" nodeType="afterEffect">
                                  <p:stCondLst>
                                    <p:cond delay="0"/>
                                  </p:stCondLst>
                                  <p:childTnLst>
                                    <p:set>
                                      <p:cBhvr>
                                        <p:cTn id="12" dur="1" fill="hold">
                                          <p:stCondLst>
                                            <p:cond delay="0"/>
                                          </p:stCondLst>
                                        </p:cTn>
                                        <p:tgtEl>
                                          <p:spTgt spid="42"/>
                                        </p:tgtEl>
                                        <p:attrNameLst>
                                          <p:attrName>style.visibility</p:attrName>
                                        </p:attrNameLst>
                                      </p:cBhvr>
                                      <p:to>
                                        <p:strVal val="visible"/>
                                      </p:to>
                                    </p:set>
                                    <p:animEffect transition="in" filter="wipe(down)">
                                      <p:cBhvr>
                                        <p:cTn id="13" dur="500"/>
                                        <p:tgtEl>
                                          <p:spTgt spid="42"/>
                                        </p:tgtEl>
                                      </p:cBhvr>
                                    </p:animEffect>
                                  </p:childTnLst>
                                </p:cTn>
                              </p:par>
                            </p:childTnLst>
                          </p:cTn>
                        </p:par>
                        <p:par>
                          <p:cTn id="14" fill="hold">
                            <p:stCondLst>
                              <p:cond delay="1000"/>
                            </p:stCondLst>
                            <p:childTnLst>
                              <p:par>
                                <p:cTn id="15" presetID="53" presetClass="entr" presetSubtype="16" fill="hold" nodeType="afterEffect">
                                  <p:stCondLst>
                                    <p:cond delay="0"/>
                                  </p:stCondLst>
                                  <p:childTnLst>
                                    <p:set>
                                      <p:cBhvr>
                                        <p:cTn id="16" dur="1" fill="hold">
                                          <p:stCondLst>
                                            <p:cond delay="0"/>
                                          </p:stCondLst>
                                        </p:cTn>
                                        <p:tgtEl>
                                          <p:spTgt spid="47"/>
                                        </p:tgtEl>
                                        <p:attrNameLst>
                                          <p:attrName>style.visibility</p:attrName>
                                        </p:attrNameLst>
                                      </p:cBhvr>
                                      <p:to>
                                        <p:strVal val="visible"/>
                                      </p:to>
                                    </p:set>
                                    <p:anim calcmode="lin" valueType="num">
                                      <p:cBhvr>
                                        <p:cTn id="17" dur="500" fill="hold"/>
                                        <p:tgtEl>
                                          <p:spTgt spid="47"/>
                                        </p:tgtEl>
                                        <p:attrNameLst>
                                          <p:attrName>ppt_w</p:attrName>
                                        </p:attrNameLst>
                                      </p:cBhvr>
                                      <p:tavLst>
                                        <p:tav tm="0">
                                          <p:val>
                                            <p:fltVal val="0"/>
                                          </p:val>
                                        </p:tav>
                                        <p:tav tm="100000">
                                          <p:val>
                                            <p:strVal val="#ppt_w"/>
                                          </p:val>
                                        </p:tav>
                                      </p:tavLst>
                                    </p:anim>
                                    <p:anim calcmode="lin" valueType="num">
                                      <p:cBhvr>
                                        <p:cTn id="18" dur="500" fill="hold"/>
                                        <p:tgtEl>
                                          <p:spTgt spid="47"/>
                                        </p:tgtEl>
                                        <p:attrNameLst>
                                          <p:attrName>ppt_h</p:attrName>
                                        </p:attrNameLst>
                                      </p:cBhvr>
                                      <p:tavLst>
                                        <p:tav tm="0">
                                          <p:val>
                                            <p:fltVal val="0"/>
                                          </p:val>
                                        </p:tav>
                                        <p:tav tm="100000">
                                          <p:val>
                                            <p:strVal val="#ppt_h"/>
                                          </p:val>
                                        </p:tav>
                                      </p:tavLst>
                                    </p:anim>
                                    <p:animEffect transition="in" filter="fade">
                                      <p:cBhvr>
                                        <p:cTn id="19" dur="500"/>
                                        <p:tgtEl>
                                          <p:spTgt spid="47"/>
                                        </p:tgtEl>
                                      </p:cBhvr>
                                    </p:animEffect>
                                  </p:childTnLst>
                                </p:cTn>
                              </p:par>
                            </p:childTnLst>
                          </p:cTn>
                        </p:par>
                        <p:par>
                          <p:cTn id="20" fill="hold">
                            <p:stCondLst>
                              <p:cond delay="1500"/>
                            </p:stCondLst>
                            <p:childTnLst>
                              <p:par>
                                <p:cTn id="21" presetID="22" presetClass="entr" presetSubtype="4" fill="hold" nodeType="afterEffect">
                                  <p:stCondLst>
                                    <p:cond delay="0"/>
                                  </p:stCondLst>
                                  <p:childTnLst>
                                    <p:set>
                                      <p:cBhvr>
                                        <p:cTn id="22" dur="1" fill="hold">
                                          <p:stCondLst>
                                            <p:cond delay="0"/>
                                          </p:stCondLst>
                                        </p:cTn>
                                        <p:tgtEl>
                                          <p:spTgt spid="43"/>
                                        </p:tgtEl>
                                        <p:attrNameLst>
                                          <p:attrName>style.visibility</p:attrName>
                                        </p:attrNameLst>
                                      </p:cBhvr>
                                      <p:to>
                                        <p:strVal val="visible"/>
                                      </p:to>
                                    </p:set>
                                    <p:animEffect transition="in" filter="wipe(down)">
                                      <p:cBhvr>
                                        <p:cTn id="23" dur="500"/>
                                        <p:tgtEl>
                                          <p:spTgt spid="43"/>
                                        </p:tgtEl>
                                      </p:cBhvr>
                                    </p:animEffect>
                                  </p:childTnLst>
                                </p:cTn>
                              </p:par>
                            </p:childTnLst>
                          </p:cTn>
                        </p:par>
                        <p:par>
                          <p:cTn id="24" fill="hold">
                            <p:stCondLst>
                              <p:cond delay="2000"/>
                            </p:stCondLst>
                            <p:childTnLst>
                              <p:par>
                                <p:cTn id="25" presetID="53" presetClass="entr" presetSubtype="16" fill="hold" nodeType="afterEffect">
                                  <p:stCondLst>
                                    <p:cond delay="0"/>
                                  </p:stCondLst>
                                  <p:childTnLst>
                                    <p:set>
                                      <p:cBhvr>
                                        <p:cTn id="26" dur="1" fill="hold">
                                          <p:stCondLst>
                                            <p:cond delay="0"/>
                                          </p:stCondLst>
                                        </p:cTn>
                                        <p:tgtEl>
                                          <p:spTgt spid="50"/>
                                        </p:tgtEl>
                                        <p:attrNameLst>
                                          <p:attrName>style.visibility</p:attrName>
                                        </p:attrNameLst>
                                      </p:cBhvr>
                                      <p:to>
                                        <p:strVal val="visible"/>
                                      </p:to>
                                    </p:set>
                                    <p:anim calcmode="lin" valueType="num">
                                      <p:cBhvr>
                                        <p:cTn id="27" dur="500" fill="hold"/>
                                        <p:tgtEl>
                                          <p:spTgt spid="50"/>
                                        </p:tgtEl>
                                        <p:attrNameLst>
                                          <p:attrName>ppt_w</p:attrName>
                                        </p:attrNameLst>
                                      </p:cBhvr>
                                      <p:tavLst>
                                        <p:tav tm="0">
                                          <p:val>
                                            <p:fltVal val="0"/>
                                          </p:val>
                                        </p:tav>
                                        <p:tav tm="100000">
                                          <p:val>
                                            <p:strVal val="#ppt_w"/>
                                          </p:val>
                                        </p:tav>
                                      </p:tavLst>
                                    </p:anim>
                                    <p:anim calcmode="lin" valueType="num">
                                      <p:cBhvr>
                                        <p:cTn id="28" dur="500" fill="hold"/>
                                        <p:tgtEl>
                                          <p:spTgt spid="50"/>
                                        </p:tgtEl>
                                        <p:attrNameLst>
                                          <p:attrName>ppt_h</p:attrName>
                                        </p:attrNameLst>
                                      </p:cBhvr>
                                      <p:tavLst>
                                        <p:tav tm="0">
                                          <p:val>
                                            <p:fltVal val="0"/>
                                          </p:val>
                                        </p:tav>
                                        <p:tav tm="100000">
                                          <p:val>
                                            <p:strVal val="#ppt_h"/>
                                          </p:val>
                                        </p:tav>
                                      </p:tavLst>
                                    </p:anim>
                                    <p:animEffect transition="in" filter="fade">
                                      <p:cBhvr>
                                        <p:cTn id="29" dur="500"/>
                                        <p:tgtEl>
                                          <p:spTgt spid="50"/>
                                        </p:tgtEl>
                                      </p:cBhvr>
                                    </p:animEffect>
                                  </p:childTnLst>
                                </p:cTn>
                              </p:par>
                            </p:childTnLst>
                          </p:cTn>
                        </p:par>
                        <p:par>
                          <p:cTn id="30" fill="hold">
                            <p:stCondLst>
                              <p:cond delay="2500"/>
                            </p:stCondLst>
                            <p:childTnLst>
                              <p:par>
                                <p:cTn id="31" presetID="53" presetClass="entr" presetSubtype="16" fill="hold" grpId="0" nodeType="afterEffect">
                                  <p:stCondLst>
                                    <p:cond delay="0"/>
                                  </p:stCondLst>
                                  <p:childTnLst>
                                    <p:set>
                                      <p:cBhvr>
                                        <p:cTn id="32" dur="1" fill="hold">
                                          <p:stCondLst>
                                            <p:cond delay="0"/>
                                          </p:stCondLst>
                                        </p:cTn>
                                        <p:tgtEl>
                                          <p:spTgt spid="53">
                                            <p:txEl>
                                              <p:pRg st="0" end="0"/>
                                            </p:txEl>
                                          </p:spTgt>
                                        </p:tgtEl>
                                        <p:attrNameLst>
                                          <p:attrName>style.visibility</p:attrName>
                                        </p:attrNameLst>
                                      </p:cBhvr>
                                      <p:to>
                                        <p:strVal val="visible"/>
                                      </p:to>
                                    </p:set>
                                    <p:anim calcmode="lin" valueType="num">
                                      <p:cBhvr>
                                        <p:cTn id="33" dur="500" fill="hold"/>
                                        <p:tgtEl>
                                          <p:spTgt spid="53">
                                            <p:txEl>
                                              <p:pRg st="0" end="0"/>
                                            </p:txEl>
                                          </p:spTgt>
                                        </p:tgtEl>
                                        <p:attrNameLst>
                                          <p:attrName>ppt_w</p:attrName>
                                        </p:attrNameLst>
                                      </p:cBhvr>
                                      <p:tavLst>
                                        <p:tav tm="0">
                                          <p:val>
                                            <p:fltVal val="0"/>
                                          </p:val>
                                        </p:tav>
                                        <p:tav tm="100000">
                                          <p:val>
                                            <p:strVal val="#ppt_w"/>
                                          </p:val>
                                        </p:tav>
                                      </p:tavLst>
                                    </p:anim>
                                    <p:anim calcmode="lin" valueType="num">
                                      <p:cBhvr>
                                        <p:cTn id="34" dur="500" fill="hold"/>
                                        <p:tgtEl>
                                          <p:spTgt spid="53">
                                            <p:txEl>
                                              <p:pRg st="0" end="0"/>
                                            </p:txEl>
                                          </p:spTgt>
                                        </p:tgtEl>
                                        <p:attrNameLst>
                                          <p:attrName>ppt_h</p:attrName>
                                        </p:attrNameLst>
                                      </p:cBhvr>
                                      <p:tavLst>
                                        <p:tav tm="0">
                                          <p:val>
                                            <p:fltVal val="0"/>
                                          </p:val>
                                        </p:tav>
                                        <p:tav tm="100000">
                                          <p:val>
                                            <p:strVal val="#ppt_h"/>
                                          </p:val>
                                        </p:tav>
                                      </p:tavLst>
                                    </p:anim>
                                    <p:animEffect transition="in" filter="fade">
                                      <p:cBhvr>
                                        <p:cTn id="35" dur="500"/>
                                        <p:tgtEl>
                                          <p:spTgt spid="53">
                                            <p:txEl>
                                              <p:pRg st="0" end="0"/>
                                            </p:txEl>
                                          </p:spTgt>
                                        </p:tgtEl>
                                      </p:cBhvr>
                                    </p:animEffect>
                                  </p:childTnLst>
                                </p:cTn>
                              </p:par>
                            </p:childTnLst>
                          </p:cTn>
                        </p:par>
                        <p:par>
                          <p:cTn id="36" fill="hold">
                            <p:stCondLst>
                              <p:cond delay="3000"/>
                            </p:stCondLst>
                            <p:childTnLst>
                              <p:par>
                                <p:cTn id="37" presetID="22" presetClass="entr" presetSubtype="4" fill="hold" grpId="0" nodeType="afterEffect">
                                  <p:stCondLst>
                                    <p:cond delay="0"/>
                                  </p:stCondLst>
                                  <p:childTnLst>
                                    <p:set>
                                      <p:cBhvr>
                                        <p:cTn id="38" dur="1" fill="hold">
                                          <p:stCondLst>
                                            <p:cond delay="0"/>
                                          </p:stCondLst>
                                        </p:cTn>
                                        <p:tgtEl>
                                          <p:spTgt spid="54">
                                            <p:txEl>
                                              <p:pRg st="0" end="0"/>
                                            </p:txEl>
                                          </p:spTgt>
                                        </p:tgtEl>
                                        <p:attrNameLst>
                                          <p:attrName>style.visibility</p:attrName>
                                        </p:attrNameLst>
                                      </p:cBhvr>
                                      <p:to>
                                        <p:strVal val="visible"/>
                                      </p:to>
                                    </p:set>
                                    <p:animEffect transition="in" filter="wipe(down)">
                                      <p:cBhvr>
                                        <p:cTn id="39" dur="500"/>
                                        <p:tgtEl>
                                          <p:spTgt spid="54">
                                            <p:txEl>
                                              <p:pRg st="0" end="0"/>
                                            </p:txEl>
                                          </p:spTgt>
                                        </p:tgtEl>
                                      </p:cBhvr>
                                    </p:animEffect>
                                  </p:childTnLst>
                                </p:cTn>
                              </p:par>
                            </p:childTnLst>
                          </p:cTn>
                        </p:par>
                        <p:par>
                          <p:cTn id="40" fill="hold">
                            <p:stCondLst>
                              <p:cond delay="3500"/>
                            </p:stCondLst>
                            <p:childTnLst>
                              <p:par>
                                <p:cTn id="41" presetID="53" presetClass="entr" presetSubtype="16" fill="hold" grpId="0" nodeType="afterEffect">
                                  <p:stCondLst>
                                    <p:cond delay="0"/>
                                  </p:stCondLst>
                                  <p:childTnLst>
                                    <p:set>
                                      <p:cBhvr>
                                        <p:cTn id="42" dur="1" fill="hold">
                                          <p:stCondLst>
                                            <p:cond delay="0"/>
                                          </p:stCondLst>
                                        </p:cTn>
                                        <p:tgtEl>
                                          <p:spTgt spid="55">
                                            <p:txEl>
                                              <p:pRg st="0" end="0"/>
                                            </p:txEl>
                                          </p:spTgt>
                                        </p:tgtEl>
                                        <p:attrNameLst>
                                          <p:attrName>style.visibility</p:attrName>
                                        </p:attrNameLst>
                                      </p:cBhvr>
                                      <p:to>
                                        <p:strVal val="visible"/>
                                      </p:to>
                                    </p:set>
                                    <p:anim calcmode="lin" valueType="num">
                                      <p:cBhvr>
                                        <p:cTn id="43" dur="500" fill="hold"/>
                                        <p:tgtEl>
                                          <p:spTgt spid="55">
                                            <p:txEl>
                                              <p:pRg st="0" end="0"/>
                                            </p:txEl>
                                          </p:spTgt>
                                        </p:tgtEl>
                                        <p:attrNameLst>
                                          <p:attrName>ppt_w</p:attrName>
                                        </p:attrNameLst>
                                      </p:cBhvr>
                                      <p:tavLst>
                                        <p:tav tm="0">
                                          <p:val>
                                            <p:fltVal val="0"/>
                                          </p:val>
                                        </p:tav>
                                        <p:tav tm="100000">
                                          <p:val>
                                            <p:strVal val="#ppt_w"/>
                                          </p:val>
                                        </p:tav>
                                      </p:tavLst>
                                    </p:anim>
                                    <p:anim calcmode="lin" valueType="num">
                                      <p:cBhvr>
                                        <p:cTn id="44" dur="500" fill="hold"/>
                                        <p:tgtEl>
                                          <p:spTgt spid="55">
                                            <p:txEl>
                                              <p:pRg st="0" end="0"/>
                                            </p:txEl>
                                          </p:spTgt>
                                        </p:tgtEl>
                                        <p:attrNameLst>
                                          <p:attrName>ppt_h</p:attrName>
                                        </p:attrNameLst>
                                      </p:cBhvr>
                                      <p:tavLst>
                                        <p:tav tm="0">
                                          <p:val>
                                            <p:fltVal val="0"/>
                                          </p:val>
                                        </p:tav>
                                        <p:tav tm="100000">
                                          <p:val>
                                            <p:strVal val="#ppt_h"/>
                                          </p:val>
                                        </p:tav>
                                      </p:tavLst>
                                    </p:anim>
                                    <p:animEffect transition="in" filter="fade">
                                      <p:cBhvr>
                                        <p:cTn id="45" dur="500"/>
                                        <p:tgtEl>
                                          <p:spTgt spid="55">
                                            <p:txEl>
                                              <p:pRg st="0" end="0"/>
                                            </p:txEl>
                                          </p:spTgt>
                                        </p:tgtEl>
                                      </p:cBhvr>
                                    </p:animEffect>
                                  </p:childTnLst>
                                </p:cTn>
                              </p:par>
                            </p:childTnLst>
                          </p:cTn>
                        </p:par>
                        <p:par>
                          <p:cTn id="46" fill="hold">
                            <p:stCondLst>
                              <p:cond delay="4000"/>
                            </p:stCondLst>
                            <p:childTnLst>
                              <p:par>
                                <p:cTn id="47" presetID="22" presetClass="entr" presetSubtype="4" fill="hold" grpId="0" nodeType="afterEffect">
                                  <p:stCondLst>
                                    <p:cond delay="0"/>
                                  </p:stCondLst>
                                  <p:childTnLst>
                                    <p:set>
                                      <p:cBhvr>
                                        <p:cTn id="48" dur="1" fill="hold">
                                          <p:stCondLst>
                                            <p:cond delay="0"/>
                                          </p:stCondLst>
                                        </p:cTn>
                                        <p:tgtEl>
                                          <p:spTgt spid="56">
                                            <p:txEl>
                                              <p:pRg st="0" end="0"/>
                                            </p:txEl>
                                          </p:spTgt>
                                        </p:tgtEl>
                                        <p:attrNameLst>
                                          <p:attrName>style.visibility</p:attrName>
                                        </p:attrNameLst>
                                      </p:cBhvr>
                                      <p:to>
                                        <p:strVal val="visible"/>
                                      </p:to>
                                    </p:set>
                                    <p:animEffect transition="in" filter="wipe(down)">
                                      <p:cBhvr>
                                        <p:cTn id="49" dur="500"/>
                                        <p:tgtEl>
                                          <p:spTgt spid="56">
                                            <p:txEl>
                                              <p:pRg st="0" end="0"/>
                                            </p:txEl>
                                          </p:spTgt>
                                        </p:tgtEl>
                                      </p:cBhvr>
                                    </p:animEffect>
                                  </p:childTnLst>
                                </p:cTn>
                              </p:par>
                            </p:childTnLst>
                          </p:cTn>
                        </p:par>
                        <p:par>
                          <p:cTn id="50" fill="hold">
                            <p:stCondLst>
                              <p:cond delay="4500"/>
                            </p:stCondLst>
                            <p:childTnLst>
                              <p:par>
                                <p:cTn id="51" presetID="53" presetClass="entr" presetSubtype="16" fill="hold" grpId="0" nodeType="afterEffect">
                                  <p:stCondLst>
                                    <p:cond delay="0"/>
                                  </p:stCondLst>
                                  <p:childTnLst>
                                    <p:set>
                                      <p:cBhvr>
                                        <p:cTn id="52" dur="1" fill="hold">
                                          <p:stCondLst>
                                            <p:cond delay="0"/>
                                          </p:stCondLst>
                                        </p:cTn>
                                        <p:tgtEl>
                                          <p:spTgt spid="57">
                                            <p:txEl>
                                              <p:pRg st="0" end="0"/>
                                            </p:txEl>
                                          </p:spTgt>
                                        </p:tgtEl>
                                        <p:attrNameLst>
                                          <p:attrName>style.visibility</p:attrName>
                                        </p:attrNameLst>
                                      </p:cBhvr>
                                      <p:to>
                                        <p:strVal val="visible"/>
                                      </p:to>
                                    </p:set>
                                    <p:anim calcmode="lin" valueType="num">
                                      <p:cBhvr>
                                        <p:cTn id="53" dur="500" fill="hold"/>
                                        <p:tgtEl>
                                          <p:spTgt spid="57">
                                            <p:txEl>
                                              <p:pRg st="0" end="0"/>
                                            </p:txEl>
                                          </p:spTgt>
                                        </p:tgtEl>
                                        <p:attrNameLst>
                                          <p:attrName>ppt_w</p:attrName>
                                        </p:attrNameLst>
                                      </p:cBhvr>
                                      <p:tavLst>
                                        <p:tav tm="0">
                                          <p:val>
                                            <p:fltVal val="0"/>
                                          </p:val>
                                        </p:tav>
                                        <p:tav tm="100000">
                                          <p:val>
                                            <p:strVal val="#ppt_w"/>
                                          </p:val>
                                        </p:tav>
                                      </p:tavLst>
                                    </p:anim>
                                    <p:anim calcmode="lin" valueType="num">
                                      <p:cBhvr>
                                        <p:cTn id="54" dur="500" fill="hold"/>
                                        <p:tgtEl>
                                          <p:spTgt spid="57">
                                            <p:txEl>
                                              <p:pRg st="0" end="0"/>
                                            </p:txEl>
                                          </p:spTgt>
                                        </p:tgtEl>
                                        <p:attrNameLst>
                                          <p:attrName>ppt_h</p:attrName>
                                        </p:attrNameLst>
                                      </p:cBhvr>
                                      <p:tavLst>
                                        <p:tav tm="0">
                                          <p:val>
                                            <p:fltVal val="0"/>
                                          </p:val>
                                        </p:tav>
                                        <p:tav tm="100000">
                                          <p:val>
                                            <p:strVal val="#ppt_h"/>
                                          </p:val>
                                        </p:tav>
                                      </p:tavLst>
                                    </p:anim>
                                    <p:animEffect transition="in" filter="fade">
                                      <p:cBhvr>
                                        <p:cTn id="55" dur="500"/>
                                        <p:tgtEl>
                                          <p:spTgt spid="57">
                                            <p:txEl>
                                              <p:pRg st="0" end="0"/>
                                            </p:txEl>
                                          </p:spTgt>
                                        </p:tgtEl>
                                      </p:cBhvr>
                                    </p:animEffect>
                                  </p:childTnLst>
                                </p:cTn>
                              </p:par>
                            </p:childTnLst>
                          </p:cTn>
                        </p:par>
                        <p:par>
                          <p:cTn id="56" fill="hold">
                            <p:stCondLst>
                              <p:cond delay="5000"/>
                            </p:stCondLst>
                            <p:childTnLst>
                              <p:par>
                                <p:cTn id="57" presetID="22" presetClass="entr" presetSubtype="4" fill="hold" grpId="0" nodeType="afterEffect">
                                  <p:stCondLst>
                                    <p:cond delay="0"/>
                                  </p:stCondLst>
                                  <p:childTnLst>
                                    <p:set>
                                      <p:cBhvr>
                                        <p:cTn id="58" dur="1" fill="hold">
                                          <p:stCondLst>
                                            <p:cond delay="0"/>
                                          </p:stCondLst>
                                        </p:cTn>
                                        <p:tgtEl>
                                          <p:spTgt spid="58">
                                            <p:txEl>
                                              <p:pRg st="0" end="0"/>
                                            </p:txEl>
                                          </p:spTgt>
                                        </p:tgtEl>
                                        <p:attrNameLst>
                                          <p:attrName>style.visibility</p:attrName>
                                        </p:attrNameLst>
                                      </p:cBhvr>
                                      <p:to>
                                        <p:strVal val="visible"/>
                                      </p:to>
                                    </p:set>
                                    <p:animEffect transition="in" filter="wipe(down)">
                                      <p:cBhvr>
                                        <p:cTn id="59" dur="500"/>
                                        <p:tgtEl>
                                          <p:spTgt spid="58">
                                            <p:txEl>
                                              <p:pRg st="0" end="0"/>
                                            </p:txEl>
                                          </p:spTgt>
                                        </p:tgtEl>
                                      </p:cBhvr>
                                    </p:animEffect>
                                  </p:childTnLst>
                                </p:cTn>
                              </p:par>
                            </p:childTnLst>
                          </p:cTn>
                        </p:par>
                        <p:par>
                          <p:cTn id="60" fill="hold">
                            <p:stCondLst>
                              <p:cond delay="5500"/>
                            </p:stCondLst>
                            <p:childTnLst>
                              <p:par>
                                <p:cTn id="61" presetID="2" presetClass="entr" presetSubtype="2" fill="hold" nodeType="afterEffect">
                                  <p:stCondLst>
                                    <p:cond delay="0"/>
                                  </p:stCondLst>
                                  <p:childTnLst>
                                    <p:set>
                                      <p:cBhvr>
                                        <p:cTn id="62" dur="1" fill="hold">
                                          <p:stCondLst>
                                            <p:cond delay="0"/>
                                          </p:stCondLst>
                                        </p:cTn>
                                        <p:tgtEl>
                                          <p:spTgt spid="59"/>
                                        </p:tgtEl>
                                        <p:attrNameLst>
                                          <p:attrName>style.visibility</p:attrName>
                                        </p:attrNameLst>
                                      </p:cBhvr>
                                      <p:to>
                                        <p:strVal val="visible"/>
                                      </p:to>
                                    </p:set>
                                    <p:anim calcmode="lin" valueType="num">
                                      <p:cBhvr additive="base">
                                        <p:cTn id="63" dur="500" fill="hold"/>
                                        <p:tgtEl>
                                          <p:spTgt spid="59"/>
                                        </p:tgtEl>
                                        <p:attrNameLst>
                                          <p:attrName>ppt_x</p:attrName>
                                        </p:attrNameLst>
                                      </p:cBhvr>
                                      <p:tavLst>
                                        <p:tav tm="0">
                                          <p:val>
                                            <p:strVal val="1+#ppt_w/2"/>
                                          </p:val>
                                        </p:tav>
                                        <p:tav tm="100000">
                                          <p:val>
                                            <p:strVal val="#ppt_x"/>
                                          </p:val>
                                        </p:tav>
                                      </p:tavLst>
                                    </p:anim>
                                    <p:anim calcmode="lin" valueType="num">
                                      <p:cBhvr additive="base">
                                        <p:cTn id="64" dur="500" fill="hold"/>
                                        <p:tgtEl>
                                          <p:spTgt spid="5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 grpId="0" build="p"/>
      <p:bldP spid="54" grpId="0" build="p"/>
      <p:bldP spid="55" grpId="0" build="p"/>
      <p:bldP spid="56" grpId="0" build="p"/>
      <p:bldP spid="57" grpId="0" build="p"/>
      <p:bldP spid="58"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6" name="PA_直接连接符 29"/>
          <p:cNvCxnSpPr/>
          <p:nvPr>
            <p:custDataLst>
              <p:tags r:id="rId1"/>
            </p:custDataLst>
          </p:nvPr>
        </p:nvCxnSpPr>
        <p:spPr>
          <a:xfrm>
            <a:off x="567190" y="623733"/>
            <a:ext cx="10854156"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nvGrpSpPr>
          <p:cNvPr id="47" name="PA_组合 30"/>
          <p:cNvGrpSpPr/>
          <p:nvPr>
            <p:custDataLst>
              <p:tags r:id="rId2"/>
            </p:custDataLst>
          </p:nvPr>
        </p:nvGrpSpPr>
        <p:grpSpPr>
          <a:xfrm rot="14400000">
            <a:off x="522221" y="96364"/>
            <a:ext cx="458526" cy="375435"/>
            <a:chOff x="3059816" y="700304"/>
            <a:chExt cx="615694" cy="504120"/>
          </a:xfrm>
          <a:solidFill>
            <a:schemeClr val="accent1"/>
          </a:solidFill>
        </p:grpSpPr>
        <p:sp>
          <p:nvSpPr>
            <p:cNvPr id="48" name="PA_椭圆 31"/>
            <p:cNvSpPr/>
            <p:nvPr>
              <p:custDataLst>
                <p:tags r:id="rId4"/>
              </p:custDataLst>
            </p:nvPr>
          </p:nvSpPr>
          <p:spPr>
            <a:xfrm>
              <a:off x="3531462" y="844352"/>
              <a:ext cx="144048" cy="144048"/>
            </a:xfrm>
            <a:prstGeom prst="ellipse">
              <a:avLst/>
            </a:prstGeom>
            <a:grp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530">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49" name="PA_椭圆 32"/>
            <p:cNvSpPr/>
            <p:nvPr>
              <p:custDataLst>
                <p:tags r:id="rId5"/>
              </p:custDataLst>
            </p:nvPr>
          </p:nvSpPr>
          <p:spPr>
            <a:xfrm>
              <a:off x="3059816" y="700304"/>
              <a:ext cx="144048" cy="144048"/>
            </a:xfrm>
            <a:prstGeom prst="ellipse">
              <a:avLst/>
            </a:prstGeom>
            <a:grp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530">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50" name="PA_椭圆 33"/>
            <p:cNvSpPr/>
            <p:nvPr>
              <p:custDataLst>
                <p:tags r:id="rId6"/>
              </p:custDataLst>
            </p:nvPr>
          </p:nvSpPr>
          <p:spPr>
            <a:xfrm>
              <a:off x="3059816" y="1060376"/>
              <a:ext cx="144048" cy="144048"/>
            </a:xfrm>
            <a:prstGeom prst="ellipse">
              <a:avLst/>
            </a:prstGeom>
            <a:grp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530">
                <a:latin typeface="思源黑体" panose="020B0500000000000000" pitchFamily="34" charset="-122"/>
                <a:ea typeface="思源黑体" panose="020B0500000000000000" pitchFamily="34" charset="-122"/>
                <a:sym typeface="思源黑体" panose="020B0500000000000000" pitchFamily="34" charset="-122"/>
              </a:endParaRPr>
            </a:p>
          </p:txBody>
        </p:sp>
        <p:cxnSp>
          <p:nvCxnSpPr>
            <p:cNvPr id="51" name="PA_直接连接符 34"/>
            <p:cNvCxnSpPr>
              <a:stCxn id="48" idx="7"/>
              <a:endCxn id="50" idx="3"/>
            </p:cNvCxnSpPr>
            <p:nvPr>
              <p:custDataLst>
                <p:tags r:id="rId7"/>
              </p:custDataLst>
            </p:nvPr>
          </p:nvCxnSpPr>
          <p:spPr>
            <a:xfrm flipH="1">
              <a:off x="3080911" y="865447"/>
              <a:ext cx="573504" cy="317882"/>
            </a:xfrm>
            <a:prstGeom prst="line">
              <a:avLst/>
            </a:prstGeom>
            <a:grpFill/>
            <a:ln w="9525" cap="flat" cmpd="sng" algn="ctr">
              <a:solidFill>
                <a:schemeClr val="accent1"/>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52" name="PA_直接连接符 35"/>
            <p:cNvCxnSpPr>
              <a:stCxn id="49" idx="0"/>
            </p:cNvCxnSpPr>
            <p:nvPr>
              <p:custDataLst>
                <p:tags r:id="rId8"/>
              </p:custDataLst>
            </p:nvPr>
          </p:nvCxnSpPr>
          <p:spPr>
            <a:xfrm>
              <a:off x="3131840" y="700304"/>
              <a:ext cx="0" cy="447037"/>
            </a:xfrm>
            <a:prstGeom prst="line">
              <a:avLst/>
            </a:prstGeom>
            <a:grpFill/>
            <a:ln w="9525" cap="flat" cmpd="sng" algn="ctr">
              <a:solidFill>
                <a:schemeClr val="accent1"/>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grpSp>
      <p:sp>
        <p:nvSpPr>
          <p:cNvPr id="53" name="PA_矩形 22"/>
          <p:cNvSpPr>
            <a:spLocks noChangeArrowheads="1"/>
          </p:cNvSpPr>
          <p:nvPr>
            <p:custDataLst>
              <p:tags r:id="rId3"/>
            </p:custDataLst>
          </p:nvPr>
        </p:nvSpPr>
        <p:spPr bwMode="auto">
          <a:xfrm>
            <a:off x="1030673" y="12217"/>
            <a:ext cx="2744003" cy="6526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square">
            <a:spAutoFit/>
          </a:bodyPr>
          <a:lstStyle/>
          <a:p>
            <a:pPr algn="l" eaLnBrk="1" fontAlgn="base" hangingPunct="1">
              <a:lnSpc>
                <a:spcPct val="120000"/>
              </a:lnSpc>
            </a:pPr>
            <a:r>
              <a:rPr lang="zh-CN" altLang="en-US" sz="3034" dirty="0">
                <a:solidFill>
                  <a:schemeClr val="accent1"/>
                </a:solidFill>
                <a:latin typeface="思源黑体" panose="020B0500000000000000" pitchFamily="34" charset="-122"/>
                <a:ea typeface="思源黑体" panose="020B0500000000000000" pitchFamily="34" charset="-122"/>
                <a:sym typeface="思源黑体" panose="020B0500000000000000" pitchFamily="34" charset="-122"/>
              </a:rPr>
              <a:t>添加标题文字</a:t>
            </a:r>
          </a:p>
        </p:txBody>
      </p:sp>
      <p:pic>
        <p:nvPicPr>
          <p:cNvPr id="55" name="图片 54">
            <a:extLst>
              <a:ext uri="{FF2B5EF4-FFF2-40B4-BE49-F238E27FC236}">
                <a16:creationId xmlns="" xmlns:a16="http://schemas.microsoft.com/office/drawing/2014/main" id="{83581676-7091-4401-99D6-8A8E5CDB68B0}"/>
              </a:ext>
            </a:extLst>
          </p:cNvPr>
          <p:cNvPicPr>
            <a:picLocks noChangeAspect="1"/>
          </p:cNvPicPr>
          <p:nvPr/>
        </p:nvPicPr>
        <p:blipFill>
          <a:blip r:embed="rId11" cstate="print">
            <a:extLst>
              <a:ext uri="{28A0092B-C50C-407E-A947-70E740481C1C}">
                <a14:useLocalDpi xmlns:a14="http://schemas.microsoft.com/office/drawing/2010/main" val="0"/>
              </a:ext>
            </a:extLst>
          </a:blip>
          <a:srcRect/>
          <a:stretch/>
        </p:blipFill>
        <p:spPr>
          <a:xfrm>
            <a:off x="9655761" y="109934"/>
            <a:ext cx="1736139" cy="408038"/>
          </a:xfrm>
          <a:prstGeom prst="rect">
            <a:avLst/>
          </a:prstGeom>
        </p:spPr>
      </p:pic>
      <p:pic>
        <p:nvPicPr>
          <p:cNvPr id="56" name="图片占位符 33">
            <a:extLst>
              <a:ext uri="{FF2B5EF4-FFF2-40B4-BE49-F238E27FC236}">
                <a16:creationId xmlns="" xmlns:a16="http://schemas.microsoft.com/office/drawing/2014/main" id="{B4CC66C9-A034-4E39-AC59-BCB4EF66AF1E}"/>
              </a:ext>
            </a:extLst>
          </p:cNvPr>
          <p:cNvPicPr>
            <a:picLocks noGrp="1" noChangeAspect="1"/>
          </p:cNvPicPr>
          <p:nvPr/>
        </p:nvPicPr>
        <p:blipFill rotWithShape="1">
          <a:blip r:embed="rId12" cstate="print">
            <a:extLst>
              <a:ext uri="{28A0092B-C50C-407E-A947-70E740481C1C}">
                <a14:useLocalDpi xmlns:a14="http://schemas.microsoft.com/office/drawing/2010/main" val="0"/>
              </a:ext>
            </a:extLst>
          </a:blip>
          <a:srcRect l="12501" r="12501"/>
          <a:stretch>
            <a:fillRect/>
          </a:stretch>
        </p:blipFill>
        <p:spPr>
          <a:xfrm>
            <a:off x="1289083" y="1563757"/>
            <a:ext cx="2360424" cy="2360422"/>
          </a:xfrm>
          <a:prstGeom prst="ellipse">
            <a:avLst/>
          </a:prstGeom>
          <a:ln>
            <a:solidFill>
              <a:schemeClr val="bg1">
                <a:lumMod val="75000"/>
              </a:schemeClr>
            </a:solidFill>
          </a:ln>
        </p:spPr>
      </p:pic>
      <p:pic>
        <p:nvPicPr>
          <p:cNvPr id="57" name="图片占位符 35">
            <a:extLst>
              <a:ext uri="{FF2B5EF4-FFF2-40B4-BE49-F238E27FC236}">
                <a16:creationId xmlns="" xmlns:a16="http://schemas.microsoft.com/office/drawing/2014/main" id="{C78D1924-3C48-49D3-B56C-E663728AA5BD}"/>
              </a:ext>
            </a:extLst>
          </p:cNvPr>
          <p:cNvPicPr>
            <a:picLocks noGrp="1" noChangeAspect="1"/>
          </p:cNvPicPr>
          <p:nvPr/>
        </p:nvPicPr>
        <p:blipFill rotWithShape="1">
          <a:blip r:embed="rId13" cstate="print">
            <a:extLst>
              <a:ext uri="{28A0092B-C50C-407E-A947-70E740481C1C}">
                <a14:useLocalDpi xmlns:a14="http://schemas.microsoft.com/office/drawing/2010/main" val="0"/>
              </a:ext>
            </a:extLst>
          </a:blip>
          <a:srcRect l="8868" r="8868"/>
          <a:stretch>
            <a:fillRect/>
          </a:stretch>
        </p:blipFill>
        <p:spPr>
          <a:xfrm>
            <a:off x="4915795" y="1563761"/>
            <a:ext cx="2360424" cy="2360422"/>
          </a:xfrm>
          <a:prstGeom prst="ellipse">
            <a:avLst/>
          </a:prstGeom>
          <a:ln>
            <a:solidFill>
              <a:schemeClr val="bg1">
                <a:lumMod val="75000"/>
              </a:schemeClr>
            </a:solidFill>
          </a:ln>
        </p:spPr>
      </p:pic>
      <p:pic>
        <p:nvPicPr>
          <p:cNvPr id="58" name="图片占位符 37">
            <a:extLst>
              <a:ext uri="{FF2B5EF4-FFF2-40B4-BE49-F238E27FC236}">
                <a16:creationId xmlns="" xmlns:a16="http://schemas.microsoft.com/office/drawing/2014/main" id="{70CB05BE-ABCB-428A-8F57-A70401271956}"/>
              </a:ext>
            </a:extLst>
          </p:cNvPr>
          <p:cNvPicPr>
            <a:picLocks noGrp="1" noChangeAspect="1"/>
          </p:cNvPicPr>
          <p:nvPr/>
        </p:nvPicPr>
        <p:blipFill rotWithShape="1">
          <a:blip r:embed="rId14" cstate="print">
            <a:extLst>
              <a:ext uri="{28A0092B-C50C-407E-A947-70E740481C1C}">
                <a14:useLocalDpi xmlns:a14="http://schemas.microsoft.com/office/drawing/2010/main" val="0"/>
              </a:ext>
            </a:extLst>
          </a:blip>
          <a:srcRect l="8849" r="8849"/>
          <a:stretch>
            <a:fillRect/>
          </a:stretch>
        </p:blipFill>
        <p:spPr>
          <a:xfrm>
            <a:off x="8542503" y="1563761"/>
            <a:ext cx="2360424" cy="2360422"/>
          </a:xfrm>
          <a:prstGeom prst="ellipse">
            <a:avLst/>
          </a:prstGeom>
          <a:ln>
            <a:solidFill>
              <a:schemeClr val="bg1">
                <a:lumMod val="75000"/>
              </a:schemeClr>
            </a:solidFill>
          </a:ln>
        </p:spPr>
      </p:pic>
      <p:grpSp>
        <p:nvGrpSpPr>
          <p:cNvPr id="59" name="组合 58">
            <a:extLst>
              <a:ext uri="{FF2B5EF4-FFF2-40B4-BE49-F238E27FC236}">
                <a16:creationId xmlns="" xmlns:a16="http://schemas.microsoft.com/office/drawing/2014/main" id="{B7652644-4E1C-4F29-BF51-DAD9402AEE75}"/>
              </a:ext>
            </a:extLst>
          </p:cNvPr>
          <p:cNvGrpSpPr/>
          <p:nvPr/>
        </p:nvGrpSpPr>
        <p:grpSpPr>
          <a:xfrm>
            <a:off x="851483" y="3591533"/>
            <a:ext cx="3232575" cy="2141423"/>
            <a:chOff x="851483" y="3591531"/>
            <a:chExt cx="3232574" cy="2141423"/>
          </a:xfrm>
        </p:grpSpPr>
        <p:sp>
          <p:nvSpPr>
            <p:cNvPr id="60" name="椭圆 59">
              <a:extLst>
                <a:ext uri="{FF2B5EF4-FFF2-40B4-BE49-F238E27FC236}">
                  <a16:creationId xmlns="" xmlns:a16="http://schemas.microsoft.com/office/drawing/2014/main" id="{3155AFD3-9F40-4443-BAED-41963BC9B95E}"/>
                </a:ext>
              </a:extLst>
            </p:cNvPr>
            <p:cNvSpPr/>
            <p:nvPr/>
          </p:nvSpPr>
          <p:spPr>
            <a:xfrm>
              <a:off x="2086770" y="3591531"/>
              <a:ext cx="762000" cy="7620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黑体 Normal" panose="020B0400000000000000" pitchFamily="34" charset="-122"/>
                <a:ea typeface="思源黑体 Normal" panose="020B0400000000000000" pitchFamily="34" charset="-122"/>
              </a:endParaRPr>
            </a:p>
          </p:txBody>
        </p:sp>
        <p:grpSp>
          <p:nvGrpSpPr>
            <p:cNvPr id="61" name="组合 60">
              <a:extLst>
                <a:ext uri="{FF2B5EF4-FFF2-40B4-BE49-F238E27FC236}">
                  <a16:creationId xmlns="" xmlns:a16="http://schemas.microsoft.com/office/drawing/2014/main" id="{6E3644D8-9437-4555-8739-6B4A27C863A4}"/>
                </a:ext>
              </a:extLst>
            </p:cNvPr>
            <p:cNvGrpSpPr/>
            <p:nvPr/>
          </p:nvGrpSpPr>
          <p:grpSpPr>
            <a:xfrm>
              <a:off x="851483" y="4770932"/>
              <a:ext cx="3232574" cy="962022"/>
              <a:chOff x="6302885" y="1678126"/>
              <a:chExt cx="3232574" cy="962022"/>
            </a:xfrm>
          </p:grpSpPr>
          <p:sp>
            <p:nvSpPr>
              <p:cNvPr id="63" name="矩形 62">
                <a:extLst>
                  <a:ext uri="{FF2B5EF4-FFF2-40B4-BE49-F238E27FC236}">
                    <a16:creationId xmlns="" xmlns:a16="http://schemas.microsoft.com/office/drawing/2014/main" id="{14203D47-0E25-44CA-95E9-6746B3AE967C}"/>
                  </a:ext>
                </a:extLst>
              </p:cNvPr>
              <p:cNvSpPr/>
              <p:nvPr/>
            </p:nvSpPr>
            <p:spPr>
              <a:xfrm>
                <a:off x="6302885" y="2030750"/>
                <a:ext cx="3232574" cy="609398"/>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400" dirty="0">
                    <a:solidFill>
                      <a:schemeClr val="tx1">
                        <a:lumMod val="75000"/>
                        <a:lumOff val="25000"/>
                      </a:schemeClr>
                    </a:solidFill>
                    <a:latin typeface="思源黑体 Light" panose="020B0300000000000000" pitchFamily="34" charset="-122"/>
                    <a:ea typeface="思源黑体 Light" panose="020B0300000000000000" pitchFamily="34" charset="-122"/>
                    <a:sym typeface="+mn-lt"/>
                  </a:rPr>
                  <a:t>请替换文字内容复制你的内容到此请替换文字内容复制你的内容到此</a:t>
                </a:r>
                <a:endParaRPr lang="zh-CN" altLang="en-US" sz="1400" dirty="0">
                  <a:solidFill>
                    <a:schemeClr val="tx1">
                      <a:lumMod val="75000"/>
                      <a:lumOff val="25000"/>
                    </a:schemeClr>
                  </a:solidFill>
                  <a:latin typeface="思源黑体 Light" panose="020B0300000000000000" pitchFamily="34" charset="-122"/>
                  <a:ea typeface="思源黑体 Light" panose="020B0300000000000000" pitchFamily="34" charset="-122"/>
                </a:endParaRPr>
              </a:p>
            </p:txBody>
          </p:sp>
          <p:sp>
            <p:nvSpPr>
              <p:cNvPr id="64" name="矩形 63">
                <a:extLst>
                  <a:ext uri="{FF2B5EF4-FFF2-40B4-BE49-F238E27FC236}">
                    <a16:creationId xmlns="" xmlns:a16="http://schemas.microsoft.com/office/drawing/2014/main" id="{D67E6B5B-DD98-4AEB-8F83-10FFE14D128A}"/>
                  </a:ext>
                </a:extLst>
              </p:cNvPr>
              <p:cNvSpPr/>
              <p:nvPr/>
            </p:nvSpPr>
            <p:spPr>
              <a:xfrm>
                <a:off x="6798185" y="1678126"/>
                <a:ext cx="2241974" cy="424732"/>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solidFill>
                      <a:schemeClr val="tx1">
                        <a:lumMod val="75000"/>
                        <a:lumOff val="25000"/>
                      </a:schemeClr>
                    </a:solidFill>
                    <a:latin typeface="思源黑体 Normal" panose="020B0400000000000000" pitchFamily="34" charset="-122"/>
                    <a:ea typeface="思源黑体 Normal" panose="020B0400000000000000" pitchFamily="34" charset="-122"/>
                  </a:rPr>
                  <a:t>添加标题</a:t>
                </a:r>
              </a:p>
            </p:txBody>
          </p:sp>
        </p:grpSp>
        <p:sp>
          <p:nvSpPr>
            <p:cNvPr id="62" name="椭圆 41">
              <a:extLst>
                <a:ext uri="{FF2B5EF4-FFF2-40B4-BE49-F238E27FC236}">
                  <a16:creationId xmlns="" xmlns:a16="http://schemas.microsoft.com/office/drawing/2014/main" id="{91C259EB-0938-407E-BA91-FC58492DB7DF}"/>
                </a:ext>
              </a:extLst>
            </p:cNvPr>
            <p:cNvSpPr/>
            <p:nvPr/>
          </p:nvSpPr>
          <p:spPr>
            <a:xfrm>
              <a:off x="2289532" y="3747901"/>
              <a:ext cx="355206" cy="449260"/>
            </a:xfrm>
            <a:custGeom>
              <a:avLst/>
              <a:gdLst>
                <a:gd name="connsiteX0" fmla="*/ 126399 w 261072"/>
                <a:gd name="connsiteY0" fmla="*/ 143933 h 330200"/>
                <a:gd name="connsiteX1" fmla="*/ 114493 w 261072"/>
                <a:gd name="connsiteY1" fmla="*/ 165100 h 330200"/>
                <a:gd name="connsiteX2" fmla="*/ 135660 w 261072"/>
                <a:gd name="connsiteY2" fmla="*/ 179652 h 330200"/>
                <a:gd name="connsiteX3" fmla="*/ 148889 w 261072"/>
                <a:gd name="connsiteY3" fmla="*/ 157162 h 330200"/>
                <a:gd name="connsiteX4" fmla="*/ 126399 w 261072"/>
                <a:gd name="connsiteY4" fmla="*/ 143933 h 330200"/>
                <a:gd name="connsiteX5" fmla="*/ 62158 w 261072"/>
                <a:gd name="connsiteY5" fmla="*/ 142587 h 330200"/>
                <a:gd name="connsiteX6" fmla="*/ 59301 w 261072"/>
                <a:gd name="connsiteY6" fmla="*/ 149803 h 330200"/>
                <a:gd name="connsiteX7" fmla="*/ 67873 w 261072"/>
                <a:gd name="connsiteY7" fmla="*/ 154132 h 330200"/>
                <a:gd name="connsiteX8" fmla="*/ 70731 w 261072"/>
                <a:gd name="connsiteY8" fmla="*/ 145473 h 330200"/>
                <a:gd name="connsiteX9" fmla="*/ 62158 w 261072"/>
                <a:gd name="connsiteY9" fmla="*/ 142587 h 330200"/>
                <a:gd name="connsiteX10" fmla="*/ 60253 w 261072"/>
                <a:gd name="connsiteY10" fmla="*/ 111601 h 330200"/>
                <a:gd name="connsiteX11" fmla="*/ 50887 w 261072"/>
                <a:gd name="connsiteY11" fmla="*/ 112077 h 330200"/>
                <a:gd name="connsiteX12" fmla="*/ 41997 w 261072"/>
                <a:gd name="connsiteY12" fmla="*/ 118427 h 330200"/>
                <a:gd name="connsiteX13" fmla="*/ 47077 w 261072"/>
                <a:gd name="connsiteY13" fmla="*/ 124777 h 330200"/>
                <a:gd name="connsiteX14" fmla="*/ 52157 w 261072"/>
                <a:gd name="connsiteY14" fmla="*/ 119697 h 330200"/>
                <a:gd name="connsiteX15" fmla="*/ 57237 w 261072"/>
                <a:gd name="connsiteY15" fmla="*/ 122237 h 330200"/>
                <a:gd name="connsiteX16" fmla="*/ 57237 w 261072"/>
                <a:gd name="connsiteY16" fmla="*/ 128587 h 330200"/>
                <a:gd name="connsiteX17" fmla="*/ 57237 w 261072"/>
                <a:gd name="connsiteY17" fmla="*/ 140017 h 330200"/>
                <a:gd name="connsiteX18" fmla="*/ 58507 w 261072"/>
                <a:gd name="connsiteY18" fmla="*/ 141287 h 330200"/>
                <a:gd name="connsiteX19" fmla="*/ 66127 w 261072"/>
                <a:gd name="connsiteY19" fmla="*/ 137477 h 330200"/>
                <a:gd name="connsiteX20" fmla="*/ 64857 w 261072"/>
                <a:gd name="connsiteY20" fmla="*/ 136207 h 330200"/>
                <a:gd name="connsiteX21" fmla="*/ 64857 w 261072"/>
                <a:gd name="connsiteY21" fmla="*/ 128587 h 330200"/>
                <a:gd name="connsiteX22" fmla="*/ 64857 w 261072"/>
                <a:gd name="connsiteY22" fmla="*/ 115887 h 330200"/>
                <a:gd name="connsiteX23" fmla="*/ 60253 w 261072"/>
                <a:gd name="connsiteY23" fmla="*/ 111601 h 330200"/>
                <a:gd name="connsiteX24" fmla="*/ 182967 w 261072"/>
                <a:gd name="connsiteY24" fmla="*/ 102870 h 330200"/>
                <a:gd name="connsiteX25" fmla="*/ 170584 w 261072"/>
                <a:gd name="connsiteY25" fmla="*/ 109220 h 330200"/>
                <a:gd name="connsiteX26" fmla="*/ 178839 w 261072"/>
                <a:gd name="connsiteY26" fmla="*/ 119380 h 330200"/>
                <a:gd name="connsiteX27" fmla="*/ 189846 w 261072"/>
                <a:gd name="connsiteY27" fmla="*/ 113030 h 330200"/>
                <a:gd name="connsiteX28" fmla="*/ 182967 w 261072"/>
                <a:gd name="connsiteY28" fmla="*/ 102870 h 330200"/>
                <a:gd name="connsiteX29" fmla="*/ 176934 w 261072"/>
                <a:gd name="connsiteY29" fmla="*/ 50542 h 330200"/>
                <a:gd name="connsiteX30" fmla="*/ 178287 w 261072"/>
                <a:gd name="connsiteY30" fmla="*/ 62513 h 330200"/>
                <a:gd name="connsiteX31" fmla="*/ 189105 w 261072"/>
                <a:gd name="connsiteY31" fmla="*/ 62513 h 330200"/>
                <a:gd name="connsiteX32" fmla="*/ 194515 w 261072"/>
                <a:gd name="connsiteY32" fmla="*/ 69163 h 330200"/>
                <a:gd name="connsiteX33" fmla="*/ 186401 w 261072"/>
                <a:gd name="connsiteY33" fmla="*/ 78474 h 330200"/>
                <a:gd name="connsiteX34" fmla="*/ 176934 w 261072"/>
                <a:gd name="connsiteY34" fmla="*/ 93105 h 330200"/>
                <a:gd name="connsiteX35" fmla="*/ 176934 w 261072"/>
                <a:gd name="connsiteY35" fmla="*/ 95765 h 330200"/>
                <a:gd name="connsiteX36" fmla="*/ 190458 w 261072"/>
                <a:gd name="connsiteY36" fmla="*/ 98425 h 330200"/>
                <a:gd name="connsiteX37" fmla="*/ 190458 w 261072"/>
                <a:gd name="connsiteY37" fmla="*/ 97095 h 330200"/>
                <a:gd name="connsiteX38" fmla="*/ 198572 w 261072"/>
                <a:gd name="connsiteY38" fmla="*/ 85124 h 330200"/>
                <a:gd name="connsiteX39" fmla="*/ 210743 w 261072"/>
                <a:gd name="connsiteY39" fmla="*/ 70494 h 330200"/>
                <a:gd name="connsiteX40" fmla="*/ 194515 w 261072"/>
                <a:gd name="connsiteY40" fmla="*/ 50542 h 330200"/>
                <a:gd name="connsiteX41" fmla="*/ 176934 w 261072"/>
                <a:gd name="connsiteY41" fmla="*/ 50542 h 330200"/>
                <a:gd name="connsiteX42" fmla="*/ 104071 w 261072"/>
                <a:gd name="connsiteY42" fmla="*/ 44936 h 330200"/>
                <a:gd name="connsiteX43" fmla="*/ 73747 w 261072"/>
                <a:gd name="connsiteY43" fmla="*/ 60685 h 330200"/>
                <a:gd name="connsiteX44" fmla="*/ 85613 w 261072"/>
                <a:gd name="connsiteY44" fmla="*/ 80370 h 330200"/>
                <a:gd name="connsiteX45" fmla="*/ 102752 w 261072"/>
                <a:gd name="connsiteY45" fmla="*/ 69871 h 330200"/>
                <a:gd name="connsiteX46" fmla="*/ 119892 w 261072"/>
                <a:gd name="connsiteY46" fmla="*/ 77745 h 330200"/>
                <a:gd name="connsiteX47" fmla="*/ 113300 w 261072"/>
                <a:gd name="connsiteY47" fmla="*/ 101367 h 330200"/>
                <a:gd name="connsiteX48" fmla="*/ 109345 w 261072"/>
                <a:gd name="connsiteY48" fmla="*/ 134175 h 330200"/>
                <a:gd name="connsiteX49" fmla="*/ 110663 w 261072"/>
                <a:gd name="connsiteY49" fmla="*/ 138112 h 330200"/>
                <a:gd name="connsiteX50" fmla="*/ 137032 w 261072"/>
                <a:gd name="connsiteY50" fmla="*/ 132863 h 330200"/>
                <a:gd name="connsiteX51" fmla="*/ 135713 w 261072"/>
                <a:gd name="connsiteY51" fmla="*/ 128926 h 330200"/>
                <a:gd name="connsiteX52" fmla="*/ 139669 w 261072"/>
                <a:gd name="connsiteY52" fmla="*/ 102679 h 330200"/>
                <a:gd name="connsiteX53" fmla="*/ 148898 w 261072"/>
                <a:gd name="connsiteY53" fmla="*/ 65934 h 330200"/>
                <a:gd name="connsiteX54" fmla="*/ 104071 w 261072"/>
                <a:gd name="connsiteY54" fmla="*/ 44936 h 330200"/>
                <a:gd name="connsiteX55" fmla="*/ 134819 w 261072"/>
                <a:gd name="connsiteY55" fmla="*/ 0 h 330200"/>
                <a:gd name="connsiteX56" fmla="*/ 221618 w 261072"/>
                <a:gd name="connsiteY56" fmla="*/ 35519 h 330200"/>
                <a:gd name="connsiteX57" fmla="*/ 247921 w 261072"/>
                <a:gd name="connsiteY57" fmla="*/ 113137 h 330200"/>
                <a:gd name="connsiteX58" fmla="*/ 243975 w 261072"/>
                <a:gd name="connsiteY58" fmla="*/ 144709 h 330200"/>
                <a:gd name="connsiteX59" fmla="*/ 261072 w 261072"/>
                <a:gd name="connsiteY59" fmla="*/ 180229 h 330200"/>
                <a:gd name="connsiteX60" fmla="*/ 246606 w 261072"/>
                <a:gd name="connsiteY60" fmla="*/ 190753 h 330200"/>
                <a:gd name="connsiteX61" fmla="*/ 243975 w 261072"/>
                <a:gd name="connsiteY61" fmla="*/ 198646 h 330200"/>
                <a:gd name="connsiteX62" fmla="*/ 243975 w 261072"/>
                <a:gd name="connsiteY62" fmla="*/ 210486 h 330200"/>
                <a:gd name="connsiteX63" fmla="*/ 237400 w 261072"/>
                <a:gd name="connsiteY63" fmla="*/ 215748 h 330200"/>
                <a:gd name="connsiteX64" fmla="*/ 237400 w 261072"/>
                <a:gd name="connsiteY64" fmla="*/ 219695 h 330200"/>
                <a:gd name="connsiteX65" fmla="*/ 236085 w 261072"/>
                <a:gd name="connsiteY65" fmla="*/ 230219 h 330200"/>
                <a:gd name="connsiteX66" fmla="*/ 232139 w 261072"/>
                <a:gd name="connsiteY66" fmla="*/ 244690 h 330200"/>
                <a:gd name="connsiteX67" fmla="*/ 229509 w 261072"/>
                <a:gd name="connsiteY67" fmla="*/ 263108 h 330200"/>
                <a:gd name="connsiteX68" fmla="*/ 196631 w 261072"/>
                <a:gd name="connsiteY68" fmla="*/ 267054 h 330200"/>
                <a:gd name="connsiteX69" fmla="*/ 161121 w 261072"/>
                <a:gd name="connsiteY69" fmla="*/ 273632 h 330200"/>
                <a:gd name="connsiteX70" fmla="*/ 136134 w 261072"/>
                <a:gd name="connsiteY70" fmla="*/ 330200 h 330200"/>
                <a:gd name="connsiteX71" fmla="*/ 45389 w 261072"/>
                <a:gd name="connsiteY71" fmla="*/ 246006 h 330200"/>
                <a:gd name="connsiteX72" fmla="*/ 32238 w 261072"/>
                <a:gd name="connsiteY72" fmla="*/ 184176 h 330200"/>
                <a:gd name="connsiteX73" fmla="*/ 675 w 261072"/>
                <a:gd name="connsiteY73" fmla="*/ 121030 h 330200"/>
                <a:gd name="connsiteX74" fmla="*/ 30923 w 261072"/>
                <a:gd name="connsiteY74" fmla="*/ 40781 h 330200"/>
                <a:gd name="connsiteX75" fmla="*/ 134819 w 261072"/>
                <a:gd name="connsiteY75" fmla="*/ 0 h 33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Lst>
              <a:rect l="l" t="t" r="r" b="b"/>
              <a:pathLst>
                <a:path w="261072" h="330200">
                  <a:moveTo>
                    <a:pt x="126399" y="143933"/>
                  </a:moveTo>
                  <a:cubicBezTo>
                    <a:pt x="117138" y="146579"/>
                    <a:pt x="111847" y="155840"/>
                    <a:pt x="114493" y="165100"/>
                  </a:cubicBezTo>
                  <a:cubicBezTo>
                    <a:pt x="115816" y="175684"/>
                    <a:pt x="125076" y="180975"/>
                    <a:pt x="135660" y="179652"/>
                  </a:cubicBezTo>
                  <a:cubicBezTo>
                    <a:pt x="146243" y="177006"/>
                    <a:pt x="151535" y="167746"/>
                    <a:pt x="148889" y="157162"/>
                  </a:cubicBezTo>
                  <a:cubicBezTo>
                    <a:pt x="146243" y="146579"/>
                    <a:pt x="136982" y="141287"/>
                    <a:pt x="126399" y="143933"/>
                  </a:cubicBezTo>
                  <a:close/>
                  <a:moveTo>
                    <a:pt x="62158" y="142587"/>
                  </a:moveTo>
                  <a:cubicBezTo>
                    <a:pt x="59301" y="144030"/>
                    <a:pt x="57872" y="146916"/>
                    <a:pt x="59301" y="149803"/>
                  </a:cubicBezTo>
                  <a:cubicBezTo>
                    <a:pt x="60729" y="154132"/>
                    <a:pt x="65016" y="155575"/>
                    <a:pt x="67873" y="154132"/>
                  </a:cubicBezTo>
                  <a:cubicBezTo>
                    <a:pt x="70731" y="152689"/>
                    <a:pt x="72160" y="148359"/>
                    <a:pt x="70731" y="145473"/>
                  </a:cubicBezTo>
                  <a:cubicBezTo>
                    <a:pt x="69302" y="141143"/>
                    <a:pt x="66445" y="139700"/>
                    <a:pt x="62158" y="142587"/>
                  </a:cubicBezTo>
                  <a:close/>
                  <a:moveTo>
                    <a:pt x="60253" y="111601"/>
                  </a:moveTo>
                  <a:cubicBezTo>
                    <a:pt x="57872" y="110807"/>
                    <a:pt x="54697" y="110807"/>
                    <a:pt x="50887" y="112077"/>
                  </a:cubicBezTo>
                  <a:cubicBezTo>
                    <a:pt x="47077" y="114617"/>
                    <a:pt x="43267" y="117157"/>
                    <a:pt x="41997" y="118427"/>
                  </a:cubicBezTo>
                  <a:cubicBezTo>
                    <a:pt x="41997" y="118427"/>
                    <a:pt x="41997" y="118427"/>
                    <a:pt x="47077" y="124777"/>
                  </a:cubicBezTo>
                  <a:cubicBezTo>
                    <a:pt x="48347" y="122237"/>
                    <a:pt x="49617" y="120967"/>
                    <a:pt x="52157" y="119697"/>
                  </a:cubicBezTo>
                  <a:cubicBezTo>
                    <a:pt x="54697" y="118427"/>
                    <a:pt x="55967" y="119697"/>
                    <a:pt x="57237" y="122237"/>
                  </a:cubicBezTo>
                  <a:cubicBezTo>
                    <a:pt x="58507" y="123507"/>
                    <a:pt x="57237" y="126047"/>
                    <a:pt x="57237" y="128587"/>
                  </a:cubicBezTo>
                  <a:cubicBezTo>
                    <a:pt x="55967" y="133667"/>
                    <a:pt x="55967" y="136207"/>
                    <a:pt x="57237" y="140017"/>
                  </a:cubicBezTo>
                  <a:lnTo>
                    <a:pt x="58507" y="141287"/>
                  </a:lnTo>
                  <a:cubicBezTo>
                    <a:pt x="58507" y="141287"/>
                    <a:pt x="58507" y="141287"/>
                    <a:pt x="66127" y="137477"/>
                  </a:cubicBezTo>
                  <a:cubicBezTo>
                    <a:pt x="66127" y="137477"/>
                    <a:pt x="66127" y="137477"/>
                    <a:pt x="64857" y="136207"/>
                  </a:cubicBezTo>
                  <a:cubicBezTo>
                    <a:pt x="63587" y="133667"/>
                    <a:pt x="63587" y="131127"/>
                    <a:pt x="64857" y="128587"/>
                  </a:cubicBezTo>
                  <a:cubicBezTo>
                    <a:pt x="66127" y="124777"/>
                    <a:pt x="67397" y="120967"/>
                    <a:pt x="64857" y="115887"/>
                  </a:cubicBezTo>
                  <a:cubicBezTo>
                    <a:pt x="64222" y="113982"/>
                    <a:pt x="62634" y="112395"/>
                    <a:pt x="60253" y="111601"/>
                  </a:cubicBezTo>
                  <a:close/>
                  <a:moveTo>
                    <a:pt x="182967" y="102870"/>
                  </a:moveTo>
                  <a:cubicBezTo>
                    <a:pt x="177464" y="101600"/>
                    <a:pt x="171960" y="104140"/>
                    <a:pt x="170584" y="109220"/>
                  </a:cubicBezTo>
                  <a:cubicBezTo>
                    <a:pt x="170584" y="114300"/>
                    <a:pt x="173335" y="118110"/>
                    <a:pt x="178839" y="119380"/>
                  </a:cubicBezTo>
                  <a:cubicBezTo>
                    <a:pt x="184343" y="120650"/>
                    <a:pt x="188471" y="118110"/>
                    <a:pt x="189846" y="113030"/>
                  </a:cubicBezTo>
                  <a:cubicBezTo>
                    <a:pt x="191222" y="107950"/>
                    <a:pt x="188471" y="102870"/>
                    <a:pt x="182967" y="102870"/>
                  </a:cubicBezTo>
                  <a:close/>
                  <a:moveTo>
                    <a:pt x="176934" y="50542"/>
                  </a:moveTo>
                  <a:cubicBezTo>
                    <a:pt x="176934" y="50542"/>
                    <a:pt x="176934" y="50542"/>
                    <a:pt x="178287" y="62513"/>
                  </a:cubicBezTo>
                  <a:cubicBezTo>
                    <a:pt x="180991" y="61183"/>
                    <a:pt x="185048" y="61183"/>
                    <a:pt x="189105" y="62513"/>
                  </a:cubicBezTo>
                  <a:cubicBezTo>
                    <a:pt x="194515" y="63843"/>
                    <a:pt x="195867" y="66503"/>
                    <a:pt x="194515" y="69163"/>
                  </a:cubicBezTo>
                  <a:cubicBezTo>
                    <a:pt x="194515" y="73154"/>
                    <a:pt x="190458" y="75814"/>
                    <a:pt x="186401" y="78474"/>
                  </a:cubicBezTo>
                  <a:cubicBezTo>
                    <a:pt x="180991" y="83794"/>
                    <a:pt x="178287" y="87785"/>
                    <a:pt x="176934" y="93105"/>
                  </a:cubicBezTo>
                  <a:cubicBezTo>
                    <a:pt x="176934" y="93105"/>
                    <a:pt x="176934" y="93105"/>
                    <a:pt x="176934" y="95765"/>
                  </a:cubicBezTo>
                  <a:cubicBezTo>
                    <a:pt x="176934" y="95765"/>
                    <a:pt x="176934" y="95765"/>
                    <a:pt x="190458" y="98425"/>
                  </a:cubicBezTo>
                  <a:cubicBezTo>
                    <a:pt x="190458" y="98425"/>
                    <a:pt x="190458" y="98425"/>
                    <a:pt x="190458" y="97095"/>
                  </a:cubicBezTo>
                  <a:cubicBezTo>
                    <a:pt x="191810" y="91775"/>
                    <a:pt x="193162" y="89115"/>
                    <a:pt x="198572" y="85124"/>
                  </a:cubicBezTo>
                  <a:cubicBezTo>
                    <a:pt x="203981" y="82464"/>
                    <a:pt x="209390" y="78474"/>
                    <a:pt x="210743" y="70494"/>
                  </a:cubicBezTo>
                  <a:cubicBezTo>
                    <a:pt x="213447" y="62513"/>
                    <a:pt x="208038" y="53202"/>
                    <a:pt x="194515" y="50542"/>
                  </a:cubicBezTo>
                  <a:cubicBezTo>
                    <a:pt x="187753" y="49212"/>
                    <a:pt x="180991" y="50542"/>
                    <a:pt x="176934" y="50542"/>
                  </a:cubicBezTo>
                  <a:close/>
                  <a:moveTo>
                    <a:pt x="104071" y="44936"/>
                  </a:moveTo>
                  <a:cubicBezTo>
                    <a:pt x="90886" y="48873"/>
                    <a:pt x="80339" y="55435"/>
                    <a:pt x="73747" y="60685"/>
                  </a:cubicBezTo>
                  <a:cubicBezTo>
                    <a:pt x="73747" y="60685"/>
                    <a:pt x="73747" y="60685"/>
                    <a:pt x="85613" y="80370"/>
                  </a:cubicBezTo>
                  <a:cubicBezTo>
                    <a:pt x="89568" y="76433"/>
                    <a:pt x="97479" y="71183"/>
                    <a:pt x="102752" y="69871"/>
                  </a:cubicBezTo>
                  <a:cubicBezTo>
                    <a:pt x="113300" y="68559"/>
                    <a:pt x="118574" y="71183"/>
                    <a:pt x="119892" y="77745"/>
                  </a:cubicBezTo>
                  <a:cubicBezTo>
                    <a:pt x="121211" y="84307"/>
                    <a:pt x="118574" y="92181"/>
                    <a:pt x="113300" y="101367"/>
                  </a:cubicBezTo>
                  <a:cubicBezTo>
                    <a:pt x="108026" y="113178"/>
                    <a:pt x="106708" y="123677"/>
                    <a:pt x="109345" y="134175"/>
                  </a:cubicBezTo>
                  <a:cubicBezTo>
                    <a:pt x="109345" y="134175"/>
                    <a:pt x="109345" y="134175"/>
                    <a:pt x="110663" y="138112"/>
                  </a:cubicBezTo>
                  <a:cubicBezTo>
                    <a:pt x="110663" y="138112"/>
                    <a:pt x="110663" y="138112"/>
                    <a:pt x="137032" y="132863"/>
                  </a:cubicBezTo>
                  <a:cubicBezTo>
                    <a:pt x="137032" y="132863"/>
                    <a:pt x="137032" y="132863"/>
                    <a:pt x="135713" y="128926"/>
                  </a:cubicBezTo>
                  <a:cubicBezTo>
                    <a:pt x="134395" y="119740"/>
                    <a:pt x="134395" y="111866"/>
                    <a:pt x="139669" y="102679"/>
                  </a:cubicBezTo>
                  <a:cubicBezTo>
                    <a:pt x="144943" y="92181"/>
                    <a:pt x="151535" y="81682"/>
                    <a:pt x="148898" y="65934"/>
                  </a:cubicBezTo>
                  <a:cubicBezTo>
                    <a:pt x="144943" y="50186"/>
                    <a:pt x="129121" y="39687"/>
                    <a:pt x="104071" y="44936"/>
                  </a:cubicBezTo>
                  <a:close/>
                  <a:moveTo>
                    <a:pt x="134819" y="0"/>
                  </a:moveTo>
                  <a:cubicBezTo>
                    <a:pt x="158491" y="0"/>
                    <a:pt x="194000" y="5262"/>
                    <a:pt x="221618" y="35519"/>
                  </a:cubicBezTo>
                  <a:cubicBezTo>
                    <a:pt x="238715" y="52622"/>
                    <a:pt x="251866" y="74986"/>
                    <a:pt x="247921" y="113137"/>
                  </a:cubicBezTo>
                  <a:cubicBezTo>
                    <a:pt x="246606" y="121030"/>
                    <a:pt x="236085" y="130238"/>
                    <a:pt x="243975" y="144709"/>
                  </a:cubicBezTo>
                  <a:cubicBezTo>
                    <a:pt x="243975" y="144709"/>
                    <a:pt x="261072" y="176282"/>
                    <a:pt x="261072" y="180229"/>
                  </a:cubicBezTo>
                  <a:cubicBezTo>
                    <a:pt x="261072" y="180229"/>
                    <a:pt x="261072" y="189438"/>
                    <a:pt x="246606" y="190753"/>
                  </a:cubicBezTo>
                  <a:cubicBezTo>
                    <a:pt x="246606" y="190753"/>
                    <a:pt x="242660" y="190753"/>
                    <a:pt x="243975" y="198646"/>
                  </a:cubicBezTo>
                  <a:cubicBezTo>
                    <a:pt x="243975" y="198646"/>
                    <a:pt x="243975" y="198646"/>
                    <a:pt x="243975" y="210486"/>
                  </a:cubicBezTo>
                  <a:cubicBezTo>
                    <a:pt x="243975" y="210486"/>
                    <a:pt x="243975" y="213117"/>
                    <a:pt x="237400" y="215748"/>
                  </a:cubicBezTo>
                  <a:cubicBezTo>
                    <a:pt x="237400" y="215748"/>
                    <a:pt x="236085" y="217064"/>
                    <a:pt x="237400" y="219695"/>
                  </a:cubicBezTo>
                  <a:cubicBezTo>
                    <a:pt x="237400" y="219695"/>
                    <a:pt x="241345" y="222326"/>
                    <a:pt x="236085" y="230219"/>
                  </a:cubicBezTo>
                  <a:cubicBezTo>
                    <a:pt x="233454" y="234166"/>
                    <a:pt x="229509" y="236797"/>
                    <a:pt x="232139" y="244690"/>
                  </a:cubicBezTo>
                  <a:cubicBezTo>
                    <a:pt x="232139" y="244690"/>
                    <a:pt x="234769" y="259161"/>
                    <a:pt x="229509" y="263108"/>
                  </a:cubicBezTo>
                  <a:cubicBezTo>
                    <a:pt x="229509" y="263108"/>
                    <a:pt x="222933" y="269685"/>
                    <a:pt x="196631" y="267054"/>
                  </a:cubicBezTo>
                  <a:cubicBezTo>
                    <a:pt x="187425" y="265739"/>
                    <a:pt x="171642" y="261792"/>
                    <a:pt x="161121" y="273632"/>
                  </a:cubicBezTo>
                  <a:cubicBezTo>
                    <a:pt x="161121" y="273632"/>
                    <a:pt x="137449" y="319676"/>
                    <a:pt x="136134" y="330200"/>
                  </a:cubicBezTo>
                  <a:cubicBezTo>
                    <a:pt x="136134" y="330200"/>
                    <a:pt x="95364" y="257846"/>
                    <a:pt x="45389" y="246006"/>
                  </a:cubicBezTo>
                  <a:cubicBezTo>
                    <a:pt x="45389" y="246006"/>
                    <a:pt x="57225" y="219695"/>
                    <a:pt x="32238" y="184176"/>
                  </a:cubicBezTo>
                  <a:cubicBezTo>
                    <a:pt x="32238" y="184176"/>
                    <a:pt x="1990" y="143394"/>
                    <a:pt x="675" y="121030"/>
                  </a:cubicBezTo>
                  <a:cubicBezTo>
                    <a:pt x="675" y="121030"/>
                    <a:pt x="-7216" y="82879"/>
                    <a:pt x="30923" y="40781"/>
                  </a:cubicBezTo>
                  <a:cubicBezTo>
                    <a:pt x="49335" y="19733"/>
                    <a:pt x="74322" y="0"/>
                    <a:pt x="134819"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dirty="0">
                <a:latin typeface="思源黑体 Normal" panose="020B0400000000000000" pitchFamily="34" charset="-122"/>
                <a:ea typeface="思源黑体 Normal" panose="020B0400000000000000" pitchFamily="34" charset="-122"/>
              </a:endParaRPr>
            </a:p>
          </p:txBody>
        </p:sp>
      </p:grpSp>
      <p:grpSp>
        <p:nvGrpSpPr>
          <p:cNvPr id="65" name="组合 64">
            <a:extLst>
              <a:ext uri="{FF2B5EF4-FFF2-40B4-BE49-F238E27FC236}">
                <a16:creationId xmlns="" xmlns:a16="http://schemas.microsoft.com/office/drawing/2014/main" id="{5908B42D-292F-4889-9DB0-9C40DBDF0409}"/>
              </a:ext>
            </a:extLst>
          </p:cNvPr>
          <p:cNvGrpSpPr/>
          <p:nvPr/>
        </p:nvGrpSpPr>
        <p:grpSpPr>
          <a:xfrm>
            <a:off x="4479714" y="3591533"/>
            <a:ext cx="3232575" cy="2141423"/>
            <a:chOff x="4479713" y="3591531"/>
            <a:chExt cx="3232574" cy="2141423"/>
          </a:xfrm>
        </p:grpSpPr>
        <p:sp>
          <p:nvSpPr>
            <p:cNvPr id="66" name="椭圆 65">
              <a:extLst>
                <a:ext uri="{FF2B5EF4-FFF2-40B4-BE49-F238E27FC236}">
                  <a16:creationId xmlns="" xmlns:a16="http://schemas.microsoft.com/office/drawing/2014/main" id="{C10A9B6A-6056-428D-81CD-213CC3A3418D}"/>
                </a:ext>
              </a:extLst>
            </p:cNvPr>
            <p:cNvSpPr/>
            <p:nvPr/>
          </p:nvSpPr>
          <p:spPr>
            <a:xfrm>
              <a:off x="5716525" y="3591531"/>
              <a:ext cx="762000" cy="7620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黑体 Normal" panose="020B0400000000000000" pitchFamily="34" charset="-122"/>
                <a:ea typeface="思源黑体 Normal" panose="020B0400000000000000" pitchFamily="34" charset="-122"/>
              </a:endParaRPr>
            </a:p>
          </p:txBody>
        </p:sp>
        <p:sp>
          <p:nvSpPr>
            <p:cNvPr id="67" name="椭圆 42">
              <a:extLst>
                <a:ext uri="{FF2B5EF4-FFF2-40B4-BE49-F238E27FC236}">
                  <a16:creationId xmlns="" xmlns:a16="http://schemas.microsoft.com/office/drawing/2014/main" id="{9D92A141-1523-4566-A1AF-CE0A609DC3AD}"/>
                </a:ext>
              </a:extLst>
            </p:cNvPr>
            <p:cNvSpPr/>
            <p:nvPr/>
          </p:nvSpPr>
          <p:spPr>
            <a:xfrm>
              <a:off x="5872895" y="3760556"/>
              <a:ext cx="449260" cy="423949"/>
            </a:xfrm>
            <a:custGeom>
              <a:avLst/>
              <a:gdLst>
                <a:gd name="connsiteX0" fmla="*/ 255815 w 338138"/>
                <a:gd name="connsiteY0" fmla="*/ 276225 h 319088"/>
                <a:gd name="connsiteX1" fmla="*/ 267653 w 338138"/>
                <a:gd name="connsiteY1" fmla="*/ 282720 h 319088"/>
                <a:gd name="connsiteX2" fmla="*/ 275546 w 338138"/>
                <a:gd name="connsiteY2" fmla="*/ 282720 h 319088"/>
                <a:gd name="connsiteX3" fmla="*/ 287384 w 338138"/>
                <a:gd name="connsiteY3" fmla="*/ 276225 h 319088"/>
                <a:gd name="connsiteX4" fmla="*/ 290015 w 338138"/>
                <a:gd name="connsiteY4" fmla="*/ 277524 h 319088"/>
                <a:gd name="connsiteX5" fmla="*/ 295276 w 338138"/>
                <a:gd name="connsiteY5" fmla="*/ 284018 h 319088"/>
                <a:gd name="connsiteX6" fmla="*/ 295276 w 338138"/>
                <a:gd name="connsiteY6" fmla="*/ 315191 h 319088"/>
                <a:gd name="connsiteX7" fmla="*/ 271600 w 338138"/>
                <a:gd name="connsiteY7" fmla="*/ 319088 h 319088"/>
                <a:gd name="connsiteX8" fmla="*/ 249238 w 338138"/>
                <a:gd name="connsiteY8" fmla="*/ 315191 h 319088"/>
                <a:gd name="connsiteX9" fmla="*/ 249238 w 338138"/>
                <a:gd name="connsiteY9" fmla="*/ 284018 h 319088"/>
                <a:gd name="connsiteX10" fmla="*/ 253184 w 338138"/>
                <a:gd name="connsiteY10" fmla="*/ 277524 h 319088"/>
                <a:gd name="connsiteX11" fmla="*/ 255815 w 338138"/>
                <a:gd name="connsiteY11" fmla="*/ 276225 h 319088"/>
                <a:gd name="connsiteX12" fmla="*/ 50755 w 338138"/>
                <a:gd name="connsiteY12" fmla="*/ 276225 h 319088"/>
                <a:gd name="connsiteX13" fmla="*/ 62593 w 338138"/>
                <a:gd name="connsiteY13" fmla="*/ 282720 h 319088"/>
                <a:gd name="connsiteX14" fmla="*/ 70486 w 338138"/>
                <a:gd name="connsiteY14" fmla="*/ 282720 h 319088"/>
                <a:gd name="connsiteX15" fmla="*/ 82324 w 338138"/>
                <a:gd name="connsiteY15" fmla="*/ 276225 h 319088"/>
                <a:gd name="connsiteX16" fmla="*/ 84955 w 338138"/>
                <a:gd name="connsiteY16" fmla="*/ 277524 h 319088"/>
                <a:gd name="connsiteX17" fmla="*/ 88901 w 338138"/>
                <a:gd name="connsiteY17" fmla="*/ 284018 h 319088"/>
                <a:gd name="connsiteX18" fmla="*/ 88901 w 338138"/>
                <a:gd name="connsiteY18" fmla="*/ 315191 h 319088"/>
                <a:gd name="connsiteX19" fmla="*/ 66539 w 338138"/>
                <a:gd name="connsiteY19" fmla="*/ 319088 h 319088"/>
                <a:gd name="connsiteX20" fmla="*/ 42863 w 338138"/>
                <a:gd name="connsiteY20" fmla="*/ 315191 h 319088"/>
                <a:gd name="connsiteX21" fmla="*/ 42863 w 338138"/>
                <a:gd name="connsiteY21" fmla="*/ 284018 h 319088"/>
                <a:gd name="connsiteX22" fmla="*/ 48124 w 338138"/>
                <a:gd name="connsiteY22" fmla="*/ 277524 h 319088"/>
                <a:gd name="connsiteX23" fmla="*/ 50755 w 338138"/>
                <a:gd name="connsiteY23" fmla="*/ 276225 h 319088"/>
                <a:gd name="connsiteX24" fmla="*/ 273050 w 338138"/>
                <a:gd name="connsiteY24" fmla="*/ 214313 h 319088"/>
                <a:gd name="connsiteX25" fmla="*/ 282575 w 338138"/>
                <a:gd name="connsiteY25" fmla="*/ 224632 h 319088"/>
                <a:gd name="connsiteX26" fmla="*/ 273050 w 338138"/>
                <a:gd name="connsiteY26" fmla="*/ 234951 h 319088"/>
                <a:gd name="connsiteX27" fmla="*/ 263525 w 338138"/>
                <a:gd name="connsiteY27" fmla="*/ 224632 h 319088"/>
                <a:gd name="connsiteX28" fmla="*/ 273050 w 338138"/>
                <a:gd name="connsiteY28" fmla="*/ 214313 h 319088"/>
                <a:gd name="connsiteX29" fmla="*/ 65882 w 338138"/>
                <a:gd name="connsiteY29" fmla="*/ 214313 h 319088"/>
                <a:gd name="connsiteX30" fmla="*/ 76201 w 338138"/>
                <a:gd name="connsiteY30" fmla="*/ 224632 h 319088"/>
                <a:gd name="connsiteX31" fmla="*/ 65882 w 338138"/>
                <a:gd name="connsiteY31" fmla="*/ 234951 h 319088"/>
                <a:gd name="connsiteX32" fmla="*/ 55563 w 338138"/>
                <a:gd name="connsiteY32" fmla="*/ 224632 h 319088"/>
                <a:gd name="connsiteX33" fmla="*/ 65882 w 338138"/>
                <a:gd name="connsiteY33" fmla="*/ 214313 h 319088"/>
                <a:gd name="connsiteX34" fmla="*/ 272257 w 338138"/>
                <a:gd name="connsiteY34" fmla="*/ 196850 h 319088"/>
                <a:gd name="connsiteX35" fmla="*/ 244475 w 338138"/>
                <a:gd name="connsiteY35" fmla="*/ 224632 h 319088"/>
                <a:gd name="connsiteX36" fmla="*/ 272257 w 338138"/>
                <a:gd name="connsiteY36" fmla="*/ 252414 h 319088"/>
                <a:gd name="connsiteX37" fmla="*/ 300039 w 338138"/>
                <a:gd name="connsiteY37" fmla="*/ 224632 h 319088"/>
                <a:gd name="connsiteX38" fmla="*/ 272257 w 338138"/>
                <a:gd name="connsiteY38" fmla="*/ 196850 h 319088"/>
                <a:gd name="connsiteX39" fmla="*/ 65882 w 338138"/>
                <a:gd name="connsiteY39" fmla="*/ 196850 h 319088"/>
                <a:gd name="connsiteX40" fmla="*/ 38100 w 338138"/>
                <a:gd name="connsiteY40" fmla="*/ 224632 h 319088"/>
                <a:gd name="connsiteX41" fmla="*/ 65882 w 338138"/>
                <a:gd name="connsiteY41" fmla="*/ 252414 h 319088"/>
                <a:gd name="connsiteX42" fmla="*/ 93664 w 338138"/>
                <a:gd name="connsiteY42" fmla="*/ 224632 h 319088"/>
                <a:gd name="connsiteX43" fmla="*/ 65882 w 338138"/>
                <a:gd name="connsiteY43" fmla="*/ 196850 h 319088"/>
                <a:gd name="connsiteX44" fmla="*/ 272257 w 338138"/>
                <a:gd name="connsiteY44" fmla="*/ 187325 h 319088"/>
                <a:gd name="connsiteX45" fmla="*/ 338138 w 338138"/>
                <a:gd name="connsiteY45" fmla="*/ 253322 h 319088"/>
                <a:gd name="connsiteX46" fmla="*/ 313103 w 338138"/>
                <a:gd name="connsiteY46" fmla="*/ 304800 h 319088"/>
                <a:gd name="connsiteX47" fmla="*/ 313103 w 338138"/>
                <a:gd name="connsiteY47" fmla="*/ 283681 h 319088"/>
                <a:gd name="connsiteX48" fmla="*/ 295974 w 338138"/>
                <a:gd name="connsiteY48" fmla="*/ 259922 h 319088"/>
                <a:gd name="connsiteX49" fmla="*/ 290704 w 338138"/>
                <a:gd name="connsiteY49" fmla="*/ 258602 h 319088"/>
                <a:gd name="connsiteX50" fmla="*/ 284115 w 338138"/>
                <a:gd name="connsiteY50" fmla="*/ 258602 h 319088"/>
                <a:gd name="connsiteX51" fmla="*/ 272257 w 338138"/>
                <a:gd name="connsiteY51" fmla="*/ 265202 h 319088"/>
                <a:gd name="connsiteX52" fmla="*/ 260398 w 338138"/>
                <a:gd name="connsiteY52" fmla="*/ 258602 h 319088"/>
                <a:gd name="connsiteX53" fmla="*/ 255128 w 338138"/>
                <a:gd name="connsiteY53" fmla="*/ 258602 h 319088"/>
                <a:gd name="connsiteX54" fmla="*/ 248539 w 338138"/>
                <a:gd name="connsiteY54" fmla="*/ 259922 h 319088"/>
                <a:gd name="connsiteX55" fmla="*/ 232728 w 338138"/>
                <a:gd name="connsiteY55" fmla="*/ 283681 h 319088"/>
                <a:gd name="connsiteX56" fmla="*/ 232728 w 338138"/>
                <a:gd name="connsiteY56" fmla="*/ 304800 h 319088"/>
                <a:gd name="connsiteX57" fmla="*/ 206375 w 338138"/>
                <a:gd name="connsiteY57" fmla="*/ 253322 h 319088"/>
                <a:gd name="connsiteX58" fmla="*/ 272257 w 338138"/>
                <a:gd name="connsiteY58" fmla="*/ 187325 h 319088"/>
                <a:gd name="connsiteX59" fmla="*/ 65881 w 338138"/>
                <a:gd name="connsiteY59" fmla="*/ 187325 h 319088"/>
                <a:gd name="connsiteX60" fmla="*/ 131763 w 338138"/>
                <a:gd name="connsiteY60" fmla="*/ 253322 h 319088"/>
                <a:gd name="connsiteX61" fmla="*/ 105410 w 338138"/>
                <a:gd name="connsiteY61" fmla="*/ 304800 h 319088"/>
                <a:gd name="connsiteX62" fmla="*/ 105410 w 338138"/>
                <a:gd name="connsiteY62" fmla="*/ 283681 h 319088"/>
                <a:gd name="connsiteX63" fmla="*/ 89599 w 338138"/>
                <a:gd name="connsiteY63" fmla="*/ 259922 h 319088"/>
                <a:gd name="connsiteX64" fmla="*/ 83010 w 338138"/>
                <a:gd name="connsiteY64" fmla="*/ 258602 h 319088"/>
                <a:gd name="connsiteX65" fmla="*/ 77740 w 338138"/>
                <a:gd name="connsiteY65" fmla="*/ 258602 h 319088"/>
                <a:gd name="connsiteX66" fmla="*/ 65881 w 338138"/>
                <a:gd name="connsiteY66" fmla="*/ 265202 h 319088"/>
                <a:gd name="connsiteX67" fmla="*/ 54023 w 338138"/>
                <a:gd name="connsiteY67" fmla="*/ 258602 h 319088"/>
                <a:gd name="connsiteX68" fmla="*/ 47434 w 338138"/>
                <a:gd name="connsiteY68" fmla="*/ 258602 h 319088"/>
                <a:gd name="connsiteX69" fmla="*/ 42164 w 338138"/>
                <a:gd name="connsiteY69" fmla="*/ 259922 h 319088"/>
                <a:gd name="connsiteX70" fmla="*/ 25035 w 338138"/>
                <a:gd name="connsiteY70" fmla="*/ 283681 h 319088"/>
                <a:gd name="connsiteX71" fmla="*/ 25035 w 338138"/>
                <a:gd name="connsiteY71" fmla="*/ 304800 h 319088"/>
                <a:gd name="connsiteX72" fmla="*/ 0 w 338138"/>
                <a:gd name="connsiteY72" fmla="*/ 253322 h 319088"/>
                <a:gd name="connsiteX73" fmla="*/ 65881 w 338138"/>
                <a:gd name="connsiteY73" fmla="*/ 187325 h 319088"/>
                <a:gd name="connsiteX74" fmla="*/ 159754 w 338138"/>
                <a:gd name="connsiteY74" fmla="*/ 149225 h 319088"/>
                <a:gd name="connsiteX75" fmla="*/ 169069 w 338138"/>
                <a:gd name="connsiteY75" fmla="*/ 149225 h 319088"/>
                <a:gd name="connsiteX76" fmla="*/ 178384 w 338138"/>
                <a:gd name="connsiteY76" fmla="*/ 149225 h 319088"/>
                <a:gd name="connsiteX77" fmla="*/ 178384 w 338138"/>
                <a:gd name="connsiteY77" fmla="*/ 175331 h 319088"/>
                <a:gd name="connsiteX78" fmla="*/ 214313 w 338138"/>
                <a:gd name="connsiteY78" fmla="*/ 193605 h 319088"/>
                <a:gd name="connsiteX79" fmla="*/ 202337 w 338138"/>
                <a:gd name="connsiteY79" fmla="*/ 207963 h 319088"/>
                <a:gd name="connsiteX80" fmla="*/ 169069 w 338138"/>
                <a:gd name="connsiteY80" fmla="*/ 190994 h 319088"/>
                <a:gd name="connsiteX81" fmla="*/ 135802 w 338138"/>
                <a:gd name="connsiteY81" fmla="*/ 207963 h 319088"/>
                <a:gd name="connsiteX82" fmla="*/ 123825 w 338138"/>
                <a:gd name="connsiteY82" fmla="*/ 193605 h 319088"/>
                <a:gd name="connsiteX83" fmla="*/ 159754 w 338138"/>
                <a:gd name="connsiteY83" fmla="*/ 175331 h 319088"/>
                <a:gd name="connsiteX84" fmla="*/ 159754 w 338138"/>
                <a:gd name="connsiteY84" fmla="*/ 149225 h 319088"/>
                <a:gd name="connsiteX85" fmla="*/ 154175 w 338138"/>
                <a:gd name="connsiteY85" fmla="*/ 88900 h 319088"/>
                <a:gd name="connsiteX86" fmla="*/ 165941 w 338138"/>
                <a:gd name="connsiteY86" fmla="*/ 95394 h 319088"/>
                <a:gd name="connsiteX87" fmla="*/ 173785 w 338138"/>
                <a:gd name="connsiteY87" fmla="*/ 95394 h 319088"/>
                <a:gd name="connsiteX88" fmla="*/ 185551 w 338138"/>
                <a:gd name="connsiteY88" fmla="*/ 88900 h 319088"/>
                <a:gd name="connsiteX89" fmla="*/ 188166 w 338138"/>
                <a:gd name="connsiteY89" fmla="*/ 90199 h 319088"/>
                <a:gd name="connsiteX90" fmla="*/ 192088 w 338138"/>
                <a:gd name="connsiteY90" fmla="*/ 96693 h 319088"/>
                <a:gd name="connsiteX91" fmla="*/ 192088 w 338138"/>
                <a:gd name="connsiteY91" fmla="*/ 126567 h 319088"/>
                <a:gd name="connsiteX92" fmla="*/ 169863 w 338138"/>
                <a:gd name="connsiteY92" fmla="*/ 131763 h 319088"/>
                <a:gd name="connsiteX93" fmla="*/ 147638 w 338138"/>
                <a:gd name="connsiteY93" fmla="*/ 126567 h 319088"/>
                <a:gd name="connsiteX94" fmla="*/ 147638 w 338138"/>
                <a:gd name="connsiteY94" fmla="*/ 96693 h 319088"/>
                <a:gd name="connsiteX95" fmla="*/ 151560 w 338138"/>
                <a:gd name="connsiteY95" fmla="*/ 90199 h 319088"/>
                <a:gd name="connsiteX96" fmla="*/ 154175 w 338138"/>
                <a:gd name="connsiteY96" fmla="*/ 88900 h 319088"/>
                <a:gd name="connsiteX97" fmla="*/ 169069 w 338138"/>
                <a:gd name="connsiteY97" fmla="*/ 26988 h 319088"/>
                <a:gd name="connsiteX98" fmla="*/ 179388 w 338138"/>
                <a:gd name="connsiteY98" fmla="*/ 36513 h 319088"/>
                <a:gd name="connsiteX99" fmla="*/ 169069 w 338138"/>
                <a:gd name="connsiteY99" fmla="*/ 46038 h 319088"/>
                <a:gd name="connsiteX100" fmla="*/ 158750 w 338138"/>
                <a:gd name="connsiteY100" fmla="*/ 36513 h 319088"/>
                <a:gd name="connsiteX101" fmla="*/ 169069 w 338138"/>
                <a:gd name="connsiteY101" fmla="*/ 26988 h 319088"/>
                <a:gd name="connsiteX102" fmla="*/ 169070 w 338138"/>
                <a:gd name="connsiteY102" fmla="*/ 9525 h 319088"/>
                <a:gd name="connsiteX103" fmla="*/ 141288 w 338138"/>
                <a:gd name="connsiteY103" fmla="*/ 37307 h 319088"/>
                <a:gd name="connsiteX104" fmla="*/ 169070 w 338138"/>
                <a:gd name="connsiteY104" fmla="*/ 65089 h 319088"/>
                <a:gd name="connsiteX105" fmla="*/ 196852 w 338138"/>
                <a:gd name="connsiteY105" fmla="*/ 37307 h 319088"/>
                <a:gd name="connsiteX106" fmla="*/ 169070 w 338138"/>
                <a:gd name="connsiteY106" fmla="*/ 9525 h 319088"/>
                <a:gd name="connsiteX107" fmla="*/ 169070 w 338138"/>
                <a:gd name="connsiteY107" fmla="*/ 0 h 319088"/>
                <a:gd name="connsiteX108" fmla="*/ 234951 w 338138"/>
                <a:gd name="connsiteY108" fmla="*/ 65997 h 319088"/>
                <a:gd name="connsiteX109" fmla="*/ 209916 w 338138"/>
                <a:gd name="connsiteY109" fmla="*/ 117475 h 319088"/>
                <a:gd name="connsiteX110" fmla="*/ 209916 w 338138"/>
                <a:gd name="connsiteY110" fmla="*/ 96356 h 319088"/>
                <a:gd name="connsiteX111" fmla="*/ 192787 w 338138"/>
                <a:gd name="connsiteY111" fmla="*/ 72597 h 319088"/>
                <a:gd name="connsiteX112" fmla="*/ 187517 w 338138"/>
                <a:gd name="connsiteY112" fmla="*/ 71277 h 319088"/>
                <a:gd name="connsiteX113" fmla="*/ 180928 w 338138"/>
                <a:gd name="connsiteY113" fmla="*/ 71277 h 319088"/>
                <a:gd name="connsiteX114" fmla="*/ 169070 w 338138"/>
                <a:gd name="connsiteY114" fmla="*/ 76557 h 319088"/>
                <a:gd name="connsiteX115" fmla="*/ 157211 w 338138"/>
                <a:gd name="connsiteY115" fmla="*/ 71277 h 319088"/>
                <a:gd name="connsiteX116" fmla="*/ 150623 w 338138"/>
                <a:gd name="connsiteY116" fmla="*/ 71277 h 319088"/>
                <a:gd name="connsiteX117" fmla="*/ 145352 w 338138"/>
                <a:gd name="connsiteY117" fmla="*/ 72597 h 319088"/>
                <a:gd name="connsiteX118" fmla="*/ 128223 w 338138"/>
                <a:gd name="connsiteY118" fmla="*/ 96356 h 319088"/>
                <a:gd name="connsiteX119" fmla="*/ 128223 w 338138"/>
                <a:gd name="connsiteY119" fmla="*/ 117475 h 319088"/>
                <a:gd name="connsiteX120" fmla="*/ 103188 w 338138"/>
                <a:gd name="connsiteY120" fmla="*/ 65997 h 319088"/>
                <a:gd name="connsiteX121" fmla="*/ 169070 w 338138"/>
                <a:gd name="connsiteY121" fmla="*/ 0 h 3190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Lst>
              <a:rect l="l" t="t" r="r" b="b"/>
              <a:pathLst>
                <a:path w="338138" h="319088">
                  <a:moveTo>
                    <a:pt x="255815" y="276225"/>
                  </a:moveTo>
                  <a:cubicBezTo>
                    <a:pt x="255815" y="276225"/>
                    <a:pt x="255815" y="276225"/>
                    <a:pt x="267653" y="282720"/>
                  </a:cubicBezTo>
                  <a:cubicBezTo>
                    <a:pt x="270284" y="284018"/>
                    <a:pt x="272915" y="284018"/>
                    <a:pt x="275546" y="282720"/>
                  </a:cubicBezTo>
                  <a:cubicBezTo>
                    <a:pt x="275546" y="282720"/>
                    <a:pt x="275546" y="282720"/>
                    <a:pt x="287384" y="276225"/>
                  </a:cubicBezTo>
                  <a:cubicBezTo>
                    <a:pt x="287384" y="276225"/>
                    <a:pt x="287384" y="276225"/>
                    <a:pt x="290015" y="277524"/>
                  </a:cubicBezTo>
                  <a:cubicBezTo>
                    <a:pt x="292646" y="278823"/>
                    <a:pt x="295276" y="281421"/>
                    <a:pt x="295276" y="284018"/>
                  </a:cubicBezTo>
                  <a:cubicBezTo>
                    <a:pt x="295276" y="284018"/>
                    <a:pt x="295276" y="284018"/>
                    <a:pt x="295276" y="315191"/>
                  </a:cubicBezTo>
                  <a:cubicBezTo>
                    <a:pt x="287384" y="317789"/>
                    <a:pt x="279492" y="319088"/>
                    <a:pt x="271600" y="319088"/>
                  </a:cubicBezTo>
                  <a:cubicBezTo>
                    <a:pt x="263707" y="319088"/>
                    <a:pt x="255815" y="317789"/>
                    <a:pt x="249238" y="315191"/>
                  </a:cubicBezTo>
                  <a:cubicBezTo>
                    <a:pt x="249238" y="315191"/>
                    <a:pt x="249238" y="315191"/>
                    <a:pt x="249238" y="284018"/>
                  </a:cubicBezTo>
                  <a:cubicBezTo>
                    <a:pt x="249238" y="281421"/>
                    <a:pt x="250554" y="278823"/>
                    <a:pt x="253184" y="277524"/>
                  </a:cubicBezTo>
                  <a:cubicBezTo>
                    <a:pt x="253184" y="277524"/>
                    <a:pt x="253184" y="277524"/>
                    <a:pt x="255815" y="276225"/>
                  </a:cubicBezTo>
                  <a:close/>
                  <a:moveTo>
                    <a:pt x="50755" y="276225"/>
                  </a:moveTo>
                  <a:cubicBezTo>
                    <a:pt x="50755" y="276225"/>
                    <a:pt x="50755" y="276225"/>
                    <a:pt x="62593" y="282720"/>
                  </a:cubicBezTo>
                  <a:cubicBezTo>
                    <a:pt x="65224" y="284018"/>
                    <a:pt x="67855" y="284018"/>
                    <a:pt x="70486" y="282720"/>
                  </a:cubicBezTo>
                  <a:cubicBezTo>
                    <a:pt x="70486" y="282720"/>
                    <a:pt x="70486" y="282720"/>
                    <a:pt x="82324" y="276225"/>
                  </a:cubicBezTo>
                  <a:cubicBezTo>
                    <a:pt x="82324" y="276225"/>
                    <a:pt x="82324" y="276225"/>
                    <a:pt x="84955" y="277524"/>
                  </a:cubicBezTo>
                  <a:cubicBezTo>
                    <a:pt x="87585" y="278823"/>
                    <a:pt x="88901" y="281421"/>
                    <a:pt x="88901" y="284018"/>
                  </a:cubicBezTo>
                  <a:cubicBezTo>
                    <a:pt x="88901" y="284018"/>
                    <a:pt x="88901" y="284018"/>
                    <a:pt x="88901" y="315191"/>
                  </a:cubicBezTo>
                  <a:cubicBezTo>
                    <a:pt x="82324" y="317789"/>
                    <a:pt x="74432" y="319088"/>
                    <a:pt x="66539" y="319088"/>
                  </a:cubicBezTo>
                  <a:cubicBezTo>
                    <a:pt x="58647" y="319088"/>
                    <a:pt x="50755" y="317789"/>
                    <a:pt x="42863" y="315191"/>
                  </a:cubicBezTo>
                  <a:cubicBezTo>
                    <a:pt x="42863" y="315191"/>
                    <a:pt x="42863" y="315191"/>
                    <a:pt x="42863" y="284018"/>
                  </a:cubicBezTo>
                  <a:cubicBezTo>
                    <a:pt x="42863" y="281421"/>
                    <a:pt x="45493" y="278823"/>
                    <a:pt x="48124" y="277524"/>
                  </a:cubicBezTo>
                  <a:cubicBezTo>
                    <a:pt x="48124" y="277524"/>
                    <a:pt x="48124" y="277524"/>
                    <a:pt x="50755" y="276225"/>
                  </a:cubicBezTo>
                  <a:close/>
                  <a:moveTo>
                    <a:pt x="273050" y="214313"/>
                  </a:moveTo>
                  <a:cubicBezTo>
                    <a:pt x="278311" y="214313"/>
                    <a:pt x="282575" y="218933"/>
                    <a:pt x="282575" y="224632"/>
                  </a:cubicBezTo>
                  <a:cubicBezTo>
                    <a:pt x="282575" y="230331"/>
                    <a:pt x="278311" y="234951"/>
                    <a:pt x="273050" y="234951"/>
                  </a:cubicBezTo>
                  <a:cubicBezTo>
                    <a:pt x="267789" y="234951"/>
                    <a:pt x="263525" y="230331"/>
                    <a:pt x="263525" y="224632"/>
                  </a:cubicBezTo>
                  <a:cubicBezTo>
                    <a:pt x="263525" y="218933"/>
                    <a:pt x="267789" y="214313"/>
                    <a:pt x="273050" y="214313"/>
                  </a:cubicBezTo>
                  <a:close/>
                  <a:moveTo>
                    <a:pt x="65882" y="214313"/>
                  </a:moveTo>
                  <a:cubicBezTo>
                    <a:pt x="71581" y="214313"/>
                    <a:pt x="76201" y="218933"/>
                    <a:pt x="76201" y="224632"/>
                  </a:cubicBezTo>
                  <a:cubicBezTo>
                    <a:pt x="76201" y="230331"/>
                    <a:pt x="71581" y="234951"/>
                    <a:pt x="65882" y="234951"/>
                  </a:cubicBezTo>
                  <a:cubicBezTo>
                    <a:pt x="60183" y="234951"/>
                    <a:pt x="55563" y="230331"/>
                    <a:pt x="55563" y="224632"/>
                  </a:cubicBezTo>
                  <a:cubicBezTo>
                    <a:pt x="55563" y="218933"/>
                    <a:pt x="60183" y="214313"/>
                    <a:pt x="65882" y="214313"/>
                  </a:cubicBezTo>
                  <a:close/>
                  <a:moveTo>
                    <a:pt x="272257" y="196850"/>
                  </a:moveTo>
                  <a:cubicBezTo>
                    <a:pt x="256913" y="196850"/>
                    <a:pt x="244475" y="209288"/>
                    <a:pt x="244475" y="224632"/>
                  </a:cubicBezTo>
                  <a:cubicBezTo>
                    <a:pt x="244475" y="239976"/>
                    <a:pt x="256913" y="252414"/>
                    <a:pt x="272257" y="252414"/>
                  </a:cubicBezTo>
                  <a:cubicBezTo>
                    <a:pt x="287601" y="252414"/>
                    <a:pt x="300039" y="239976"/>
                    <a:pt x="300039" y="224632"/>
                  </a:cubicBezTo>
                  <a:cubicBezTo>
                    <a:pt x="300039" y="209288"/>
                    <a:pt x="287601" y="196850"/>
                    <a:pt x="272257" y="196850"/>
                  </a:cubicBezTo>
                  <a:close/>
                  <a:moveTo>
                    <a:pt x="65882" y="196850"/>
                  </a:moveTo>
                  <a:cubicBezTo>
                    <a:pt x="50538" y="196850"/>
                    <a:pt x="38100" y="209288"/>
                    <a:pt x="38100" y="224632"/>
                  </a:cubicBezTo>
                  <a:cubicBezTo>
                    <a:pt x="38100" y="239976"/>
                    <a:pt x="50538" y="252414"/>
                    <a:pt x="65882" y="252414"/>
                  </a:cubicBezTo>
                  <a:cubicBezTo>
                    <a:pt x="81226" y="252414"/>
                    <a:pt x="93664" y="239976"/>
                    <a:pt x="93664" y="224632"/>
                  </a:cubicBezTo>
                  <a:cubicBezTo>
                    <a:pt x="93664" y="209288"/>
                    <a:pt x="81226" y="196850"/>
                    <a:pt x="65882" y="196850"/>
                  </a:cubicBezTo>
                  <a:close/>
                  <a:moveTo>
                    <a:pt x="272257" y="187325"/>
                  </a:moveTo>
                  <a:cubicBezTo>
                    <a:pt x="309150" y="187325"/>
                    <a:pt x="338138" y="217684"/>
                    <a:pt x="338138" y="253322"/>
                  </a:cubicBezTo>
                  <a:cubicBezTo>
                    <a:pt x="338138" y="274441"/>
                    <a:pt x="328915" y="292921"/>
                    <a:pt x="313103" y="304800"/>
                  </a:cubicBezTo>
                  <a:cubicBezTo>
                    <a:pt x="313103" y="304800"/>
                    <a:pt x="313103" y="304800"/>
                    <a:pt x="313103" y="283681"/>
                  </a:cubicBezTo>
                  <a:cubicBezTo>
                    <a:pt x="313103" y="273121"/>
                    <a:pt x="306515" y="263882"/>
                    <a:pt x="295974" y="259922"/>
                  </a:cubicBezTo>
                  <a:cubicBezTo>
                    <a:pt x="295974" y="259922"/>
                    <a:pt x="290704" y="258602"/>
                    <a:pt x="290704" y="258602"/>
                  </a:cubicBezTo>
                  <a:cubicBezTo>
                    <a:pt x="288068" y="257282"/>
                    <a:pt x="286751" y="258602"/>
                    <a:pt x="284115" y="258602"/>
                  </a:cubicBezTo>
                  <a:cubicBezTo>
                    <a:pt x="284115" y="258602"/>
                    <a:pt x="284115" y="258602"/>
                    <a:pt x="272257" y="265202"/>
                  </a:cubicBezTo>
                  <a:cubicBezTo>
                    <a:pt x="272257" y="265202"/>
                    <a:pt x="272257" y="265202"/>
                    <a:pt x="260398" y="258602"/>
                  </a:cubicBezTo>
                  <a:cubicBezTo>
                    <a:pt x="259080" y="258602"/>
                    <a:pt x="256445" y="257282"/>
                    <a:pt x="255128" y="258602"/>
                  </a:cubicBezTo>
                  <a:cubicBezTo>
                    <a:pt x="255128" y="258602"/>
                    <a:pt x="248539" y="259922"/>
                    <a:pt x="248539" y="259922"/>
                  </a:cubicBezTo>
                  <a:cubicBezTo>
                    <a:pt x="239316" y="263882"/>
                    <a:pt x="232728" y="273121"/>
                    <a:pt x="232728" y="283681"/>
                  </a:cubicBezTo>
                  <a:cubicBezTo>
                    <a:pt x="232728" y="283681"/>
                    <a:pt x="232728" y="283681"/>
                    <a:pt x="232728" y="304800"/>
                  </a:cubicBezTo>
                  <a:cubicBezTo>
                    <a:pt x="216916" y="292921"/>
                    <a:pt x="206375" y="274441"/>
                    <a:pt x="206375" y="253322"/>
                  </a:cubicBezTo>
                  <a:cubicBezTo>
                    <a:pt x="206375" y="217684"/>
                    <a:pt x="236681" y="187325"/>
                    <a:pt x="272257" y="187325"/>
                  </a:cubicBezTo>
                  <a:close/>
                  <a:moveTo>
                    <a:pt x="65881" y="187325"/>
                  </a:moveTo>
                  <a:cubicBezTo>
                    <a:pt x="101457" y="187325"/>
                    <a:pt x="131763" y="217684"/>
                    <a:pt x="131763" y="253322"/>
                  </a:cubicBezTo>
                  <a:cubicBezTo>
                    <a:pt x="131763" y="274441"/>
                    <a:pt x="121222" y="292921"/>
                    <a:pt x="105410" y="304800"/>
                  </a:cubicBezTo>
                  <a:cubicBezTo>
                    <a:pt x="105410" y="304800"/>
                    <a:pt x="105410" y="304800"/>
                    <a:pt x="105410" y="283681"/>
                  </a:cubicBezTo>
                  <a:cubicBezTo>
                    <a:pt x="105410" y="273121"/>
                    <a:pt x="98822" y="263882"/>
                    <a:pt x="89599" y="259922"/>
                  </a:cubicBezTo>
                  <a:cubicBezTo>
                    <a:pt x="89599" y="259922"/>
                    <a:pt x="83010" y="258602"/>
                    <a:pt x="83010" y="258602"/>
                  </a:cubicBezTo>
                  <a:cubicBezTo>
                    <a:pt x="81693" y="257282"/>
                    <a:pt x="79058" y="258602"/>
                    <a:pt x="77740" y="258602"/>
                  </a:cubicBezTo>
                  <a:cubicBezTo>
                    <a:pt x="77740" y="258602"/>
                    <a:pt x="77740" y="258602"/>
                    <a:pt x="65881" y="265202"/>
                  </a:cubicBezTo>
                  <a:cubicBezTo>
                    <a:pt x="65881" y="265202"/>
                    <a:pt x="65881" y="265202"/>
                    <a:pt x="54023" y="258602"/>
                  </a:cubicBezTo>
                  <a:cubicBezTo>
                    <a:pt x="51387" y="258602"/>
                    <a:pt x="50070" y="257282"/>
                    <a:pt x="47434" y="258602"/>
                  </a:cubicBezTo>
                  <a:cubicBezTo>
                    <a:pt x="47434" y="258602"/>
                    <a:pt x="42164" y="259922"/>
                    <a:pt x="42164" y="259922"/>
                  </a:cubicBezTo>
                  <a:cubicBezTo>
                    <a:pt x="31623" y="263882"/>
                    <a:pt x="25035" y="273121"/>
                    <a:pt x="25035" y="283681"/>
                  </a:cubicBezTo>
                  <a:cubicBezTo>
                    <a:pt x="25035" y="283681"/>
                    <a:pt x="25035" y="283681"/>
                    <a:pt x="25035" y="304800"/>
                  </a:cubicBezTo>
                  <a:cubicBezTo>
                    <a:pt x="9223" y="292921"/>
                    <a:pt x="0" y="274441"/>
                    <a:pt x="0" y="253322"/>
                  </a:cubicBezTo>
                  <a:cubicBezTo>
                    <a:pt x="0" y="217684"/>
                    <a:pt x="28988" y="187325"/>
                    <a:pt x="65881" y="187325"/>
                  </a:cubicBezTo>
                  <a:close/>
                  <a:moveTo>
                    <a:pt x="159754" y="149225"/>
                  </a:moveTo>
                  <a:cubicBezTo>
                    <a:pt x="163746" y="149225"/>
                    <a:pt x="166408" y="149225"/>
                    <a:pt x="169069" y="149225"/>
                  </a:cubicBezTo>
                  <a:cubicBezTo>
                    <a:pt x="171731" y="149225"/>
                    <a:pt x="174392" y="149225"/>
                    <a:pt x="178384" y="149225"/>
                  </a:cubicBezTo>
                  <a:cubicBezTo>
                    <a:pt x="178384" y="149225"/>
                    <a:pt x="178384" y="149225"/>
                    <a:pt x="178384" y="175331"/>
                  </a:cubicBezTo>
                  <a:lnTo>
                    <a:pt x="214313" y="193605"/>
                  </a:lnTo>
                  <a:cubicBezTo>
                    <a:pt x="210321" y="197521"/>
                    <a:pt x="206329" y="202742"/>
                    <a:pt x="202337" y="207963"/>
                  </a:cubicBezTo>
                  <a:cubicBezTo>
                    <a:pt x="202337" y="207963"/>
                    <a:pt x="202337" y="207963"/>
                    <a:pt x="169069" y="190994"/>
                  </a:cubicBezTo>
                  <a:cubicBezTo>
                    <a:pt x="169069" y="190994"/>
                    <a:pt x="169069" y="190994"/>
                    <a:pt x="135802" y="207963"/>
                  </a:cubicBezTo>
                  <a:cubicBezTo>
                    <a:pt x="131809" y="202742"/>
                    <a:pt x="127817" y="197521"/>
                    <a:pt x="123825" y="193605"/>
                  </a:cubicBezTo>
                  <a:cubicBezTo>
                    <a:pt x="123825" y="193605"/>
                    <a:pt x="123825" y="193605"/>
                    <a:pt x="159754" y="175331"/>
                  </a:cubicBezTo>
                  <a:cubicBezTo>
                    <a:pt x="159754" y="175331"/>
                    <a:pt x="159754" y="175331"/>
                    <a:pt x="159754" y="149225"/>
                  </a:cubicBezTo>
                  <a:close/>
                  <a:moveTo>
                    <a:pt x="154175" y="88900"/>
                  </a:moveTo>
                  <a:cubicBezTo>
                    <a:pt x="154175" y="88900"/>
                    <a:pt x="154175" y="88900"/>
                    <a:pt x="165941" y="95394"/>
                  </a:cubicBezTo>
                  <a:cubicBezTo>
                    <a:pt x="168556" y="95394"/>
                    <a:pt x="171171" y="95394"/>
                    <a:pt x="173785" y="95394"/>
                  </a:cubicBezTo>
                  <a:cubicBezTo>
                    <a:pt x="173785" y="95394"/>
                    <a:pt x="173785" y="95394"/>
                    <a:pt x="185551" y="88900"/>
                  </a:cubicBezTo>
                  <a:lnTo>
                    <a:pt x="188166" y="90199"/>
                  </a:lnTo>
                  <a:cubicBezTo>
                    <a:pt x="190781" y="90199"/>
                    <a:pt x="192088" y="92797"/>
                    <a:pt x="192088" y="96693"/>
                  </a:cubicBezTo>
                  <a:cubicBezTo>
                    <a:pt x="192088" y="96693"/>
                    <a:pt x="192088" y="96693"/>
                    <a:pt x="192088" y="126567"/>
                  </a:cubicBezTo>
                  <a:cubicBezTo>
                    <a:pt x="185551" y="129165"/>
                    <a:pt x="177707" y="131763"/>
                    <a:pt x="169863" y="131763"/>
                  </a:cubicBezTo>
                  <a:cubicBezTo>
                    <a:pt x="162019" y="131763"/>
                    <a:pt x="154175" y="129165"/>
                    <a:pt x="147638" y="126567"/>
                  </a:cubicBezTo>
                  <a:cubicBezTo>
                    <a:pt x="147638" y="126567"/>
                    <a:pt x="147638" y="126567"/>
                    <a:pt x="147638" y="96693"/>
                  </a:cubicBezTo>
                  <a:cubicBezTo>
                    <a:pt x="147638" y="92797"/>
                    <a:pt x="148946" y="90199"/>
                    <a:pt x="151560" y="90199"/>
                  </a:cubicBezTo>
                  <a:cubicBezTo>
                    <a:pt x="151560" y="90199"/>
                    <a:pt x="151560" y="90199"/>
                    <a:pt x="154175" y="88900"/>
                  </a:cubicBezTo>
                  <a:close/>
                  <a:moveTo>
                    <a:pt x="169069" y="26988"/>
                  </a:moveTo>
                  <a:cubicBezTo>
                    <a:pt x="174768" y="26988"/>
                    <a:pt x="179388" y="31252"/>
                    <a:pt x="179388" y="36513"/>
                  </a:cubicBezTo>
                  <a:cubicBezTo>
                    <a:pt x="179388" y="41774"/>
                    <a:pt x="174768" y="46038"/>
                    <a:pt x="169069" y="46038"/>
                  </a:cubicBezTo>
                  <a:cubicBezTo>
                    <a:pt x="163370" y="46038"/>
                    <a:pt x="158750" y="41774"/>
                    <a:pt x="158750" y="36513"/>
                  </a:cubicBezTo>
                  <a:cubicBezTo>
                    <a:pt x="158750" y="31252"/>
                    <a:pt x="163370" y="26988"/>
                    <a:pt x="169069" y="26988"/>
                  </a:cubicBezTo>
                  <a:close/>
                  <a:moveTo>
                    <a:pt x="169070" y="9525"/>
                  </a:moveTo>
                  <a:cubicBezTo>
                    <a:pt x="153726" y="9525"/>
                    <a:pt x="141288" y="21963"/>
                    <a:pt x="141288" y="37307"/>
                  </a:cubicBezTo>
                  <a:cubicBezTo>
                    <a:pt x="141288" y="52651"/>
                    <a:pt x="153726" y="65089"/>
                    <a:pt x="169070" y="65089"/>
                  </a:cubicBezTo>
                  <a:cubicBezTo>
                    <a:pt x="184414" y="65089"/>
                    <a:pt x="196852" y="52651"/>
                    <a:pt x="196852" y="37307"/>
                  </a:cubicBezTo>
                  <a:cubicBezTo>
                    <a:pt x="196852" y="21963"/>
                    <a:pt x="184414" y="9525"/>
                    <a:pt x="169070" y="9525"/>
                  </a:cubicBezTo>
                  <a:close/>
                  <a:moveTo>
                    <a:pt x="169070" y="0"/>
                  </a:moveTo>
                  <a:cubicBezTo>
                    <a:pt x="204646" y="0"/>
                    <a:pt x="234951" y="29039"/>
                    <a:pt x="234951" y="65997"/>
                  </a:cubicBezTo>
                  <a:cubicBezTo>
                    <a:pt x="234951" y="87116"/>
                    <a:pt x="224410" y="105595"/>
                    <a:pt x="209916" y="117475"/>
                  </a:cubicBezTo>
                  <a:cubicBezTo>
                    <a:pt x="209916" y="117475"/>
                    <a:pt x="209916" y="117475"/>
                    <a:pt x="209916" y="96356"/>
                  </a:cubicBezTo>
                  <a:cubicBezTo>
                    <a:pt x="209916" y="85796"/>
                    <a:pt x="203328" y="75237"/>
                    <a:pt x="192787" y="72597"/>
                  </a:cubicBezTo>
                  <a:cubicBezTo>
                    <a:pt x="192787" y="72597"/>
                    <a:pt x="187517" y="71277"/>
                    <a:pt x="187517" y="71277"/>
                  </a:cubicBezTo>
                  <a:cubicBezTo>
                    <a:pt x="184881" y="69957"/>
                    <a:pt x="182246" y="69957"/>
                    <a:pt x="180928" y="71277"/>
                  </a:cubicBezTo>
                  <a:cubicBezTo>
                    <a:pt x="180928" y="71277"/>
                    <a:pt x="180928" y="71277"/>
                    <a:pt x="169070" y="76557"/>
                  </a:cubicBezTo>
                  <a:cubicBezTo>
                    <a:pt x="169070" y="76557"/>
                    <a:pt x="169070" y="76557"/>
                    <a:pt x="157211" y="71277"/>
                  </a:cubicBezTo>
                  <a:cubicBezTo>
                    <a:pt x="155893" y="69957"/>
                    <a:pt x="153258" y="69957"/>
                    <a:pt x="150623" y="71277"/>
                  </a:cubicBezTo>
                  <a:cubicBezTo>
                    <a:pt x="150623" y="71277"/>
                    <a:pt x="145352" y="72597"/>
                    <a:pt x="145352" y="72597"/>
                  </a:cubicBezTo>
                  <a:cubicBezTo>
                    <a:pt x="134811" y="75237"/>
                    <a:pt x="128223" y="85796"/>
                    <a:pt x="128223" y="96356"/>
                  </a:cubicBezTo>
                  <a:cubicBezTo>
                    <a:pt x="128223" y="96356"/>
                    <a:pt x="128223" y="96356"/>
                    <a:pt x="128223" y="117475"/>
                  </a:cubicBezTo>
                  <a:cubicBezTo>
                    <a:pt x="113729" y="105595"/>
                    <a:pt x="103188" y="87116"/>
                    <a:pt x="103188" y="65997"/>
                  </a:cubicBezTo>
                  <a:cubicBezTo>
                    <a:pt x="103188" y="29039"/>
                    <a:pt x="133494" y="0"/>
                    <a:pt x="16907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dirty="0">
                <a:latin typeface="思源黑体 Normal" panose="020B0400000000000000" pitchFamily="34" charset="-122"/>
                <a:ea typeface="思源黑体 Normal" panose="020B0400000000000000" pitchFamily="34" charset="-122"/>
              </a:endParaRPr>
            </a:p>
          </p:txBody>
        </p:sp>
        <p:grpSp>
          <p:nvGrpSpPr>
            <p:cNvPr id="68" name="组合 67">
              <a:extLst>
                <a:ext uri="{FF2B5EF4-FFF2-40B4-BE49-F238E27FC236}">
                  <a16:creationId xmlns="" xmlns:a16="http://schemas.microsoft.com/office/drawing/2014/main" id="{D2E75F9F-929C-42A7-B3EE-4B84E5ACB128}"/>
                </a:ext>
              </a:extLst>
            </p:cNvPr>
            <p:cNvGrpSpPr/>
            <p:nvPr/>
          </p:nvGrpSpPr>
          <p:grpSpPr>
            <a:xfrm>
              <a:off x="4479713" y="4770932"/>
              <a:ext cx="3232574" cy="962022"/>
              <a:chOff x="6302885" y="1678126"/>
              <a:chExt cx="3232574" cy="962022"/>
            </a:xfrm>
          </p:grpSpPr>
          <p:sp>
            <p:nvSpPr>
              <p:cNvPr id="69" name="矩形 68">
                <a:extLst>
                  <a:ext uri="{FF2B5EF4-FFF2-40B4-BE49-F238E27FC236}">
                    <a16:creationId xmlns="" xmlns:a16="http://schemas.microsoft.com/office/drawing/2014/main" id="{C3161544-5345-4F8B-82AD-6847D8157F78}"/>
                  </a:ext>
                </a:extLst>
              </p:cNvPr>
              <p:cNvSpPr/>
              <p:nvPr/>
            </p:nvSpPr>
            <p:spPr>
              <a:xfrm>
                <a:off x="6302885" y="2030750"/>
                <a:ext cx="3232574" cy="609398"/>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400" dirty="0">
                    <a:solidFill>
                      <a:schemeClr val="tx1">
                        <a:lumMod val="75000"/>
                        <a:lumOff val="25000"/>
                      </a:schemeClr>
                    </a:solidFill>
                    <a:latin typeface="思源黑体 Light" panose="020B0300000000000000" pitchFamily="34" charset="-122"/>
                    <a:ea typeface="思源黑体 Light" panose="020B0300000000000000" pitchFamily="34" charset="-122"/>
                    <a:sym typeface="+mn-lt"/>
                  </a:rPr>
                  <a:t>请替换文字内容复制你的内容到此请替换文字内容复制你的内容到此</a:t>
                </a:r>
                <a:endParaRPr lang="zh-CN" altLang="en-US" sz="1400" dirty="0">
                  <a:solidFill>
                    <a:schemeClr val="tx1">
                      <a:lumMod val="75000"/>
                      <a:lumOff val="25000"/>
                    </a:schemeClr>
                  </a:solidFill>
                  <a:latin typeface="思源黑体 Light" panose="020B0300000000000000" pitchFamily="34" charset="-122"/>
                  <a:ea typeface="思源黑体 Light" panose="020B0300000000000000" pitchFamily="34" charset="-122"/>
                </a:endParaRPr>
              </a:p>
            </p:txBody>
          </p:sp>
          <p:sp>
            <p:nvSpPr>
              <p:cNvPr id="70" name="矩形 69">
                <a:extLst>
                  <a:ext uri="{FF2B5EF4-FFF2-40B4-BE49-F238E27FC236}">
                    <a16:creationId xmlns="" xmlns:a16="http://schemas.microsoft.com/office/drawing/2014/main" id="{4352CC88-D54A-483E-AC24-D7798216D14A}"/>
                  </a:ext>
                </a:extLst>
              </p:cNvPr>
              <p:cNvSpPr/>
              <p:nvPr/>
            </p:nvSpPr>
            <p:spPr>
              <a:xfrm>
                <a:off x="6798185" y="1678126"/>
                <a:ext cx="2241974" cy="424732"/>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solidFill>
                      <a:schemeClr val="tx1">
                        <a:lumMod val="75000"/>
                        <a:lumOff val="25000"/>
                      </a:schemeClr>
                    </a:solidFill>
                    <a:latin typeface="思源黑体 Normal" panose="020B0400000000000000" pitchFamily="34" charset="-122"/>
                    <a:ea typeface="思源黑体 Normal" panose="020B0400000000000000" pitchFamily="34" charset="-122"/>
                  </a:rPr>
                  <a:t>添加标题</a:t>
                </a:r>
              </a:p>
            </p:txBody>
          </p:sp>
        </p:grpSp>
      </p:grpSp>
      <p:grpSp>
        <p:nvGrpSpPr>
          <p:cNvPr id="71" name="组合 70">
            <a:extLst>
              <a:ext uri="{FF2B5EF4-FFF2-40B4-BE49-F238E27FC236}">
                <a16:creationId xmlns="" xmlns:a16="http://schemas.microsoft.com/office/drawing/2014/main" id="{71E6CE27-57CC-4226-B10E-F4FDAD105ED6}"/>
              </a:ext>
            </a:extLst>
          </p:cNvPr>
          <p:cNvGrpSpPr/>
          <p:nvPr/>
        </p:nvGrpSpPr>
        <p:grpSpPr>
          <a:xfrm>
            <a:off x="8106426" y="3591533"/>
            <a:ext cx="3232575" cy="2141423"/>
            <a:chOff x="8106426" y="3591531"/>
            <a:chExt cx="3232574" cy="2141423"/>
          </a:xfrm>
        </p:grpSpPr>
        <p:sp>
          <p:nvSpPr>
            <p:cNvPr id="72" name="椭圆 71">
              <a:extLst>
                <a:ext uri="{FF2B5EF4-FFF2-40B4-BE49-F238E27FC236}">
                  <a16:creationId xmlns="" xmlns:a16="http://schemas.microsoft.com/office/drawing/2014/main" id="{025FCC65-A511-448D-B574-0E707B9049E0}"/>
                </a:ext>
              </a:extLst>
            </p:cNvPr>
            <p:cNvSpPr/>
            <p:nvPr/>
          </p:nvSpPr>
          <p:spPr>
            <a:xfrm>
              <a:off x="9343237" y="3591531"/>
              <a:ext cx="762000" cy="7620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黑体 Normal" panose="020B0400000000000000" pitchFamily="34" charset="-122"/>
                <a:ea typeface="思源黑体 Normal" panose="020B0400000000000000" pitchFamily="34" charset="-122"/>
              </a:endParaRPr>
            </a:p>
          </p:txBody>
        </p:sp>
        <p:sp>
          <p:nvSpPr>
            <p:cNvPr id="73" name="椭圆 43">
              <a:extLst>
                <a:ext uri="{FF2B5EF4-FFF2-40B4-BE49-F238E27FC236}">
                  <a16:creationId xmlns="" xmlns:a16="http://schemas.microsoft.com/office/drawing/2014/main" id="{0CD5D0E1-A14F-401B-A0F8-0EA8BA8BF0EF}"/>
                </a:ext>
              </a:extLst>
            </p:cNvPr>
            <p:cNvSpPr/>
            <p:nvPr/>
          </p:nvSpPr>
          <p:spPr>
            <a:xfrm>
              <a:off x="9499607" y="3747902"/>
              <a:ext cx="449260" cy="449258"/>
            </a:xfrm>
            <a:custGeom>
              <a:avLst/>
              <a:gdLst>
                <a:gd name="connsiteX0" fmla="*/ 199497 w 331788"/>
                <a:gd name="connsiteY0" fmla="*/ 265112 h 331787"/>
                <a:gd name="connsiteX1" fmla="*/ 209798 w 331788"/>
                <a:gd name="connsiteY1" fmla="*/ 279217 h 331787"/>
                <a:gd name="connsiteX2" fmla="*/ 238126 w 331788"/>
                <a:gd name="connsiteY2" fmla="*/ 315118 h 331787"/>
                <a:gd name="connsiteX3" fmla="*/ 166018 w 331788"/>
                <a:gd name="connsiteY3" fmla="*/ 331787 h 331787"/>
                <a:gd name="connsiteX4" fmla="*/ 122238 w 331788"/>
                <a:gd name="connsiteY4" fmla="*/ 325376 h 331787"/>
                <a:gd name="connsiteX5" fmla="*/ 199497 w 331788"/>
                <a:gd name="connsiteY5" fmla="*/ 265112 h 331787"/>
                <a:gd name="connsiteX6" fmla="*/ 190500 w 331788"/>
                <a:gd name="connsiteY6" fmla="*/ 228600 h 331787"/>
                <a:gd name="connsiteX7" fmla="*/ 201490 w 331788"/>
                <a:gd name="connsiteY7" fmla="*/ 228600 h 331787"/>
                <a:gd name="connsiteX8" fmla="*/ 206375 w 331788"/>
                <a:gd name="connsiteY8" fmla="*/ 236394 h 331787"/>
                <a:gd name="connsiteX9" fmla="*/ 200269 w 331788"/>
                <a:gd name="connsiteY9" fmla="*/ 242888 h 331787"/>
                <a:gd name="connsiteX10" fmla="*/ 190500 w 331788"/>
                <a:gd name="connsiteY10" fmla="*/ 228600 h 331787"/>
                <a:gd name="connsiteX11" fmla="*/ 146452 w 331788"/>
                <a:gd name="connsiteY11" fmla="*/ 228600 h 331787"/>
                <a:gd name="connsiteX12" fmla="*/ 164590 w 331788"/>
                <a:gd name="connsiteY12" fmla="*/ 229897 h 331787"/>
                <a:gd name="connsiteX13" fmla="*/ 165885 w 331788"/>
                <a:gd name="connsiteY13" fmla="*/ 229897 h 331787"/>
                <a:gd name="connsiteX14" fmla="*/ 173659 w 331788"/>
                <a:gd name="connsiteY14" fmla="*/ 229897 h 331787"/>
                <a:gd name="connsiteX15" fmla="*/ 190501 w 331788"/>
                <a:gd name="connsiteY15" fmla="*/ 253240 h 331787"/>
                <a:gd name="connsiteX16" fmla="*/ 103699 w 331788"/>
                <a:gd name="connsiteY16" fmla="*/ 320675 h 331787"/>
                <a:gd name="connsiteX17" fmla="*/ 77788 w 331788"/>
                <a:gd name="connsiteY17" fmla="*/ 306410 h 331787"/>
                <a:gd name="connsiteX18" fmla="*/ 112768 w 331788"/>
                <a:gd name="connsiteY18" fmla="*/ 244162 h 331787"/>
                <a:gd name="connsiteX19" fmla="*/ 121837 w 331788"/>
                <a:gd name="connsiteY19" fmla="*/ 245459 h 331787"/>
                <a:gd name="connsiteX20" fmla="*/ 146452 w 331788"/>
                <a:gd name="connsiteY20" fmla="*/ 228600 h 331787"/>
                <a:gd name="connsiteX21" fmla="*/ 323851 w 331788"/>
                <a:gd name="connsiteY21" fmla="*/ 217487 h 331787"/>
                <a:gd name="connsiteX22" fmla="*/ 249631 w 331788"/>
                <a:gd name="connsiteY22" fmla="*/ 307975 h 331787"/>
                <a:gd name="connsiteX23" fmla="*/ 207963 w 331788"/>
                <a:gd name="connsiteY23" fmla="*/ 253682 h 331787"/>
                <a:gd name="connsiteX24" fmla="*/ 218380 w 331788"/>
                <a:gd name="connsiteY24" fmla="*/ 243341 h 331787"/>
                <a:gd name="connsiteX25" fmla="*/ 227495 w 331788"/>
                <a:gd name="connsiteY25" fmla="*/ 244634 h 331787"/>
                <a:gd name="connsiteX26" fmla="*/ 253537 w 331788"/>
                <a:gd name="connsiteY26" fmla="*/ 225243 h 331787"/>
                <a:gd name="connsiteX27" fmla="*/ 323851 w 331788"/>
                <a:gd name="connsiteY27" fmla="*/ 217487 h 331787"/>
                <a:gd name="connsiteX28" fmla="*/ 3175 w 331788"/>
                <a:gd name="connsiteY28" fmla="*/ 196850 h 331787"/>
                <a:gd name="connsiteX29" fmla="*/ 93642 w 331788"/>
                <a:gd name="connsiteY29" fmla="*/ 222902 h 331787"/>
                <a:gd name="connsiteX30" fmla="*/ 100013 w 331788"/>
                <a:gd name="connsiteY30" fmla="*/ 235927 h 331787"/>
                <a:gd name="connsiteX31" fmla="*/ 65610 w 331788"/>
                <a:gd name="connsiteY31" fmla="*/ 298450 h 331787"/>
                <a:gd name="connsiteX32" fmla="*/ 3175 w 331788"/>
                <a:gd name="connsiteY32" fmla="*/ 196850 h 331787"/>
                <a:gd name="connsiteX33" fmla="*/ 146517 w 331788"/>
                <a:gd name="connsiteY33" fmla="*/ 192087 h 331787"/>
                <a:gd name="connsiteX34" fmla="*/ 163513 w 331788"/>
                <a:gd name="connsiteY34" fmla="*/ 215900 h 331787"/>
                <a:gd name="connsiteX35" fmla="*/ 147825 w 331788"/>
                <a:gd name="connsiteY35" fmla="*/ 214577 h 331787"/>
                <a:gd name="connsiteX36" fmla="*/ 141288 w 331788"/>
                <a:gd name="connsiteY36" fmla="*/ 200025 h 331787"/>
                <a:gd name="connsiteX37" fmla="*/ 146517 w 331788"/>
                <a:gd name="connsiteY37" fmla="*/ 192087 h 331787"/>
                <a:gd name="connsiteX38" fmla="*/ 277877 w 331788"/>
                <a:gd name="connsiteY38" fmla="*/ 160337 h 331787"/>
                <a:gd name="connsiteX39" fmla="*/ 314326 w 331788"/>
                <a:gd name="connsiteY39" fmla="*/ 204624 h 331787"/>
                <a:gd name="connsiteX40" fmla="*/ 253143 w 331788"/>
                <a:gd name="connsiteY40" fmla="*/ 211137 h 331787"/>
                <a:gd name="connsiteX41" fmla="*/ 249238 w 331788"/>
                <a:gd name="connsiteY41" fmla="*/ 203322 h 331787"/>
                <a:gd name="connsiteX42" fmla="*/ 277877 w 331788"/>
                <a:gd name="connsiteY42" fmla="*/ 160337 h 331787"/>
                <a:gd name="connsiteX43" fmla="*/ 290513 w 331788"/>
                <a:gd name="connsiteY43" fmla="*/ 153987 h 331787"/>
                <a:gd name="connsiteX44" fmla="*/ 331788 w 331788"/>
                <a:gd name="connsiteY44" fmla="*/ 167061 h 331787"/>
                <a:gd name="connsiteX45" fmla="*/ 329125 w 331788"/>
                <a:gd name="connsiteY45" fmla="*/ 198437 h 331787"/>
                <a:gd name="connsiteX46" fmla="*/ 290513 w 331788"/>
                <a:gd name="connsiteY46" fmla="*/ 153987 h 331787"/>
                <a:gd name="connsiteX47" fmla="*/ 113341 w 331788"/>
                <a:gd name="connsiteY47" fmla="*/ 139700 h 331787"/>
                <a:gd name="connsiteX48" fmla="*/ 130085 w 331788"/>
                <a:gd name="connsiteY48" fmla="*/ 169324 h 331787"/>
                <a:gd name="connsiteX49" fmla="*/ 136525 w 331788"/>
                <a:gd name="connsiteY49" fmla="*/ 178340 h 331787"/>
                <a:gd name="connsiteX50" fmla="*/ 128797 w 331788"/>
                <a:gd name="connsiteY50" fmla="*/ 191219 h 331787"/>
                <a:gd name="connsiteX51" fmla="*/ 121069 w 331788"/>
                <a:gd name="connsiteY51" fmla="*/ 189932 h 331787"/>
                <a:gd name="connsiteX52" fmla="*/ 95310 w 331788"/>
                <a:gd name="connsiteY52" fmla="*/ 207963 h 331787"/>
                <a:gd name="connsiteX53" fmla="*/ 1288 w 331788"/>
                <a:gd name="connsiteY53" fmla="*/ 179628 h 331787"/>
                <a:gd name="connsiteX54" fmla="*/ 0 w 331788"/>
                <a:gd name="connsiteY54" fmla="*/ 165460 h 331787"/>
                <a:gd name="connsiteX55" fmla="*/ 1288 w 331788"/>
                <a:gd name="connsiteY55" fmla="*/ 151292 h 331787"/>
                <a:gd name="connsiteX56" fmla="*/ 113341 w 331788"/>
                <a:gd name="connsiteY56" fmla="*/ 139700 h 331787"/>
                <a:gd name="connsiteX57" fmla="*/ 186315 w 331788"/>
                <a:gd name="connsiteY57" fmla="*/ 138112 h 331787"/>
                <a:gd name="connsiteX58" fmla="*/ 268288 w 331788"/>
                <a:gd name="connsiteY58" fmla="*/ 149780 h 331787"/>
                <a:gd name="connsiteX59" fmla="*/ 238829 w 331788"/>
                <a:gd name="connsiteY59" fmla="*/ 193860 h 331787"/>
                <a:gd name="connsiteX60" fmla="*/ 227301 w 331788"/>
                <a:gd name="connsiteY60" fmla="*/ 191267 h 331787"/>
                <a:gd name="connsiteX61" fmla="*/ 200404 w 331788"/>
                <a:gd name="connsiteY61" fmla="*/ 214604 h 331787"/>
                <a:gd name="connsiteX62" fmla="*/ 179911 w 331788"/>
                <a:gd name="connsiteY62" fmla="*/ 215900 h 331787"/>
                <a:gd name="connsiteX63" fmla="*/ 155575 w 331788"/>
                <a:gd name="connsiteY63" fmla="*/ 179599 h 331787"/>
                <a:gd name="connsiteX64" fmla="*/ 173507 w 331788"/>
                <a:gd name="connsiteY64" fmla="*/ 154966 h 331787"/>
                <a:gd name="connsiteX65" fmla="*/ 186315 w 331788"/>
                <a:gd name="connsiteY65" fmla="*/ 138112 h 331787"/>
                <a:gd name="connsiteX66" fmla="*/ 168276 w 331788"/>
                <a:gd name="connsiteY66" fmla="*/ 138112 h 331787"/>
                <a:gd name="connsiteX67" fmla="*/ 161661 w 331788"/>
                <a:gd name="connsiteY67" fmla="*/ 145566 h 331787"/>
                <a:gd name="connsiteX68" fmla="*/ 145786 w 331788"/>
                <a:gd name="connsiteY68" fmla="*/ 166687 h 331787"/>
                <a:gd name="connsiteX69" fmla="*/ 141817 w 331788"/>
                <a:gd name="connsiteY69" fmla="*/ 161718 h 331787"/>
                <a:gd name="connsiteX70" fmla="*/ 128588 w 331788"/>
                <a:gd name="connsiteY70" fmla="*/ 139354 h 331787"/>
                <a:gd name="connsiteX71" fmla="*/ 168276 w 331788"/>
                <a:gd name="connsiteY71" fmla="*/ 138112 h 331787"/>
                <a:gd name="connsiteX72" fmla="*/ 220028 w 331788"/>
                <a:gd name="connsiteY72" fmla="*/ 103187 h 331787"/>
                <a:gd name="connsiteX73" fmla="*/ 232728 w 331788"/>
                <a:gd name="connsiteY73" fmla="*/ 105784 h 331787"/>
                <a:gd name="connsiteX74" fmla="*/ 237808 w 331788"/>
                <a:gd name="connsiteY74" fmla="*/ 105784 h 331787"/>
                <a:gd name="connsiteX75" fmla="*/ 246698 w 331788"/>
                <a:gd name="connsiteY75" fmla="*/ 118773 h 331787"/>
                <a:gd name="connsiteX76" fmla="*/ 255588 w 331788"/>
                <a:gd name="connsiteY76" fmla="*/ 131762 h 331787"/>
                <a:gd name="connsiteX77" fmla="*/ 198438 w 331788"/>
                <a:gd name="connsiteY77" fmla="*/ 125267 h 331787"/>
                <a:gd name="connsiteX78" fmla="*/ 220028 w 331788"/>
                <a:gd name="connsiteY78" fmla="*/ 103187 h 331787"/>
                <a:gd name="connsiteX79" fmla="*/ 317236 w 331788"/>
                <a:gd name="connsiteY79" fmla="*/ 98425 h 331787"/>
                <a:gd name="connsiteX80" fmla="*/ 331788 w 331788"/>
                <a:gd name="connsiteY80" fmla="*/ 152400 h 331787"/>
                <a:gd name="connsiteX81" fmla="*/ 292100 w 331788"/>
                <a:gd name="connsiteY81" fmla="*/ 140552 h 331787"/>
                <a:gd name="connsiteX82" fmla="*/ 317236 w 331788"/>
                <a:gd name="connsiteY82" fmla="*/ 98425 h 331787"/>
                <a:gd name="connsiteX83" fmla="*/ 286068 w 331788"/>
                <a:gd name="connsiteY83" fmla="*/ 52387 h 331787"/>
                <a:gd name="connsiteX84" fmla="*/ 309563 w 331788"/>
                <a:gd name="connsiteY84" fmla="*/ 84748 h 331787"/>
                <a:gd name="connsiteX85" fmla="*/ 278236 w 331788"/>
                <a:gd name="connsiteY85" fmla="*/ 136525 h 331787"/>
                <a:gd name="connsiteX86" fmla="*/ 276931 w 331788"/>
                <a:gd name="connsiteY86" fmla="*/ 136525 h 331787"/>
                <a:gd name="connsiteX87" fmla="*/ 258657 w 331788"/>
                <a:gd name="connsiteY87" fmla="*/ 110636 h 331787"/>
                <a:gd name="connsiteX88" fmla="*/ 250825 w 331788"/>
                <a:gd name="connsiteY88" fmla="*/ 98986 h 331787"/>
                <a:gd name="connsiteX89" fmla="*/ 259962 w 331788"/>
                <a:gd name="connsiteY89" fmla="*/ 78275 h 331787"/>
                <a:gd name="connsiteX90" fmla="*/ 258657 w 331788"/>
                <a:gd name="connsiteY90" fmla="*/ 70509 h 331787"/>
                <a:gd name="connsiteX91" fmla="*/ 286068 w 331788"/>
                <a:gd name="connsiteY91" fmla="*/ 52387 h 331787"/>
                <a:gd name="connsiteX92" fmla="*/ 73025 w 331788"/>
                <a:gd name="connsiteY92" fmla="*/ 28575 h 331787"/>
                <a:gd name="connsiteX93" fmla="*/ 107950 w 331788"/>
                <a:gd name="connsiteY93" fmla="*/ 126377 h 331787"/>
                <a:gd name="connsiteX94" fmla="*/ 3175 w 331788"/>
                <a:gd name="connsiteY94" fmla="*/ 138113 h 331787"/>
                <a:gd name="connsiteX95" fmla="*/ 73025 w 331788"/>
                <a:gd name="connsiteY95" fmla="*/ 28575 h 331787"/>
                <a:gd name="connsiteX96" fmla="*/ 203200 w 331788"/>
                <a:gd name="connsiteY96" fmla="*/ 4762 h 331787"/>
                <a:gd name="connsiteX97" fmla="*/ 274638 w 331788"/>
                <a:gd name="connsiteY97" fmla="*/ 41817 h 331787"/>
                <a:gd name="connsiteX98" fmla="*/ 251258 w 331788"/>
                <a:gd name="connsiteY98" fmla="*/ 57150 h 331787"/>
                <a:gd name="connsiteX99" fmla="*/ 233074 w 331788"/>
                <a:gd name="connsiteY99" fmla="*/ 50761 h 331787"/>
                <a:gd name="connsiteX100" fmla="*/ 225281 w 331788"/>
                <a:gd name="connsiteY100" fmla="*/ 52039 h 331787"/>
                <a:gd name="connsiteX101" fmla="*/ 203200 w 331788"/>
                <a:gd name="connsiteY101" fmla="*/ 4762 h 331787"/>
                <a:gd name="connsiteX102" fmla="*/ 165260 w 331788"/>
                <a:gd name="connsiteY102" fmla="*/ 0 h 331787"/>
                <a:gd name="connsiteX103" fmla="*/ 185786 w 331788"/>
                <a:gd name="connsiteY103" fmla="*/ 1290 h 331787"/>
                <a:gd name="connsiteX104" fmla="*/ 212725 w 331788"/>
                <a:gd name="connsiteY104" fmla="*/ 59333 h 331787"/>
                <a:gd name="connsiteX105" fmla="*/ 205028 w 331788"/>
                <a:gd name="connsiteY105" fmla="*/ 77390 h 331787"/>
                <a:gd name="connsiteX106" fmla="*/ 208876 w 331788"/>
                <a:gd name="connsiteY106" fmla="*/ 91579 h 331787"/>
                <a:gd name="connsiteX107" fmla="*/ 179371 w 331788"/>
                <a:gd name="connsiteY107" fmla="*/ 122535 h 331787"/>
                <a:gd name="connsiteX108" fmla="*/ 176806 w 331788"/>
                <a:gd name="connsiteY108" fmla="*/ 122535 h 331787"/>
                <a:gd name="connsiteX109" fmla="*/ 122927 w 331788"/>
                <a:gd name="connsiteY109" fmla="*/ 123825 h 331787"/>
                <a:gd name="connsiteX110" fmla="*/ 85725 w 331788"/>
                <a:gd name="connsiteY110" fmla="*/ 20637 h 331787"/>
                <a:gd name="connsiteX111" fmla="*/ 165260 w 331788"/>
                <a:gd name="connsiteY111" fmla="*/ 0 h 331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Lst>
              <a:rect l="l" t="t" r="r" b="b"/>
              <a:pathLst>
                <a:path w="331788" h="331787">
                  <a:moveTo>
                    <a:pt x="199497" y="265112"/>
                  </a:moveTo>
                  <a:cubicBezTo>
                    <a:pt x="203360" y="270241"/>
                    <a:pt x="205935" y="274088"/>
                    <a:pt x="209798" y="279217"/>
                  </a:cubicBezTo>
                  <a:cubicBezTo>
                    <a:pt x="222674" y="295885"/>
                    <a:pt x="231688" y="307425"/>
                    <a:pt x="238126" y="315118"/>
                  </a:cubicBezTo>
                  <a:cubicBezTo>
                    <a:pt x="216236" y="325376"/>
                    <a:pt x="191771" y="331787"/>
                    <a:pt x="166018" y="331787"/>
                  </a:cubicBezTo>
                  <a:cubicBezTo>
                    <a:pt x="150566" y="331787"/>
                    <a:pt x="136402" y="329223"/>
                    <a:pt x="122238" y="325376"/>
                  </a:cubicBezTo>
                  <a:cubicBezTo>
                    <a:pt x="141553" y="312554"/>
                    <a:pt x="169881" y="293321"/>
                    <a:pt x="199497" y="265112"/>
                  </a:cubicBezTo>
                  <a:close/>
                  <a:moveTo>
                    <a:pt x="190500" y="228600"/>
                  </a:moveTo>
                  <a:cubicBezTo>
                    <a:pt x="194163" y="228600"/>
                    <a:pt x="197827" y="228600"/>
                    <a:pt x="201490" y="228600"/>
                  </a:cubicBezTo>
                  <a:cubicBezTo>
                    <a:pt x="202712" y="231198"/>
                    <a:pt x="203933" y="233796"/>
                    <a:pt x="206375" y="236394"/>
                  </a:cubicBezTo>
                  <a:cubicBezTo>
                    <a:pt x="203933" y="237693"/>
                    <a:pt x="201490" y="240290"/>
                    <a:pt x="200269" y="242888"/>
                  </a:cubicBezTo>
                  <a:cubicBezTo>
                    <a:pt x="196606" y="237693"/>
                    <a:pt x="194163" y="233796"/>
                    <a:pt x="190500" y="228600"/>
                  </a:cubicBezTo>
                  <a:close/>
                  <a:moveTo>
                    <a:pt x="146452" y="228600"/>
                  </a:moveTo>
                  <a:cubicBezTo>
                    <a:pt x="152930" y="228600"/>
                    <a:pt x="159408" y="229897"/>
                    <a:pt x="164590" y="229897"/>
                  </a:cubicBezTo>
                  <a:cubicBezTo>
                    <a:pt x="164590" y="229897"/>
                    <a:pt x="164590" y="229897"/>
                    <a:pt x="165885" y="229897"/>
                  </a:cubicBezTo>
                  <a:cubicBezTo>
                    <a:pt x="168477" y="229897"/>
                    <a:pt x="171068" y="229897"/>
                    <a:pt x="173659" y="229897"/>
                  </a:cubicBezTo>
                  <a:cubicBezTo>
                    <a:pt x="178841" y="237678"/>
                    <a:pt x="185319" y="245459"/>
                    <a:pt x="190501" y="253240"/>
                  </a:cubicBezTo>
                  <a:cubicBezTo>
                    <a:pt x="156817" y="286958"/>
                    <a:pt x="123132" y="309004"/>
                    <a:pt x="103699" y="320675"/>
                  </a:cubicBezTo>
                  <a:cubicBezTo>
                    <a:pt x="94630" y="316785"/>
                    <a:pt x="85561" y="311597"/>
                    <a:pt x="77788" y="306410"/>
                  </a:cubicBezTo>
                  <a:cubicBezTo>
                    <a:pt x="84266" y="293442"/>
                    <a:pt x="97221" y="271396"/>
                    <a:pt x="112768" y="244162"/>
                  </a:cubicBezTo>
                  <a:cubicBezTo>
                    <a:pt x="115359" y="245459"/>
                    <a:pt x="117950" y="245459"/>
                    <a:pt x="121837" y="245459"/>
                  </a:cubicBezTo>
                  <a:cubicBezTo>
                    <a:pt x="132201" y="245459"/>
                    <a:pt x="142566" y="238975"/>
                    <a:pt x="146452" y="228600"/>
                  </a:cubicBezTo>
                  <a:close/>
                  <a:moveTo>
                    <a:pt x="323851" y="217487"/>
                  </a:moveTo>
                  <a:cubicBezTo>
                    <a:pt x="310830" y="256268"/>
                    <a:pt x="284788" y="287292"/>
                    <a:pt x="249631" y="307975"/>
                  </a:cubicBezTo>
                  <a:cubicBezTo>
                    <a:pt x="240516" y="295048"/>
                    <a:pt x="224890" y="275658"/>
                    <a:pt x="207963" y="253682"/>
                  </a:cubicBezTo>
                  <a:cubicBezTo>
                    <a:pt x="211869" y="249804"/>
                    <a:pt x="214474" y="247219"/>
                    <a:pt x="218380" y="243341"/>
                  </a:cubicBezTo>
                  <a:cubicBezTo>
                    <a:pt x="220984" y="244634"/>
                    <a:pt x="223588" y="244634"/>
                    <a:pt x="227495" y="244634"/>
                  </a:cubicBezTo>
                  <a:cubicBezTo>
                    <a:pt x="239214" y="244634"/>
                    <a:pt x="250933" y="236878"/>
                    <a:pt x="253537" y="225243"/>
                  </a:cubicBezTo>
                  <a:cubicBezTo>
                    <a:pt x="280881" y="222658"/>
                    <a:pt x="304319" y="220073"/>
                    <a:pt x="323851" y="217487"/>
                  </a:cubicBezTo>
                  <a:close/>
                  <a:moveTo>
                    <a:pt x="3175" y="196850"/>
                  </a:moveTo>
                  <a:cubicBezTo>
                    <a:pt x="23562" y="204666"/>
                    <a:pt x="55417" y="215086"/>
                    <a:pt x="93642" y="222902"/>
                  </a:cubicBezTo>
                  <a:cubicBezTo>
                    <a:pt x="94916" y="228112"/>
                    <a:pt x="96190" y="232019"/>
                    <a:pt x="100013" y="235927"/>
                  </a:cubicBezTo>
                  <a:cubicBezTo>
                    <a:pt x="84723" y="261978"/>
                    <a:pt x="71981" y="284122"/>
                    <a:pt x="65610" y="298450"/>
                  </a:cubicBezTo>
                  <a:cubicBezTo>
                    <a:pt x="33755" y="273702"/>
                    <a:pt x="10820" y="237230"/>
                    <a:pt x="3175" y="196850"/>
                  </a:cubicBezTo>
                  <a:close/>
                  <a:moveTo>
                    <a:pt x="146517" y="192087"/>
                  </a:moveTo>
                  <a:cubicBezTo>
                    <a:pt x="151747" y="200025"/>
                    <a:pt x="156976" y="207963"/>
                    <a:pt x="163513" y="215900"/>
                  </a:cubicBezTo>
                  <a:cubicBezTo>
                    <a:pt x="158284" y="215900"/>
                    <a:pt x="153054" y="214577"/>
                    <a:pt x="147825" y="214577"/>
                  </a:cubicBezTo>
                  <a:cubicBezTo>
                    <a:pt x="147825" y="209286"/>
                    <a:pt x="145210" y="203994"/>
                    <a:pt x="141288" y="200025"/>
                  </a:cubicBezTo>
                  <a:cubicBezTo>
                    <a:pt x="142595" y="197379"/>
                    <a:pt x="145210" y="194733"/>
                    <a:pt x="146517" y="192087"/>
                  </a:cubicBezTo>
                  <a:close/>
                  <a:moveTo>
                    <a:pt x="277877" y="160337"/>
                  </a:moveTo>
                  <a:cubicBezTo>
                    <a:pt x="290894" y="175968"/>
                    <a:pt x="302610" y="190296"/>
                    <a:pt x="314326" y="204624"/>
                  </a:cubicBezTo>
                  <a:cubicBezTo>
                    <a:pt x="297403" y="205927"/>
                    <a:pt x="276575" y="208532"/>
                    <a:pt x="253143" y="211137"/>
                  </a:cubicBezTo>
                  <a:cubicBezTo>
                    <a:pt x="251842" y="207230"/>
                    <a:pt x="251842" y="204624"/>
                    <a:pt x="249238" y="203322"/>
                  </a:cubicBezTo>
                  <a:cubicBezTo>
                    <a:pt x="259652" y="188994"/>
                    <a:pt x="270066" y="174665"/>
                    <a:pt x="277877" y="160337"/>
                  </a:cubicBezTo>
                  <a:close/>
                  <a:moveTo>
                    <a:pt x="290513" y="153987"/>
                  </a:moveTo>
                  <a:cubicBezTo>
                    <a:pt x="306490" y="159216"/>
                    <a:pt x="321136" y="163139"/>
                    <a:pt x="331788" y="167061"/>
                  </a:cubicBezTo>
                  <a:cubicBezTo>
                    <a:pt x="331788" y="178827"/>
                    <a:pt x="330457" y="187978"/>
                    <a:pt x="329125" y="198437"/>
                  </a:cubicBezTo>
                  <a:cubicBezTo>
                    <a:pt x="317142" y="185364"/>
                    <a:pt x="303828" y="170983"/>
                    <a:pt x="290513" y="153987"/>
                  </a:cubicBezTo>
                  <a:close/>
                  <a:moveTo>
                    <a:pt x="113341" y="139700"/>
                  </a:moveTo>
                  <a:cubicBezTo>
                    <a:pt x="118493" y="150004"/>
                    <a:pt x="124933" y="160307"/>
                    <a:pt x="130085" y="169324"/>
                  </a:cubicBezTo>
                  <a:cubicBezTo>
                    <a:pt x="132661" y="171900"/>
                    <a:pt x="135237" y="175764"/>
                    <a:pt x="136525" y="178340"/>
                  </a:cubicBezTo>
                  <a:cubicBezTo>
                    <a:pt x="133949" y="183492"/>
                    <a:pt x="131373" y="187356"/>
                    <a:pt x="128797" y="191219"/>
                  </a:cubicBezTo>
                  <a:cubicBezTo>
                    <a:pt x="126221" y="189932"/>
                    <a:pt x="123645" y="189932"/>
                    <a:pt x="121069" y="189932"/>
                  </a:cubicBezTo>
                  <a:cubicBezTo>
                    <a:pt x="109478" y="189932"/>
                    <a:pt x="99174" y="197659"/>
                    <a:pt x="95310" y="207963"/>
                  </a:cubicBezTo>
                  <a:cubicBezTo>
                    <a:pt x="52807" y="200235"/>
                    <a:pt x="19320" y="187356"/>
                    <a:pt x="1288" y="179628"/>
                  </a:cubicBezTo>
                  <a:cubicBezTo>
                    <a:pt x="0" y="174476"/>
                    <a:pt x="0" y="170612"/>
                    <a:pt x="0" y="165460"/>
                  </a:cubicBezTo>
                  <a:cubicBezTo>
                    <a:pt x="0" y="160307"/>
                    <a:pt x="0" y="156444"/>
                    <a:pt x="1288" y="151292"/>
                  </a:cubicBezTo>
                  <a:cubicBezTo>
                    <a:pt x="23183" y="147428"/>
                    <a:pt x="64399" y="142276"/>
                    <a:pt x="113341" y="139700"/>
                  </a:cubicBezTo>
                  <a:close/>
                  <a:moveTo>
                    <a:pt x="186315" y="138112"/>
                  </a:moveTo>
                  <a:cubicBezTo>
                    <a:pt x="215774" y="139408"/>
                    <a:pt x="243952" y="143298"/>
                    <a:pt x="268288" y="149780"/>
                  </a:cubicBezTo>
                  <a:cubicBezTo>
                    <a:pt x="259322" y="164042"/>
                    <a:pt x="249076" y="179599"/>
                    <a:pt x="238829" y="193860"/>
                  </a:cubicBezTo>
                  <a:cubicBezTo>
                    <a:pt x="234986" y="192564"/>
                    <a:pt x="231144" y="191267"/>
                    <a:pt x="227301" y="191267"/>
                  </a:cubicBezTo>
                  <a:cubicBezTo>
                    <a:pt x="213212" y="191267"/>
                    <a:pt x="201685" y="201639"/>
                    <a:pt x="200404" y="214604"/>
                  </a:cubicBezTo>
                  <a:cubicBezTo>
                    <a:pt x="194000" y="214604"/>
                    <a:pt x="186315" y="214604"/>
                    <a:pt x="179911" y="215900"/>
                  </a:cubicBezTo>
                  <a:cubicBezTo>
                    <a:pt x="170945" y="202936"/>
                    <a:pt x="163260" y="191267"/>
                    <a:pt x="155575" y="179599"/>
                  </a:cubicBezTo>
                  <a:cubicBezTo>
                    <a:pt x="160698" y="171820"/>
                    <a:pt x="167102" y="162745"/>
                    <a:pt x="173507" y="154966"/>
                  </a:cubicBezTo>
                  <a:cubicBezTo>
                    <a:pt x="177349" y="148483"/>
                    <a:pt x="182472" y="143298"/>
                    <a:pt x="186315" y="138112"/>
                  </a:cubicBezTo>
                  <a:close/>
                  <a:moveTo>
                    <a:pt x="168276" y="138112"/>
                  </a:moveTo>
                  <a:cubicBezTo>
                    <a:pt x="165630" y="140597"/>
                    <a:pt x="164307" y="143081"/>
                    <a:pt x="161661" y="145566"/>
                  </a:cubicBezTo>
                  <a:cubicBezTo>
                    <a:pt x="156370" y="153020"/>
                    <a:pt x="151078" y="159232"/>
                    <a:pt x="145786" y="166687"/>
                  </a:cubicBezTo>
                  <a:cubicBezTo>
                    <a:pt x="144463" y="165445"/>
                    <a:pt x="143140" y="162960"/>
                    <a:pt x="141817" y="161718"/>
                  </a:cubicBezTo>
                  <a:cubicBezTo>
                    <a:pt x="137849" y="154263"/>
                    <a:pt x="132557" y="146808"/>
                    <a:pt x="128588" y="139354"/>
                  </a:cubicBezTo>
                  <a:cubicBezTo>
                    <a:pt x="141817" y="139354"/>
                    <a:pt x="155047" y="138112"/>
                    <a:pt x="168276" y="138112"/>
                  </a:cubicBezTo>
                  <a:close/>
                  <a:moveTo>
                    <a:pt x="220028" y="103187"/>
                  </a:moveTo>
                  <a:cubicBezTo>
                    <a:pt x="223838" y="104486"/>
                    <a:pt x="227648" y="105784"/>
                    <a:pt x="232728" y="105784"/>
                  </a:cubicBezTo>
                  <a:cubicBezTo>
                    <a:pt x="233998" y="105784"/>
                    <a:pt x="236538" y="105784"/>
                    <a:pt x="237808" y="105784"/>
                  </a:cubicBezTo>
                  <a:cubicBezTo>
                    <a:pt x="241618" y="109681"/>
                    <a:pt x="244158" y="114877"/>
                    <a:pt x="246698" y="118773"/>
                  </a:cubicBezTo>
                  <a:cubicBezTo>
                    <a:pt x="249238" y="122670"/>
                    <a:pt x="253048" y="127865"/>
                    <a:pt x="255588" y="131762"/>
                  </a:cubicBezTo>
                  <a:cubicBezTo>
                    <a:pt x="237808" y="129164"/>
                    <a:pt x="218758" y="126566"/>
                    <a:pt x="198438" y="125267"/>
                  </a:cubicBezTo>
                  <a:cubicBezTo>
                    <a:pt x="206058" y="117474"/>
                    <a:pt x="213678" y="109681"/>
                    <a:pt x="220028" y="103187"/>
                  </a:cubicBezTo>
                  <a:close/>
                  <a:moveTo>
                    <a:pt x="317236" y="98425"/>
                  </a:moveTo>
                  <a:cubicBezTo>
                    <a:pt x="325173" y="115539"/>
                    <a:pt x="329142" y="133969"/>
                    <a:pt x="331788" y="152400"/>
                  </a:cubicBezTo>
                  <a:cubicBezTo>
                    <a:pt x="319882" y="148450"/>
                    <a:pt x="306652" y="144501"/>
                    <a:pt x="292100" y="140552"/>
                  </a:cubicBezTo>
                  <a:cubicBezTo>
                    <a:pt x="301361" y="124754"/>
                    <a:pt x="310621" y="111589"/>
                    <a:pt x="317236" y="98425"/>
                  </a:cubicBezTo>
                  <a:close/>
                  <a:moveTo>
                    <a:pt x="286068" y="52387"/>
                  </a:moveTo>
                  <a:cubicBezTo>
                    <a:pt x="295205" y="61448"/>
                    <a:pt x="303037" y="71803"/>
                    <a:pt x="309563" y="84748"/>
                  </a:cubicBezTo>
                  <a:cubicBezTo>
                    <a:pt x="301731" y="98986"/>
                    <a:pt x="289984" y="117108"/>
                    <a:pt x="278236" y="136525"/>
                  </a:cubicBezTo>
                  <a:cubicBezTo>
                    <a:pt x="278236" y="136525"/>
                    <a:pt x="276931" y="136525"/>
                    <a:pt x="276931" y="136525"/>
                  </a:cubicBezTo>
                  <a:cubicBezTo>
                    <a:pt x="270404" y="127464"/>
                    <a:pt x="265183" y="119697"/>
                    <a:pt x="258657" y="110636"/>
                  </a:cubicBezTo>
                  <a:cubicBezTo>
                    <a:pt x="256046" y="106753"/>
                    <a:pt x="253436" y="102870"/>
                    <a:pt x="250825" y="98986"/>
                  </a:cubicBezTo>
                  <a:cubicBezTo>
                    <a:pt x="256046" y="93809"/>
                    <a:pt x="259962" y="86042"/>
                    <a:pt x="259962" y="78275"/>
                  </a:cubicBezTo>
                  <a:cubicBezTo>
                    <a:pt x="259962" y="75687"/>
                    <a:pt x="259962" y="73098"/>
                    <a:pt x="258657" y="70509"/>
                  </a:cubicBezTo>
                  <a:cubicBezTo>
                    <a:pt x="269099" y="62742"/>
                    <a:pt x="278236" y="57564"/>
                    <a:pt x="286068" y="52387"/>
                  </a:cubicBezTo>
                  <a:close/>
                  <a:moveTo>
                    <a:pt x="73025" y="28575"/>
                  </a:moveTo>
                  <a:cubicBezTo>
                    <a:pt x="79493" y="54655"/>
                    <a:pt x="92428" y="92472"/>
                    <a:pt x="107950" y="126377"/>
                  </a:cubicBezTo>
                  <a:cubicBezTo>
                    <a:pt x="63970" y="128985"/>
                    <a:pt x="25165" y="134201"/>
                    <a:pt x="3175" y="138113"/>
                  </a:cubicBezTo>
                  <a:cubicBezTo>
                    <a:pt x="10936" y="92472"/>
                    <a:pt x="36806" y="53351"/>
                    <a:pt x="73025" y="28575"/>
                  </a:cubicBezTo>
                  <a:close/>
                  <a:moveTo>
                    <a:pt x="203200" y="4762"/>
                  </a:moveTo>
                  <a:cubicBezTo>
                    <a:pt x="230476" y="11151"/>
                    <a:pt x="255155" y="23928"/>
                    <a:pt x="274638" y="41817"/>
                  </a:cubicBezTo>
                  <a:cubicBezTo>
                    <a:pt x="268144" y="45650"/>
                    <a:pt x="260350" y="52039"/>
                    <a:pt x="251258" y="57150"/>
                  </a:cubicBezTo>
                  <a:cubicBezTo>
                    <a:pt x="246063" y="53316"/>
                    <a:pt x="239568" y="50761"/>
                    <a:pt x="233074" y="50761"/>
                  </a:cubicBezTo>
                  <a:cubicBezTo>
                    <a:pt x="230476" y="50761"/>
                    <a:pt x="227879" y="50761"/>
                    <a:pt x="225281" y="52039"/>
                  </a:cubicBezTo>
                  <a:cubicBezTo>
                    <a:pt x="216189" y="34150"/>
                    <a:pt x="208395" y="17539"/>
                    <a:pt x="203200" y="4762"/>
                  </a:cubicBezTo>
                  <a:close/>
                  <a:moveTo>
                    <a:pt x="165260" y="0"/>
                  </a:moveTo>
                  <a:cubicBezTo>
                    <a:pt x="172957" y="0"/>
                    <a:pt x="179371" y="0"/>
                    <a:pt x="185786" y="1290"/>
                  </a:cubicBezTo>
                  <a:cubicBezTo>
                    <a:pt x="192200" y="15478"/>
                    <a:pt x="199897" y="36115"/>
                    <a:pt x="212725" y="59333"/>
                  </a:cubicBezTo>
                  <a:cubicBezTo>
                    <a:pt x="207594" y="63202"/>
                    <a:pt x="205028" y="69651"/>
                    <a:pt x="205028" y="77390"/>
                  </a:cubicBezTo>
                  <a:cubicBezTo>
                    <a:pt x="205028" y="82550"/>
                    <a:pt x="206311" y="87709"/>
                    <a:pt x="208876" y="91579"/>
                  </a:cubicBezTo>
                  <a:cubicBezTo>
                    <a:pt x="198614" y="100608"/>
                    <a:pt x="188351" y="110926"/>
                    <a:pt x="179371" y="122535"/>
                  </a:cubicBezTo>
                  <a:cubicBezTo>
                    <a:pt x="178089" y="122535"/>
                    <a:pt x="178089" y="122535"/>
                    <a:pt x="176806" y="122535"/>
                  </a:cubicBezTo>
                  <a:cubicBezTo>
                    <a:pt x="158846" y="122535"/>
                    <a:pt x="139604" y="123825"/>
                    <a:pt x="122927" y="123825"/>
                  </a:cubicBezTo>
                  <a:cubicBezTo>
                    <a:pt x="104967" y="87709"/>
                    <a:pt x="92139" y="45144"/>
                    <a:pt x="85725" y="20637"/>
                  </a:cubicBezTo>
                  <a:cubicBezTo>
                    <a:pt x="108816" y="7739"/>
                    <a:pt x="135755" y="0"/>
                    <a:pt x="16526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dirty="0">
                <a:latin typeface="思源黑体 Normal" panose="020B0400000000000000" pitchFamily="34" charset="-122"/>
                <a:ea typeface="思源黑体 Normal" panose="020B0400000000000000" pitchFamily="34" charset="-122"/>
              </a:endParaRPr>
            </a:p>
          </p:txBody>
        </p:sp>
        <p:grpSp>
          <p:nvGrpSpPr>
            <p:cNvPr id="74" name="组合 73">
              <a:extLst>
                <a:ext uri="{FF2B5EF4-FFF2-40B4-BE49-F238E27FC236}">
                  <a16:creationId xmlns="" xmlns:a16="http://schemas.microsoft.com/office/drawing/2014/main" id="{E2A3CCB7-668C-4803-9AF9-F8490DFEC3CE}"/>
                </a:ext>
              </a:extLst>
            </p:cNvPr>
            <p:cNvGrpSpPr/>
            <p:nvPr/>
          </p:nvGrpSpPr>
          <p:grpSpPr>
            <a:xfrm>
              <a:off x="8106426" y="4770932"/>
              <a:ext cx="3232574" cy="962022"/>
              <a:chOff x="6302885" y="1678126"/>
              <a:chExt cx="3232574" cy="962022"/>
            </a:xfrm>
          </p:grpSpPr>
          <p:sp>
            <p:nvSpPr>
              <p:cNvPr id="75" name="矩形 74">
                <a:extLst>
                  <a:ext uri="{FF2B5EF4-FFF2-40B4-BE49-F238E27FC236}">
                    <a16:creationId xmlns="" xmlns:a16="http://schemas.microsoft.com/office/drawing/2014/main" id="{4FDB373B-45AB-42F2-95FA-6DC7C533EC57}"/>
                  </a:ext>
                </a:extLst>
              </p:cNvPr>
              <p:cNvSpPr/>
              <p:nvPr/>
            </p:nvSpPr>
            <p:spPr>
              <a:xfrm>
                <a:off x="6302885" y="2030750"/>
                <a:ext cx="3232574" cy="609398"/>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400" dirty="0">
                    <a:solidFill>
                      <a:schemeClr val="tx1">
                        <a:lumMod val="75000"/>
                        <a:lumOff val="25000"/>
                      </a:schemeClr>
                    </a:solidFill>
                    <a:latin typeface="思源黑体 Light" panose="020B0300000000000000" pitchFamily="34" charset="-122"/>
                    <a:ea typeface="思源黑体 Light" panose="020B0300000000000000" pitchFamily="34" charset="-122"/>
                    <a:sym typeface="+mn-lt"/>
                  </a:rPr>
                  <a:t>请替换文字内容复制你的内容到此请替换文字内容复制你的内容到此</a:t>
                </a:r>
                <a:endParaRPr lang="zh-CN" altLang="en-US" sz="1400" dirty="0">
                  <a:solidFill>
                    <a:schemeClr val="tx1">
                      <a:lumMod val="75000"/>
                      <a:lumOff val="25000"/>
                    </a:schemeClr>
                  </a:solidFill>
                  <a:latin typeface="思源黑体 Light" panose="020B0300000000000000" pitchFamily="34" charset="-122"/>
                  <a:ea typeface="思源黑体 Light" panose="020B0300000000000000" pitchFamily="34" charset="-122"/>
                </a:endParaRPr>
              </a:p>
            </p:txBody>
          </p:sp>
          <p:sp>
            <p:nvSpPr>
              <p:cNvPr id="76" name="矩形 75">
                <a:extLst>
                  <a:ext uri="{FF2B5EF4-FFF2-40B4-BE49-F238E27FC236}">
                    <a16:creationId xmlns="" xmlns:a16="http://schemas.microsoft.com/office/drawing/2014/main" id="{4807CCD6-433A-4DFF-82AF-4D91D76305FD}"/>
                  </a:ext>
                </a:extLst>
              </p:cNvPr>
              <p:cNvSpPr/>
              <p:nvPr/>
            </p:nvSpPr>
            <p:spPr>
              <a:xfrm>
                <a:off x="6798185" y="1678126"/>
                <a:ext cx="2241974" cy="424732"/>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solidFill>
                      <a:schemeClr val="tx1">
                        <a:lumMod val="75000"/>
                        <a:lumOff val="25000"/>
                      </a:schemeClr>
                    </a:solidFill>
                    <a:latin typeface="思源黑体 Normal" panose="020B0400000000000000" pitchFamily="34" charset="-122"/>
                    <a:ea typeface="思源黑体 Normal" panose="020B0400000000000000" pitchFamily="34" charset="-122"/>
                  </a:rPr>
                  <a:t>添加标题</a:t>
                </a:r>
              </a:p>
            </p:txBody>
          </p:sp>
        </p:grpSp>
      </p:grpSp>
    </p:spTree>
    <p:extLst>
      <p:ext uri="{BB962C8B-B14F-4D97-AF65-F5344CB8AC3E}">
        <p14:creationId xmlns:p14="http://schemas.microsoft.com/office/powerpoint/2010/main" val="1554094292"/>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55"/>
                                        </p:tgtEl>
                                        <p:attrNameLst>
                                          <p:attrName>style.visibility</p:attrName>
                                        </p:attrNameLst>
                                      </p:cBhvr>
                                      <p:to>
                                        <p:strVal val="visible"/>
                                      </p:to>
                                    </p:set>
                                    <p:anim calcmode="lin" valueType="num">
                                      <p:cBhvr additive="base">
                                        <p:cTn id="7" dur="500" fill="hold"/>
                                        <p:tgtEl>
                                          <p:spTgt spid="55"/>
                                        </p:tgtEl>
                                        <p:attrNameLst>
                                          <p:attrName>ppt_x</p:attrName>
                                        </p:attrNameLst>
                                      </p:cBhvr>
                                      <p:tavLst>
                                        <p:tav tm="0">
                                          <p:val>
                                            <p:strVal val="1+#ppt_w/2"/>
                                          </p:val>
                                        </p:tav>
                                        <p:tav tm="100000">
                                          <p:val>
                                            <p:strVal val="#ppt_x"/>
                                          </p:val>
                                        </p:tav>
                                      </p:tavLst>
                                    </p:anim>
                                    <p:anim calcmode="lin" valueType="num">
                                      <p:cBhvr additive="base">
                                        <p:cTn id="8" dur="500" fill="hold"/>
                                        <p:tgtEl>
                                          <p:spTgt spid="55"/>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9" presetClass="entr" presetSubtype="0" fill="hold" nodeType="afterEffect">
                                  <p:stCondLst>
                                    <p:cond delay="0"/>
                                  </p:stCondLst>
                                  <p:childTnLst>
                                    <p:set>
                                      <p:cBhvr>
                                        <p:cTn id="11" dur="1" fill="hold">
                                          <p:stCondLst>
                                            <p:cond delay="0"/>
                                          </p:stCondLst>
                                        </p:cTn>
                                        <p:tgtEl>
                                          <p:spTgt spid="56"/>
                                        </p:tgtEl>
                                        <p:attrNameLst>
                                          <p:attrName>style.visibility</p:attrName>
                                        </p:attrNameLst>
                                      </p:cBhvr>
                                      <p:to>
                                        <p:strVal val="visible"/>
                                      </p:to>
                                    </p:set>
                                    <p:animEffect transition="in" filter="dissolve">
                                      <p:cBhvr>
                                        <p:cTn id="12" dur="500"/>
                                        <p:tgtEl>
                                          <p:spTgt spid="56"/>
                                        </p:tgtEl>
                                      </p:cBhvr>
                                    </p:animEffect>
                                  </p:childTnLst>
                                </p:cTn>
                              </p:par>
                            </p:childTnLst>
                          </p:cTn>
                        </p:par>
                        <p:par>
                          <p:cTn id="13" fill="hold">
                            <p:stCondLst>
                              <p:cond delay="1000"/>
                            </p:stCondLst>
                            <p:childTnLst>
                              <p:par>
                                <p:cTn id="14" presetID="42" presetClass="entr" presetSubtype="0" fill="hold" nodeType="afterEffect">
                                  <p:stCondLst>
                                    <p:cond delay="0"/>
                                  </p:stCondLst>
                                  <p:childTnLst>
                                    <p:set>
                                      <p:cBhvr>
                                        <p:cTn id="15" dur="1" fill="hold">
                                          <p:stCondLst>
                                            <p:cond delay="0"/>
                                          </p:stCondLst>
                                        </p:cTn>
                                        <p:tgtEl>
                                          <p:spTgt spid="59"/>
                                        </p:tgtEl>
                                        <p:attrNameLst>
                                          <p:attrName>style.visibility</p:attrName>
                                        </p:attrNameLst>
                                      </p:cBhvr>
                                      <p:to>
                                        <p:strVal val="visible"/>
                                      </p:to>
                                    </p:set>
                                    <p:animEffect transition="in" filter="fade">
                                      <p:cBhvr>
                                        <p:cTn id="16" dur="1000"/>
                                        <p:tgtEl>
                                          <p:spTgt spid="59"/>
                                        </p:tgtEl>
                                      </p:cBhvr>
                                    </p:animEffect>
                                    <p:anim calcmode="lin" valueType="num">
                                      <p:cBhvr>
                                        <p:cTn id="17" dur="1000" fill="hold"/>
                                        <p:tgtEl>
                                          <p:spTgt spid="59"/>
                                        </p:tgtEl>
                                        <p:attrNameLst>
                                          <p:attrName>ppt_x</p:attrName>
                                        </p:attrNameLst>
                                      </p:cBhvr>
                                      <p:tavLst>
                                        <p:tav tm="0">
                                          <p:val>
                                            <p:strVal val="#ppt_x"/>
                                          </p:val>
                                        </p:tav>
                                        <p:tav tm="100000">
                                          <p:val>
                                            <p:strVal val="#ppt_x"/>
                                          </p:val>
                                        </p:tav>
                                      </p:tavLst>
                                    </p:anim>
                                    <p:anim calcmode="lin" valueType="num">
                                      <p:cBhvr>
                                        <p:cTn id="18" dur="1000" fill="hold"/>
                                        <p:tgtEl>
                                          <p:spTgt spid="59"/>
                                        </p:tgtEl>
                                        <p:attrNameLst>
                                          <p:attrName>ppt_y</p:attrName>
                                        </p:attrNameLst>
                                      </p:cBhvr>
                                      <p:tavLst>
                                        <p:tav tm="0">
                                          <p:val>
                                            <p:strVal val="#ppt_y+.1"/>
                                          </p:val>
                                        </p:tav>
                                        <p:tav tm="100000">
                                          <p:val>
                                            <p:strVal val="#ppt_y"/>
                                          </p:val>
                                        </p:tav>
                                      </p:tavLst>
                                    </p:anim>
                                  </p:childTnLst>
                                </p:cTn>
                              </p:par>
                            </p:childTnLst>
                          </p:cTn>
                        </p:par>
                        <p:par>
                          <p:cTn id="19" fill="hold">
                            <p:stCondLst>
                              <p:cond delay="2000"/>
                            </p:stCondLst>
                            <p:childTnLst>
                              <p:par>
                                <p:cTn id="20" presetID="9" presetClass="entr" presetSubtype="0" fill="hold" nodeType="afterEffect">
                                  <p:stCondLst>
                                    <p:cond delay="0"/>
                                  </p:stCondLst>
                                  <p:childTnLst>
                                    <p:set>
                                      <p:cBhvr>
                                        <p:cTn id="21" dur="1" fill="hold">
                                          <p:stCondLst>
                                            <p:cond delay="0"/>
                                          </p:stCondLst>
                                        </p:cTn>
                                        <p:tgtEl>
                                          <p:spTgt spid="57"/>
                                        </p:tgtEl>
                                        <p:attrNameLst>
                                          <p:attrName>style.visibility</p:attrName>
                                        </p:attrNameLst>
                                      </p:cBhvr>
                                      <p:to>
                                        <p:strVal val="visible"/>
                                      </p:to>
                                    </p:set>
                                    <p:animEffect transition="in" filter="dissolve">
                                      <p:cBhvr>
                                        <p:cTn id="22" dur="500"/>
                                        <p:tgtEl>
                                          <p:spTgt spid="57"/>
                                        </p:tgtEl>
                                      </p:cBhvr>
                                    </p:animEffect>
                                  </p:childTnLst>
                                </p:cTn>
                              </p:par>
                            </p:childTnLst>
                          </p:cTn>
                        </p:par>
                        <p:par>
                          <p:cTn id="23" fill="hold">
                            <p:stCondLst>
                              <p:cond delay="2500"/>
                            </p:stCondLst>
                            <p:childTnLst>
                              <p:par>
                                <p:cTn id="24" presetID="42" presetClass="entr" presetSubtype="0" fill="hold" nodeType="afterEffect">
                                  <p:stCondLst>
                                    <p:cond delay="0"/>
                                  </p:stCondLst>
                                  <p:childTnLst>
                                    <p:set>
                                      <p:cBhvr>
                                        <p:cTn id="25" dur="1" fill="hold">
                                          <p:stCondLst>
                                            <p:cond delay="0"/>
                                          </p:stCondLst>
                                        </p:cTn>
                                        <p:tgtEl>
                                          <p:spTgt spid="65"/>
                                        </p:tgtEl>
                                        <p:attrNameLst>
                                          <p:attrName>style.visibility</p:attrName>
                                        </p:attrNameLst>
                                      </p:cBhvr>
                                      <p:to>
                                        <p:strVal val="visible"/>
                                      </p:to>
                                    </p:set>
                                    <p:animEffect transition="in" filter="fade">
                                      <p:cBhvr>
                                        <p:cTn id="26" dur="1000"/>
                                        <p:tgtEl>
                                          <p:spTgt spid="65"/>
                                        </p:tgtEl>
                                      </p:cBhvr>
                                    </p:animEffect>
                                    <p:anim calcmode="lin" valueType="num">
                                      <p:cBhvr>
                                        <p:cTn id="27" dur="1000" fill="hold"/>
                                        <p:tgtEl>
                                          <p:spTgt spid="65"/>
                                        </p:tgtEl>
                                        <p:attrNameLst>
                                          <p:attrName>ppt_x</p:attrName>
                                        </p:attrNameLst>
                                      </p:cBhvr>
                                      <p:tavLst>
                                        <p:tav tm="0">
                                          <p:val>
                                            <p:strVal val="#ppt_x"/>
                                          </p:val>
                                        </p:tav>
                                        <p:tav tm="100000">
                                          <p:val>
                                            <p:strVal val="#ppt_x"/>
                                          </p:val>
                                        </p:tav>
                                      </p:tavLst>
                                    </p:anim>
                                    <p:anim calcmode="lin" valueType="num">
                                      <p:cBhvr>
                                        <p:cTn id="28" dur="1000" fill="hold"/>
                                        <p:tgtEl>
                                          <p:spTgt spid="65"/>
                                        </p:tgtEl>
                                        <p:attrNameLst>
                                          <p:attrName>ppt_y</p:attrName>
                                        </p:attrNameLst>
                                      </p:cBhvr>
                                      <p:tavLst>
                                        <p:tav tm="0">
                                          <p:val>
                                            <p:strVal val="#ppt_y+.1"/>
                                          </p:val>
                                        </p:tav>
                                        <p:tav tm="100000">
                                          <p:val>
                                            <p:strVal val="#ppt_y"/>
                                          </p:val>
                                        </p:tav>
                                      </p:tavLst>
                                    </p:anim>
                                  </p:childTnLst>
                                </p:cTn>
                              </p:par>
                            </p:childTnLst>
                          </p:cTn>
                        </p:par>
                        <p:par>
                          <p:cTn id="29" fill="hold">
                            <p:stCondLst>
                              <p:cond delay="3500"/>
                            </p:stCondLst>
                            <p:childTnLst>
                              <p:par>
                                <p:cTn id="30" presetID="9" presetClass="entr" presetSubtype="0" fill="hold" nodeType="afterEffect">
                                  <p:stCondLst>
                                    <p:cond delay="0"/>
                                  </p:stCondLst>
                                  <p:childTnLst>
                                    <p:set>
                                      <p:cBhvr>
                                        <p:cTn id="31" dur="1" fill="hold">
                                          <p:stCondLst>
                                            <p:cond delay="0"/>
                                          </p:stCondLst>
                                        </p:cTn>
                                        <p:tgtEl>
                                          <p:spTgt spid="58"/>
                                        </p:tgtEl>
                                        <p:attrNameLst>
                                          <p:attrName>style.visibility</p:attrName>
                                        </p:attrNameLst>
                                      </p:cBhvr>
                                      <p:to>
                                        <p:strVal val="visible"/>
                                      </p:to>
                                    </p:set>
                                    <p:animEffect transition="in" filter="dissolve">
                                      <p:cBhvr>
                                        <p:cTn id="32" dur="500"/>
                                        <p:tgtEl>
                                          <p:spTgt spid="58"/>
                                        </p:tgtEl>
                                      </p:cBhvr>
                                    </p:animEffect>
                                  </p:childTnLst>
                                </p:cTn>
                              </p:par>
                            </p:childTnLst>
                          </p:cTn>
                        </p:par>
                        <p:par>
                          <p:cTn id="33" fill="hold">
                            <p:stCondLst>
                              <p:cond delay="4000"/>
                            </p:stCondLst>
                            <p:childTnLst>
                              <p:par>
                                <p:cTn id="34" presetID="42" presetClass="entr" presetSubtype="0" fill="hold" nodeType="afterEffect">
                                  <p:stCondLst>
                                    <p:cond delay="0"/>
                                  </p:stCondLst>
                                  <p:childTnLst>
                                    <p:set>
                                      <p:cBhvr>
                                        <p:cTn id="35" dur="1" fill="hold">
                                          <p:stCondLst>
                                            <p:cond delay="0"/>
                                          </p:stCondLst>
                                        </p:cTn>
                                        <p:tgtEl>
                                          <p:spTgt spid="71"/>
                                        </p:tgtEl>
                                        <p:attrNameLst>
                                          <p:attrName>style.visibility</p:attrName>
                                        </p:attrNameLst>
                                      </p:cBhvr>
                                      <p:to>
                                        <p:strVal val="visible"/>
                                      </p:to>
                                    </p:set>
                                    <p:animEffect transition="in" filter="fade">
                                      <p:cBhvr>
                                        <p:cTn id="36" dur="1000"/>
                                        <p:tgtEl>
                                          <p:spTgt spid="71"/>
                                        </p:tgtEl>
                                      </p:cBhvr>
                                    </p:animEffect>
                                    <p:anim calcmode="lin" valueType="num">
                                      <p:cBhvr>
                                        <p:cTn id="37" dur="1000" fill="hold"/>
                                        <p:tgtEl>
                                          <p:spTgt spid="71"/>
                                        </p:tgtEl>
                                        <p:attrNameLst>
                                          <p:attrName>ppt_x</p:attrName>
                                        </p:attrNameLst>
                                      </p:cBhvr>
                                      <p:tavLst>
                                        <p:tav tm="0">
                                          <p:val>
                                            <p:strVal val="#ppt_x"/>
                                          </p:val>
                                        </p:tav>
                                        <p:tav tm="100000">
                                          <p:val>
                                            <p:strVal val="#ppt_x"/>
                                          </p:val>
                                        </p:tav>
                                      </p:tavLst>
                                    </p:anim>
                                    <p:anim calcmode="lin" valueType="num">
                                      <p:cBhvr>
                                        <p:cTn id="38" dur="1000" fill="hold"/>
                                        <p:tgtEl>
                                          <p:spTgt spid="7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7" name="PA_直接连接符 29"/>
          <p:cNvCxnSpPr/>
          <p:nvPr>
            <p:custDataLst>
              <p:tags r:id="rId1"/>
            </p:custDataLst>
          </p:nvPr>
        </p:nvCxnSpPr>
        <p:spPr>
          <a:xfrm>
            <a:off x="567190" y="623733"/>
            <a:ext cx="10854156"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8" name="PA_组合 30"/>
          <p:cNvGrpSpPr/>
          <p:nvPr>
            <p:custDataLst>
              <p:tags r:id="rId2"/>
            </p:custDataLst>
          </p:nvPr>
        </p:nvGrpSpPr>
        <p:grpSpPr>
          <a:xfrm rot="14400000">
            <a:off x="522221" y="96364"/>
            <a:ext cx="458526" cy="375435"/>
            <a:chOff x="3059816" y="700304"/>
            <a:chExt cx="615694" cy="504120"/>
          </a:xfrm>
          <a:solidFill>
            <a:schemeClr val="accent1"/>
          </a:solidFill>
        </p:grpSpPr>
        <p:sp>
          <p:nvSpPr>
            <p:cNvPr id="19" name="PA_椭圆 31"/>
            <p:cNvSpPr/>
            <p:nvPr>
              <p:custDataLst>
                <p:tags r:id="rId4"/>
              </p:custDataLst>
            </p:nvPr>
          </p:nvSpPr>
          <p:spPr>
            <a:xfrm>
              <a:off x="3531462" y="844352"/>
              <a:ext cx="144048" cy="144048"/>
            </a:xfrm>
            <a:prstGeom prst="ellipse">
              <a:avLst/>
            </a:prstGeom>
            <a:grp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530">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20" name="PA_椭圆 32"/>
            <p:cNvSpPr/>
            <p:nvPr>
              <p:custDataLst>
                <p:tags r:id="rId5"/>
              </p:custDataLst>
            </p:nvPr>
          </p:nvSpPr>
          <p:spPr>
            <a:xfrm>
              <a:off x="3059816" y="700304"/>
              <a:ext cx="144048" cy="144048"/>
            </a:xfrm>
            <a:prstGeom prst="ellipse">
              <a:avLst/>
            </a:prstGeom>
            <a:grp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530">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21" name="PA_椭圆 33"/>
            <p:cNvSpPr/>
            <p:nvPr>
              <p:custDataLst>
                <p:tags r:id="rId6"/>
              </p:custDataLst>
            </p:nvPr>
          </p:nvSpPr>
          <p:spPr>
            <a:xfrm>
              <a:off x="3059816" y="1060376"/>
              <a:ext cx="144048" cy="144048"/>
            </a:xfrm>
            <a:prstGeom prst="ellipse">
              <a:avLst/>
            </a:prstGeom>
            <a:grp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530">
                <a:latin typeface="思源黑体" panose="020B0500000000000000" pitchFamily="34" charset="-122"/>
                <a:ea typeface="思源黑体" panose="020B0500000000000000" pitchFamily="34" charset="-122"/>
                <a:sym typeface="思源黑体" panose="020B0500000000000000" pitchFamily="34" charset="-122"/>
              </a:endParaRPr>
            </a:p>
          </p:txBody>
        </p:sp>
        <p:cxnSp>
          <p:nvCxnSpPr>
            <p:cNvPr id="22" name="PA_直接连接符 34"/>
            <p:cNvCxnSpPr>
              <a:stCxn id="19" idx="7"/>
              <a:endCxn id="21" idx="3"/>
            </p:cNvCxnSpPr>
            <p:nvPr>
              <p:custDataLst>
                <p:tags r:id="rId7"/>
              </p:custDataLst>
            </p:nvPr>
          </p:nvCxnSpPr>
          <p:spPr>
            <a:xfrm flipH="1">
              <a:off x="3080911" y="865447"/>
              <a:ext cx="573504" cy="317882"/>
            </a:xfrm>
            <a:prstGeom prst="line">
              <a:avLst/>
            </a:prstGeom>
            <a:grpFill/>
            <a:ln w="9525" cap="flat" cmpd="sng" algn="ctr">
              <a:solidFill>
                <a:schemeClr val="accent1"/>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3" name="PA_直接连接符 35"/>
            <p:cNvCxnSpPr>
              <a:stCxn id="20" idx="0"/>
            </p:cNvCxnSpPr>
            <p:nvPr>
              <p:custDataLst>
                <p:tags r:id="rId8"/>
              </p:custDataLst>
            </p:nvPr>
          </p:nvCxnSpPr>
          <p:spPr>
            <a:xfrm>
              <a:off x="3131840" y="700304"/>
              <a:ext cx="0" cy="447037"/>
            </a:xfrm>
            <a:prstGeom prst="line">
              <a:avLst/>
            </a:prstGeom>
            <a:grpFill/>
            <a:ln w="9525" cap="flat" cmpd="sng" algn="ctr">
              <a:solidFill>
                <a:schemeClr val="accent1"/>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grpSp>
      <p:sp>
        <p:nvSpPr>
          <p:cNvPr id="24" name="PA_矩形 22"/>
          <p:cNvSpPr>
            <a:spLocks noChangeArrowheads="1"/>
          </p:cNvSpPr>
          <p:nvPr>
            <p:custDataLst>
              <p:tags r:id="rId3"/>
            </p:custDataLst>
          </p:nvPr>
        </p:nvSpPr>
        <p:spPr bwMode="auto">
          <a:xfrm>
            <a:off x="1030673" y="12217"/>
            <a:ext cx="2744003" cy="6526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square">
            <a:spAutoFit/>
          </a:bodyPr>
          <a:lstStyle/>
          <a:p>
            <a:pPr algn="l" eaLnBrk="1" fontAlgn="base" hangingPunct="1">
              <a:lnSpc>
                <a:spcPct val="120000"/>
              </a:lnSpc>
            </a:pPr>
            <a:r>
              <a:rPr lang="zh-CN" altLang="en-US" sz="3034" dirty="0">
                <a:solidFill>
                  <a:schemeClr val="accent1"/>
                </a:solidFill>
                <a:latin typeface="思源黑体" panose="020B0500000000000000" pitchFamily="34" charset="-122"/>
                <a:ea typeface="思源黑体" panose="020B0500000000000000" pitchFamily="34" charset="-122"/>
                <a:sym typeface="思源黑体" panose="020B0500000000000000" pitchFamily="34" charset="-122"/>
              </a:rPr>
              <a:t>添加标题文字</a:t>
            </a:r>
          </a:p>
        </p:txBody>
      </p:sp>
      <p:pic>
        <p:nvPicPr>
          <p:cNvPr id="26" name="图片 25">
            <a:extLst>
              <a:ext uri="{FF2B5EF4-FFF2-40B4-BE49-F238E27FC236}">
                <a16:creationId xmlns="" xmlns:a16="http://schemas.microsoft.com/office/drawing/2014/main" id="{7842BF0A-47F2-4F03-93DD-0E4D41508336}"/>
              </a:ext>
            </a:extLst>
          </p:cNvPr>
          <p:cNvPicPr>
            <a:picLocks noChangeAspect="1"/>
          </p:cNvPicPr>
          <p:nvPr/>
        </p:nvPicPr>
        <p:blipFill>
          <a:blip r:embed="rId11" cstate="print">
            <a:extLst>
              <a:ext uri="{28A0092B-C50C-407E-A947-70E740481C1C}">
                <a14:useLocalDpi xmlns:a14="http://schemas.microsoft.com/office/drawing/2010/main" val="0"/>
              </a:ext>
            </a:extLst>
          </a:blip>
          <a:srcRect/>
          <a:stretch/>
        </p:blipFill>
        <p:spPr>
          <a:xfrm>
            <a:off x="9655761" y="109934"/>
            <a:ext cx="1736139" cy="408038"/>
          </a:xfrm>
          <a:prstGeom prst="rect">
            <a:avLst/>
          </a:prstGeom>
        </p:spPr>
      </p:pic>
      <p:sp>
        <p:nvSpPr>
          <p:cNvPr id="27" name="Freeform 13">
            <a:extLst>
              <a:ext uri="{FF2B5EF4-FFF2-40B4-BE49-F238E27FC236}">
                <a16:creationId xmlns="" xmlns:a16="http://schemas.microsoft.com/office/drawing/2014/main" id="{D14583DC-A88D-43FB-8B76-1EFDA3AFBDCC}"/>
              </a:ext>
            </a:extLst>
          </p:cNvPr>
          <p:cNvSpPr>
            <a:spLocks noEditPoints="1"/>
          </p:cNvSpPr>
          <p:nvPr/>
        </p:nvSpPr>
        <p:spPr bwMode="auto">
          <a:xfrm>
            <a:off x="1242103" y="1360686"/>
            <a:ext cx="2923181" cy="3455962"/>
          </a:xfrm>
          <a:custGeom>
            <a:avLst/>
            <a:gdLst>
              <a:gd name="T0" fmla="*/ 774 w 1058"/>
              <a:gd name="T1" fmla="*/ 1252 h 1252"/>
              <a:gd name="T2" fmla="*/ 283 w 1058"/>
              <a:gd name="T3" fmla="*/ 1252 h 1252"/>
              <a:gd name="T4" fmla="*/ 248 w 1058"/>
              <a:gd name="T5" fmla="*/ 1218 h 1252"/>
              <a:gd name="T6" fmla="*/ 142 w 1058"/>
              <a:gd name="T7" fmla="*/ 887 h 1252"/>
              <a:gd name="T8" fmla="*/ 110 w 1058"/>
              <a:gd name="T9" fmla="*/ 831 h 1252"/>
              <a:gd name="T10" fmla="*/ 0 w 1058"/>
              <a:gd name="T11" fmla="*/ 529 h 1252"/>
              <a:gd name="T12" fmla="*/ 529 w 1058"/>
              <a:gd name="T13" fmla="*/ 0 h 1252"/>
              <a:gd name="T14" fmla="*/ 1058 w 1058"/>
              <a:gd name="T15" fmla="*/ 529 h 1252"/>
              <a:gd name="T16" fmla="*/ 947 w 1058"/>
              <a:gd name="T17" fmla="*/ 831 h 1252"/>
              <a:gd name="T18" fmla="*/ 916 w 1058"/>
              <a:gd name="T19" fmla="*/ 887 h 1252"/>
              <a:gd name="T20" fmla="*/ 810 w 1058"/>
              <a:gd name="T21" fmla="*/ 1218 h 1252"/>
              <a:gd name="T22" fmla="*/ 774 w 1058"/>
              <a:gd name="T23" fmla="*/ 1252 h 1252"/>
              <a:gd name="T24" fmla="*/ 315 w 1058"/>
              <a:gd name="T25" fmla="*/ 1180 h 1252"/>
              <a:gd name="T26" fmla="*/ 742 w 1058"/>
              <a:gd name="T27" fmla="*/ 1180 h 1252"/>
              <a:gd name="T28" fmla="*/ 851 w 1058"/>
              <a:gd name="T29" fmla="*/ 857 h 1252"/>
              <a:gd name="T30" fmla="*/ 885 w 1058"/>
              <a:gd name="T31" fmla="*/ 794 h 1252"/>
              <a:gd name="T32" fmla="*/ 986 w 1058"/>
              <a:gd name="T33" fmla="*/ 529 h 1252"/>
              <a:gd name="T34" fmla="*/ 529 w 1058"/>
              <a:gd name="T35" fmla="*/ 72 h 1252"/>
              <a:gd name="T36" fmla="*/ 72 w 1058"/>
              <a:gd name="T37" fmla="*/ 529 h 1252"/>
              <a:gd name="T38" fmla="*/ 172 w 1058"/>
              <a:gd name="T39" fmla="*/ 794 h 1252"/>
              <a:gd name="T40" fmla="*/ 207 w 1058"/>
              <a:gd name="T41" fmla="*/ 857 h 1252"/>
              <a:gd name="T42" fmla="*/ 315 w 1058"/>
              <a:gd name="T43" fmla="*/ 1180 h 1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058" h="1252">
                <a:moveTo>
                  <a:pt x="774" y="1252"/>
                </a:moveTo>
                <a:cubicBezTo>
                  <a:pt x="283" y="1252"/>
                  <a:pt x="283" y="1252"/>
                  <a:pt x="283" y="1252"/>
                </a:cubicBezTo>
                <a:cubicBezTo>
                  <a:pt x="264" y="1252"/>
                  <a:pt x="249" y="1237"/>
                  <a:pt x="248" y="1218"/>
                </a:cubicBezTo>
                <a:cubicBezTo>
                  <a:pt x="247" y="1217"/>
                  <a:pt x="239" y="1097"/>
                  <a:pt x="142" y="887"/>
                </a:cubicBezTo>
                <a:cubicBezTo>
                  <a:pt x="135" y="873"/>
                  <a:pt x="123" y="853"/>
                  <a:pt x="110" y="831"/>
                </a:cubicBezTo>
                <a:cubicBezTo>
                  <a:pt x="66" y="755"/>
                  <a:pt x="0" y="640"/>
                  <a:pt x="0" y="529"/>
                </a:cubicBezTo>
                <a:cubicBezTo>
                  <a:pt x="0" y="238"/>
                  <a:pt x="237" y="0"/>
                  <a:pt x="529" y="0"/>
                </a:cubicBezTo>
                <a:cubicBezTo>
                  <a:pt x="820" y="0"/>
                  <a:pt x="1058" y="238"/>
                  <a:pt x="1058" y="529"/>
                </a:cubicBezTo>
                <a:cubicBezTo>
                  <a:pt x="1058" y="640"/>
                  <a:pt x="991" y="755"/>
                  <a:pt x="947" y="831"/>
                </a:cubicBezTo>
                <a:cubicBezTo>
                  <a:pt x="934" y="853"/>
                  <a:pt x="923" y="873"/>
                  <a:pt x="916" y="887"/>
                </a:cubicBezTo>
                <a:cubicBezTo>
                  <a:pt x="818" y="1097"/>
                  <a:pt x="810" y="1217"/>
                  <a:pt x="810" y="1218"/>
                </a:cubicBezTo>
                <a:cubicBezTo>
                  <a:pt x="809" y="1237"/>
                  <a:pt x="793" y="1252"/>
                  <a:pt x="774" y="1252"/>
                </a:cubicBezTo>
                <a:close/>
                <a:moveTo>
                  <a:pt x="315" y="1180"/>
                </a:moveTo>
                <a:cubicBezTo>
                  <a:pt x="742" y="1180"/>
                  <a:pt x="742" y="1180"/>
                  <a:pt x="742" y="1180"/>
                </a:cubicBezTo>
                <a:cubicBezTo>
                  <a:pt x="751" y="1127"/>
                  <a:pt x="776" y="1017"/>
                  <a:pt x="851" y="857"/>
                </a:cubicBezTo>
                <a:cubicBezTo>
                  <a:pt x="859" y="840"/>
                  <a:pt x="871" y="819"/>
                  <a:pt x="885" y="794"/>
                </a:cubicBezTo>
                <a:cubicBezTo>
                  <a:pt x="928" y="721"/>
                  <a:pt x="986" y="621"/>
                  <a:pt x="986" y="529"/>
                </a:cubicBezTo>
                <a:cubicBezTo>
                  <a:pt x="986" y="277"/>
                  <a:pt x="781" y="72"/>
                  <a:pt x="529" y="72"/>
                </a:cubicBezTo>
                <a:cubicBezTo>
                  <a:pt x="277" y="72"/>
                  <a:pt x="72" y="277"/>
                  <a:pt x="72" y="529"/>
                </a:cubicBezTo>
                <a:cubicBezTo>
                  <a:pt x="72" y="621"/>
                  <a:pt x="130" y="721"/>
                  <a:pt x="172" y="794"/>
                </a:cubicBezTo>
                <a:cubicBezTo>
                  <a:pt x="187" y="819"/>
                  <a:pt x="199" y="840"/>
                  <a:pt x="207" y="857"/>
                </a:cubicBezTo>
                <a:cubicBezTo>
                  <a:pt x="281" y="1017"/>
                  <a:pt x="307" y="1127"/>
                  <a:pt x="315" y="1180"/>
                </a:cubicBezTo>
                <a:close/>
              </a:path>
            </a:pathLst>
          </a:custGeom>
          <a:solidFill>
            <a:schemeClr val="accent1"/>
          </a:solidFill>
          <a:ln>
            <a:noFill/>
          </a:ln>
        </p:spPr>
        <p:txBody>
          <a:bodyPr vert="horz" wrap="square" lIns="91435" tIns="45718" rIns="91435" bIns="45718" numCol="1" anchor="t" anchorCtr="0" compatLnSpc="1">
            <a:prstTxWarp prst="textNoShape">
              <a:avLst/>
            </a:prstTxWarp>
          </a:bodyPr>
          <a:lstStyle/>
          <a:p>
            <a:pPr algn="just" defTabSz="866943" fontAlgn="base">
              <a:lnSpc>
                <a:spcPct val="120000"/>
              </a:lnSpc>
            </a:pPr>
            <a:endParaRPr lang="id-ID" sz="758" dirty="0">
              <a:solidFill>
                <a:prstClr val="black"/>
              </a:solidFill>
              <a:latin typeface="Arial" panose="020B0604020202020204" pitchFamily="34" charset="0"/>
              <a:ea typeface="思源黑体 Normal" panose="020B0400000000000000" pitchFamily="34" charset="-122"/>
              <a:sym typeface="Arial" panose="020B0604020202020204" pitchFamily="34" charset="0"/>
            </a:endParaRPr>
          </a:p>
        </p:txBody>
      </p:sp>
      <p:sp>
        <p:nvSpPr>
          <p:cNvPr id="28" name="Freeform 16">
            <a:extLst>
              <a:ext uri="{FF2B5EF4-FFF2-40B4-BE49-F238E27FC236}">
                <a16:creationId xmlns="" xmlns:a16="http://schemas.microsoft.com/office/drawing/2014/main" id="{00F4478A-598C-4946-8BEC-572A5A1914BF}"/>
              </a:ext>
            </a:extLst>
          </p:cNvPr>
          <p:cNvSpPr>
            <a:spLocks noEditPoints="1"/>
          </p:cNvSpPr>
          <p:nvPr/>
        </p:nvSpPr>
        <p:spPr bwMode="auto">
          <a:xfrm>
            <a:off x="1955837" y="5047605"/>
            <a:ext cx="1494000" cy="1198362"/>
          </a:xfrm>
          <a:custGeom>
            <a:avLst/>
            <a:gdLst>
              <a:gd name="T0" fmla="*/ 495 w 541"/>
              <a:gd name="T1" fmla="*/ 223 h 434"/>
              <a:gd name="T2" fmla="*/ 540 w 541"/>
              <a:gd name="T3" fmla="*/ 168 h 434"/>
              <a:gd name="T4" fmla="*/ 494 w 541"/>
              <a:gd name="T5" fmla="*/ 112 h 434"/>
              <a:gd name="T6" fmla="*/ 540 w 541"/>
              <a:gd name="T7" fmla="*/ 57 h 434"/>
              <a:gd name="T8" fmla="*/ 483 w 541"/>
              <a:gd name="T9" fmla="*/ 0 h 434"/>
              <a:gd name="T10" fmla="*/ 56 w 541"/>
              <a:gd name="T11" fmla="*/ 0 h 434"/>
              <a:gd name="T12" fmla="*/ 0 w 541"/>
              <a:gd name="T13" fmla="*/ 56 h 434"/>
              <a:gd name="T14" fmla="*/ 46 w 541"/>
              <a:gd name="T15" fmla="*/ 112 h 434"/>
              <a:gd name="T16" fmla="*/ 0 w 541"/>
              <a:gd name="T17" fmla="*/ 167 h 434"/>
              <a:gd name="T18" fmla="*/ 46 w 541"/>
              <a:gd name="T19" fmla="*/ 223 h 434"/>
              <a:gd name="T20" fmla="*/ 1 w 541"/>
              <a:gd name="T21" fmla="*/ 278 h 434"/>
              <a:gd name="T22" fmla="*/ 57 w 541"/>
              <a:gd name="T23" fmla="*/ 334 h 434"/>
              <a:gd name="T24" fmla="*/ 157 w 541"/>
              <a:gd name="T25" fmla="*/ 334 h 434"/>
              <a:gd name="T26" fmla="*/ 161 w 541"/>
              <a:gd name="T27" fmla="*/ 351 h 434"/>
              <a:gd name="T28" fmla="*/ 272 w 541"/>
              <a:gd name="T29" fmla="*/ 433 h 434"/>
              <a:gd name="T30" fmla="*/ 383 w 541"/>
              <a:gd name="T31" fmla="*/ 335 h 434"/>
              <a:gd name="T32" fmla="*/ 484 w 541"/>
              <a:gd name="T33" fmla="*/ 335 h 434"/>
              <a:gd name="T34" fmla="*/ 541 w 541"/>
              <a:gd name="T35" fmla="*/ 278 h 434"/>
              <a:gd name="T36" fmla="*/ 495 w 541"/>
              <a:gd name="T37" fmla="*/ 223 h 434"/>
              <a:gd name="T38" fmla="*/ 423 w 541"/>
              <a:gd name="T39" fmla="*/ 241 h 434"/>
              <a:gd name="T40" fmla="*/ 118 w 541"/>
              <a:gd name="T41" fmla="*/ 241 h 434"/>
              <a:gd name="T42" fmla="*/ 104 w 541"/>
              <a:gd name="T43" fmla="*/ 227 h 434"/>
              <a:gd name="T44" fmla="*/ 118 w 541"/>
              <a:gd name="T45" fmla="*/ 213 h 434"/>
              <a:gd name="T46" fmla="*/ 423 w 541"/>
              <a:gd name="T47" fmla="*/ 213 h 434"/>
              <a:gd name="T48" fmla="*/ 437 w 541"/>
              <a:gd name="T49" fmla="*/ 227 h 434"/>
              <a:gd name="T50" fmla="*/ 423 w 541"/>
              <a:gd name="T51" fmla="*/ 241 h 434"/>
              <a:gd name="T52" fmla="*/ 423 w 541"/>
              <a:gd name="T53" fmla="*/ 116 h 434"/>
              <a:gd name="T54" fmla="*/ 118 w 541"/>
              <a:gd name="T55" fmla="*/ 116 h 434"/>
              <a:gd name="T56" fmla="*/ 104 w 541"/>
              <a:gd name="T57" fmla="*/ 102 h 434"/>
              <a:gd name="T58" fmla="*/ 118 w 541"/>
              <a:gd name="T59" fmla="*/ 88 h 434"/>
              <a:gd name="T60" fmla="*/ 423 w 541"/>
              <a:gd name="T61" fmla="*/ 88 h 434"/>
              <a:gd name="T62" fmla="*/ 437 w 541"/>
              <a:gd name="T63" fmla="*/ 102 h 434"/>
              <a:gd name="T64" fmla="*/ 423 w 541"/>
              <a:gd name="T65" fmla="*/ 116 h 4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541" h="434">
                <a:moveTo>
                  <a:pt x="495" y="223"/>
                </a:moveTo>
                <a:cubicBezTo>
                  <a:pt x="521" y="218"/>
                  <a:pt x="540" y="195"/>
                  <a:pt x="540" y="168"/>
                </a:cubicBezTo>
                <a:cubicBezTo>
                  <a:pt x="540" y="140"/>
                  <a:pt x="520" y="117"/>
                  <a:pt x="494" y="112"/>
                </a:cubicBezTo>
                <a:cubicBezTo>
                  <a:pt x="520" y="107"/>
                  <a:pt x="540" y="84"/>
                  <a:pt x="540" y="57"/>
                </a:cubicBezTo>
                <a:cubicBezTo>
                  <a:pt x="540" y="26"/>
                  <a:pt x="514" y="0"/>
                  <a:pt x="483" y="0"/>
                </a:cubicBezTo>
                <a:cubicBezTo>
                  <a:pt x="56" y="0"/>
                  <a:pt x="56" y="0"/>
                  <a:pt x="56" y="0"/>
                </a:cubicBezTo>
                <a:cubicBezTo>
                  <a:pt x="25" y="0"/>
                  <a:pt x="0" y="25"/>
                  <a:pt x="0" y="56"/>
                </a:cubicBezTo>
                <a:cubicBezTo>
                  <a:pt x="0" y="84"/>
                  <a:pt x="20" y="107"/>
                  <a:pt x="46" y="112"/>
                </a:cubicBezTo>
                <a:cubicBezTo>
                  <a:pt x="20" y="117"/>
                  <a:pt x="0" y="140"/>
                  <a:pt x="0" y="167"/>
                </a:cubicBezTo>
                <a:cubicBezTo>
                  <a:pt x="0" y="195"/>
                  <a:pt x="20" y="218"/>
                  <a:pt x="46" y="223"/>
                </a:cubicBezTo>
                <a:cubicBezTo>
                  <a:pt x="20" y="228"/>
                  <a:pt x="1" y="250"/>
                  <a:pt x="1" y="278"/>
                </a:cubicBezTo>
                <a:cubicBezTo>
                  <a:pt x="1" y="309"/>
                  <a:pt x="26" y="334"/>
                  <a:pt x="57" y="334"/>
                </a:cubicBezTo>
                <a:cubicBezTo>
                  <a:pt x="157" y="334"/>
                  <a:pt x="157" y="334"/>
                  <a:pt x="157" y="334"/>
                </a:cubicBezTo>
                <a:cubicBezTo>
                  <a:pt x="158" y="340"/>
                  <a:pt x="159" y="345"/>
                  <a:pt x="161" y="351"/>
                </a:cubicBezTo>
                <a:cubicBezTo>
                  <a:pt x="175" y="399"/>
                  <a:pt x="219" y="434"/>
                  <a:pt x="272" y="433"/>
                </a:cubicBezTo>
                <a:cubicBezTo>
                  <a:pt x="331" y="433"/>
                  <a:pt x="380" y="392"/>
                  <a:pt x="383" y="335"/>
                </a:cubicBezTo>
                <a:cubicBezTo>
                  <a:pt x="484" y="335"/>
                  <a:pt x="484" y="335"/>
                  <a:pt x="484" y="335"/>
                </a:cubicBezTo>
                <a:cubicBezTo>
                  <a:pt x="515" y="335"/>
                  <a:pt x="541" y="309"/>
                  <a:pt x="541" y="278"/>
                </a:cubicBezTo>
                <a:cubicBezTo>
                  <a:pt x="541" y="251"/>
                  <a:pt x="521" y="228"/>
                  <a:pt x="495" y="223"/>
                </a:cubicBezTo>
                <a:close/>
                <a:moveTo>
                  <a:pt x="423" y="241"/>
                </a:moveTo>
                <a:cubicBezTo>
                  <a:pt x="118" y="241"/>
                  <a:pt x="118" y="241"/>
                  <a:pt x="118" y="241"/>
                </a:cubicBezTo>
                <a:cubicBezTo>
                  <a:pt x="110" y="241"/>
                  <a:pt x="104" y="234"/>
                  <a:pt x="104" y="227"/>
                </a:cubicBezTo>
                <a:cubicBezTo>
                  <a:pt x="104" y="219"/>
                  <a:pt x="110" y="213"/>
                  <a:pt x="118" y="213"/>
                </a:cubicBezTo>
                <a:cubicBezTo>
                  <a:pt x="423" y="213"/>
                  <a:pt x="423" y="213"/>
                  <a:pt x="423" y="213"/>
                </a:cubicBezTo>
                <a:cubicBezTo>
                  <a:pt x="431" y="213"/>
                  <a:pt x="437" y="219"/>
                  <a:pt x="437" y="227"/>
                </a:cubicBezTo>
                <a:cubicBezTo>
                  <a:pt x="437" y="234"/>
                  <a:pt x="431" y="241"/>
                  <a:pt x="423" y="241"/>
                </a:cubicBezTo>
                <a:close/>
                <a:moveTo>
                  <a:pt x="423" y="116"/>
                </a:moveTo>
                <a:cubicBezTo>
                  <a:pt x="118" y="116"/>
                  <a:pt x="118" y="116"/>
                  <a:pt x="118" y="116"/>
                </a:cubicBezTo>
                <a:cubicBezTo>
                  <a:pt x="110" y="116"/>
                  <a:pt x="104" y="110"/>
                  <a:pt x="104" y="102"/>
                </a:cubicBezTo>
                <a:cubicBezTo>
                  <a:pt x="104" y="95"/>
                  <a:pt x="110" y="88"/>
                  <a:pt x="118" y="88"/>
                </a:cubicBezTo>
                <a:cubicBezTo>
                  <a:pt x="423" y="88"/>
                  <a:pt x="423" y="88"/>
                  <a:pt x="423" y="88"/>
                </a:cubicBezTo>
                <a:cubicBezTo>
                  <a:pt x="431" y="88"/>
                  <a:pt x="437" y="95"/>
                  <a:pt x="437" y="102"/>
                </a:cubicBezTo>
                <a:cubicBezTo>
                  <a:pt x="437" y="110"/>
                  <a:pt x="431" y="116"/>
                  <a:pt x="423" y="116"/>
                </a:cubicBezTo>
                <a:close/>
              </a:path>
            </a:pathLst>
          </a:custGeom>
          <a:solidFill>
            <a:schemeClr val="accent1"/>
          </a:solidFill>
          <a:ln>
            <a:noFill/>
          </a:ln>
        </p:spPr>
        <p:txBody>
          <a:bodyPr vert="horz" wrap="square" lIns="91435" tIns="45718" rIns="91435" bIns="45718" numCol="1" anchor="t" anchorCtr="0" compatLnSpc="1">
            <a:prstTxWarp prst="textNoShape">
              <a:avLst/>
            </a:prstTxWarp>
          </a:bodyPr>
          <a:lstStyle/>
          <a:p>
            <a:pPr algn="just" defTabSz="866943" fontAlgn="base">
              <a:lnSpc>
                <a:spcPct val="120000"/>
              </a:lnSpc>
            </a:pPr>
            <a:endParaRPr lang="id-ID" sz="758" dirty="0">
              <a:solidFill>
                <a:prstClr val="black"/>
              </a:solidFill>
              <a:latin typeface="Arial" panose="020B0604020202020204" pitchFamily="34" charset="0"/>
              <a:ea typeface="思源黑体 Normal" panose="020B0400000000000000" pitchFamily="34" charset="-122"/>
              <a:sym typeface="Arial" panose="020B0604020202020204" pitchFamily="34" charset="0"/>
            </a:endParaRPr>
          </a:p>
        </p:txBody>
      </p:sp>
      <p:grpSp>
        <p:nvGrpSpPr>
          <p:cNvPr id="29" name="Group 12">
            <a:extLst>
              <a:ext uri="{FF2B5EF4-FFF2-40B4-BE49-F238E27FC236}">
                <a16:creationId xmlns="" xmlns:a16="http://schemas.microsoft.com/office/drawing/2014/main" id="{FEC938CB-28CB-478A-A704-AF4535005101}"/>
              </a:ext>
            </a:extLst>
          </p:cNvPr>
          <p:cNvGrpSpPr/>
          <p:nvPr/>
        </p:nvGrpSpPr>
        <p:grpSpPr>
          <a:xfrm>
            <a:off x="1551196" y="1762721"/>
            <a:ext cx="2300613" cy="2059155"/>
            <a:chOff x="8169276" y="952501"/>
            <a:chExt cx="3781424" cy="3384550"/>
          </a:xfrm>
          <a:solidFill>
            <a:srgbClr val="E9CCA9"/>
          </a:solidFill>
        </p:grpSpPr>
        <p:sp>
          <p:nvSpPr>
            <p:cNvPr id="30" name="Freeform 10">
              <a:extLst>
                <a:ext uri="{FF2B5EF4-FFF2-40B4-BE49-F238E27FC236}">
                  <a16:creationId xmlns="" xmlns:a16="http://schemas.microsoft.com/office/drawing/2014/main" id="{FE4D4D09-B768-464C-B4C3-79CF46F6865E}"/>
                </a:ext>
              </a:extLst>
            </p:cNvPr>
            <p:cNvSpPr>
              <a:spLocks/>
            </p:cNvSpPr>
            <p:nvPr/>
          </p:nvSpPr>
          <p:spPr bwMode="auto">
            <a:xfrm>
              <a:off x="9297988" y="1533526"/>
              <a:ext cx="1392237" cy="1004888"/>
            </a:xfrm>
            <a:custGeom>
              <a:avLst/>
              <a:gdLst>
                <a:gd name="T0" fmla="*/ 142 w 370"/>
                <a:gd name="T1" fmla="*/ 228 h 267"/>
                <a:gd name="T2" fmla="*/ 241 w 370"/>
                <a:gd name="T3" fmla="*/ 248 h 267"/>
                <a:gd name="T4" fmla="*/ 303 w 370"/>
                <a:gd name="T5" fmla="*/ 226 h 267"/>
                <a:gd name="T6" fmla="*/ 368 w 370"/>
                <a:gd name="T7" fmla="*/ 107 h 267"/>
                <a:gd name="T8" fmla="*/ 278 w 370"/>
                <a:gd name="T9" fmla="*/ 11 h 267"/>
                <a:gd name="T10" fmla="*/ 179 w 370"/>
                <a:gd name="T11" fmla="*/ 58 h 267"/>
                <a:gd name="T12" fmla="*/ 168 w 370"/>
                <a:gd name="T13" fmla="*/ 65 h 267"/>
                <a:gd name="T14" fmla="*/ 155 w 370"/>
                <a:gd name="T15" fmla="*/ 60 h 267"/>
                <a:gd name="T16" fmla="*/ 67 w 370"/>
                <a:gd name="T17" fmla="*/ 47 h 267"/>
                <a:gd name="T18" fmla="*/ 0 w 370"/>
                <a:gd name="T19" fmla="*/ 116 h 267"/>
                <a:gd name="T20" fmla="*/ 9 w 370"/>
                <a:gd name="T21" fmla="*/ 121 h 267"/>
                <a:gd name="T22" fmla="*/ 84 w 370"/>
                <a:gd name="T23" fmla="*/ 267 h 267"/>
                <a:gd name="T24" fmla="*/ 142 w 370"/>
                <a:gd name="T25" fmla="*/ 228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70" h="267">
                  <a:moveTo>
                    <a:pt x="142" y="228"/>
                  </a:moveTo>
                  <a:cubicBezTo>
                    <a:pt x="189" y="219"/>
                    <a:pt x="225" y="237"/>
                    <a:pt x="241" y="248"/>
                  </a:cubicBezTo>
                  <a:cubicBezTo>
                    <a:pt x="253" y="241"/>
                    <a:pt x="275" y="230"/>
                    <a:pt x="303" y="226"/>
                  </a:cubicBezTo>
                  <a:cubicBezTo>
                    <a:pt x="304" y="191"/>
                    <a:pt x="319" y="134"/>
                    <a:pt x="368" y="107"/>
                  </a:cubicBezTo>
                  <a:cubicBezTo>
                    <a:pt x="370" y="82"/>
                    <a:pt x="350" y="22"/>
                    <a:pt x="278" y="11"/>
                  </a:cubicBezTo>
                  <a:cubicBezTo>
                    <a:pt x="211" y="0"/>
                    <a:pt x="181" y="56"/>
                    <a:pt x="179" y="58"/>
                  </a:cubicBezTo>
                  <a:cubicBezTo>
                    <a:pt x="177" y="62"/>
                    <a:pt x="173" y="65"/>
                    <a:pt x="168" y="65"/>
                  </a:cubicBezTo>
                  <a:cubicBezTo>
                    <a:pt x="163" y="66"/>
                    <a:pt x="158" y="64"/>
                    <a:pt x="155" y="60"/>
                  </a:cubicBezTo>
                  <a:cubicBezTo>
                    <a:pt x="155" y="59"/>
                    <a:pt x="133" y="32"/>
                    <a:pt x="67" y="47"/>
                  </a:cubicBezTo>
                  <a:cubicBezTo>
                    <a:pt x="14" y="60"/>
                    <a:pt x="2" y="101"/>
                    <a:pt x="0" y="116"/>
                  </a:cubicBezTo>
                  <a:cubicBezTo>
                    <a:pt x="3" y="117"/>
                    <a:pt x="6" y="119"/>
                    <a:pt x="9" y="121"/>
                  </a:cubicBezTo>
                  <a:cubicBezTo>
                    <a:pt x="63" y="161"/>
                    <a:pt x="80" y="224"/>
                    <a:pt x="84" y="267"/>
                  </a:cubicBezTo>
                  <a:cubicBezTo>
                    <a:pt x="96" y="250"/>
                    <a:pt x="114" y="234"/>
                    <a:pt x="142" y="228"/>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35" tIns="45718" rIns="91435" bIns="45718" numCol="1" anchor="t" anchorCtr="0" compatLnSpc="1">
              <a:prstTxWarp prst="textNoShape">
                <a:avLst/>
              </a:prstTxWarp>
            </a:bodyPr>
            <a:lstStyle/>
            <a:p>
              <a:pPr algn="just" defTabSz="866943" fontAlgn="base">
                <a:lnSpc>
                  <a:spcPct val="120000"/>
                </a:lnSpc>
              </a:pPr>
              <a:endParaRPr lang="id-ID" sz="758" dirty="0">
                <a:solidFill>
                  <a:prstClr val="black"/>
                </a:solidFill>
                <a:latin typeface="Arial" panose="020B0604020202020204" pitchFamily="34" charset="0"/>
                <a:ea typeface="思源黑体 Normal" panose="020B0400000000000000" pitchFamily="34" charset="-122"/>
                <a:sym typeface="Arial" panose="020B0604020202020204" pitchFamily="34" charset="0"/>
              </a:endParaRPr>
            </a:p>
          </p:txBody>
        </p:sp>
        <p:sp>
          <p:nvSpPr>
            <p:cNvPr id="31" name="Freeform 11">
              <a:extLst>
                <a:ext uri="{FF2B5EF4-FFF2-40B4-BE49-F238E27FC236}">
                  <a16:creationId xmlns="" xmlns:a16="http://schemas.microsoft.com/office/drawing/2014/main" id="{0C46D68B-41ED-43B3-BFDE-7C0BE9CFC1A1}"/>
                </a:ext>
              </a:extLst>
            </p:cNvPr>
            <p:cNvSpPr>
              <a:spLocks/>
            </p:cNvSpPr>
            <p:nvPr/>
          </p:nvSpPr>
          <p:spPr bwMode="auto">
            <a:xfrm>
              <a:off x="8169276" y="952501"/>
              <a:ext cx="3781424" cy="3384550"/>
            </a:xfrm>
            <a:custGeom>
              <a:avLst/>
              <a:gdLst>
                <a:gd name="T0" fmla="*/ 932 w 1005"/>
                <a:gd name="T1" fmla="*/ 313 h 899"/>
                <a:gd name="T2" fmla="*/ 693 w 1005"/>
                <a:gd name="T3" fmla="*/ 126 h 899"/>
                <a:gd name="T4" fmla="*/ 192 w 1005"/>
                <a:gd name="T5" fmla="*/ 181 h 899"/>
                <a:gd name="T6" fmla="*/ 261 w 1005"/>
                <a:gd name="T7" fmla="*/ 549 h 899"/>
                <a:gd name="T8" fmla="*/ 292 w 1005"/>
                <a:gd name="T9" fmla="*/ 298 h 899"/>
                <a:gd name="T10" fmla="*/ 155 w 1005"/>
                <a:gd name="T11" fmla="*/ 377 h 899"/>
                <a:gd name="T12" fmla="*/ 244 w 1005"/>
                <a:gd name="T13" fmla="*/ 409 h 899"/>
                <a:gd name="T14" fmla="*/ 255 w 1005"/>
                <a:gd name="T15" fmla="*/ 435 h 899"/>
                <a:gd name="T16" fmla="*/ 128 w 1005"/>
                <a:gd name="T17" fmla="*/ 388 h 899"/>
                <a:gd name="T18" fmla="*/ 274 w 1005"/>
                <a:gd name="T19" fmla="*/ 257 h 899"/>
                <a:gd name="T20" fmla="*/ 464 w 1005"/>
                <a:gd name="T21" fmla="*/ 184 h 899"/>
                <a:gd name="T22" fmla="*/ 673 w 1005"/>
                <a:gd name="T23" fmla="*/ 190 h 899"/>
                <a:gd name="T24" fmla="*/ 851 w 1005"/>
                <a:gd name="T25" fmla="*/ 291 h 899"/>
                <a:gd name="T26" fmla="*/ 914 w 1005"/>
                <a:gd name="T27" fmla="*/ 518 h 899"/>
                <a:gd name="T28" fmla="*/ 747 w 1005"/>
                <a:gd name="T29" fmla="*/ 572 h 899"/>
                <a:gd name="T30" fmla="*/ 474 w 1005"/>
                <a:gd name="T31" fmla="*/ 615 h 899"/>
                <a:gd name="T32" fmla="*/ 421 w 1005"/>
                <a:gd name="T33" fmla="*/ 572 h 899"/>
                <a:gd name="T34" fmla="*/ 446 w 1005"/>
                <a:gd name="T35" fmla="*/ 560 h 899"/>
                <a:gd name="T36" fmla="*/ 553 w 1005"/>
                <a:gd name="T37" fmla="*/ 547 h 899"/>
                <a:gd name="T38" fmla="*/ 854 w 1005"/>
                <a:gd name="T39" fmla="*/ 560 h 899"/>
                <a:gd name="T40" fmla="*/ 857 w 1005"/>
                <a:gd name="T41" fmla="*/ 427 h 899"/>
                <a:gd name="T42" fmla="*/ 831 w 1005"/>
                <a:gd name="T43" fmla="*/ 311 h 899"/>
                <a:gd name="T44" fmla="*/ 632 w 1005"/>
                <a:gd name="T45" fmla="*/ 378 h 899"/>
                <a:gd name="T46" fmla="*/ 742 w 1005"/>
                <a:gd name="T47" fmla="*/ 461 h 899"/>
                <a:gd name="T48" fmla="*/ 549 w 1005"/>
                <a:gd name="T49" fmla="*/ 430 h 899"/>
                <a:gd name="T50" fmla="*/ 447 w 1005"/>
                <a:gd name="T51" fmla="*/ 410 h 899"/>
                <a:gd name="T52" fmla="*/ 381 w 1005"/>
                <a:gd name="T53" fmla="*/ 488 h 899"/>
                <a:gd name="T54" fmla="*/ 300 w 1005"/>
                <a:gd name="T55" fmla="*/ 535 h 899"/>
                <a:gd name="T56" fmla="*/ 298 w 1005"/>
                <a:gd name="T57" fmla="*/ 538 h 899"/>
                <a:gd name="T58" fmla="*/ 274 w 1005"/>
                <a:gd name="T59" fmla="*/ 618 h 899"/>
                <a:gd name="T60" fmla="*/ 288 w 1005"/>
                <a:gd name="T61" fmla="*/ 665 h 899"/>
                <a:gd name="T62" fmla="*/ 352 w 1005"/>
                <a:gd name="T63" fmla="*/ 724 h 899"/>
                <a:gd name="T64" fmla="*/ 571 w 1005"/>
                <a:gd name="T65" fmla="*/ 769 h 899"/>
                <a:gd name="T66" fmla="*/ 570 w 1005"/>
                <a:gd name="T67" fmla="*/ 769 h 899"/>
                <a:gd name="T68" fmla="*/ 681 w 1005"/>
                <a:gd name="T69" fmla="*/ 675 h 899"/>
                <a:gd name="T70" fmla="*/ 650 w 1005"/>
                <a:gd name="T71" fmla="*/ 634 h 899"/>
                <a:gd name="T72" fmla="*/ 708 w 1005"/>
                <a:gd name="T73" fmla="*/ 665 h 899"/>
                <a:gd name="T74" fmla="*/ 691 w 1005"/>
                <a:gd name="T75" fmla="*/ 750 h 899"/>
                <a:gd name="T76" fmla="*/ 491 w 1005"/>
                <a:gd name="T77" fmla="*/ 785 h 899"/>
                <a:gd name="T78" fmla="*/ 787 w 1005"/>
                <a:gd name="T79" fmla="*/ 830 h 899"/>
                <a:gd name="T80" fmla="*/ 1001 w 1005"/>
                <a:gd name="T81" fmla="*/ 474 h 8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005" h="899">
                  <a:moveTo>
                    <a:pt x="1001" y="474"/>
                  </a:moveTo>
                  <a:cubicBezTo>
                    <a:pt x="997" y="357"/>
                    <a:pt x="932" y="313"/>
                    <a:pt x="932" y="313"/>
                  </a:cubicBezTo>
                  <a:cubicBezTo>
                    <a:pt x="932" y="313"/>
                    <a:pt x="924" y="257"/>
                    <a:pt x="873" y="197"/>
                  </a:cubicBezTo>
                  <a:cubicBezTo>
                    <a:pt x="794" y="111"/>
                    <a:pt x="693" y="126"/>
                    <a:pt x="693" y="126"/>
                  </a:cubicBezTo>
                  <a:cubicBezTo>
                    <a:pt x="563" y="0"/>
                    <a:pt x="430" y="97"/>
                    <a:pt x="430" y="97"/>
                  </a:cubicBezTo>
                  <a:cubicBezTo>
                    <a:pt x="245" y="36"/>
                    <a:pt x="192" y="181"/>
                    <a:pt x="192" y="181"/>
                  </a:cubicBezTo>
                  <a:cubicBezTo>
                    <a:pt x="86" y="193"/>
                    <a:pt x="0" y="317"/>
                    <a:pt x="77" y="450"/>
                  </a:cubicBezTo>
                  <a:cubicBezTo>
                    <a:pt x="136" y="552"/>
                    <a:pt x="224" y="554"/>
                    <a:pt x="261" y="549"/>
                  </a:cubicBezTo>
                  <a:cubicBezTo>
                    <a:pt x="274" y="517"/>
                    <a:pt x="300" y="481"/>
                    <a:pt x="357" y="465"/>
                  </a:cubicBezTo>
                  <a:cubicBezTo>
                    <a:pt x="358" y="459"/>
                    <a:pt x="365" y="350"/>
                    <a:pt x="292" y="298"/>
                  </a:cubicBezTo>
                  <a:cubicBezTo>
                    <a:pt x="249" y="267"/>
                    <a:pt x="201" y="275"/>
                    <a:pt x="174" y="295"/>
                  </a:cubicBezTo>
                  <a:cubicBezTo>
                    <a:pt x="149" y="315"/>
                    <a:pt x="142" y="345"/>
                    <a:pt x="155" y="377"/>
                  </a:cubicBezTo>
                  <a:cubicBezTo>
                    <a:pt x="161" y="394"/>
                    <a:pt x="171" y="405"/>
                    <a:pt x="185" y="411"/>
                  </a:cubicBezTo>
                  <a:cubicBezTo>
                    <a:pt x="212" y="422"/>
                    <a:pt x="243" y="409"/>
                    <a:pt x="244" y="409"/>
                  </a:cubicBezTo>
                  <a:cubicBezTo>
                    <a:pt x="251" y="406"/>
                    <a:pt x="259" y="410"/>
                    <a:pt x="262" y="417"/>
                  </a:cubicBezTo>
                  <a:cubicBezTo>
                    <a:pt x="265" y="424"/>
                    <a:pt x="262" y="432"/>
                    <a:pt x="255" y="435"/>
                  </a:cubicBezTo>
                  <a:cubicBezTo>
                    <a:pt x="253" y="436"/>
                    <a:pt x="212" y="453"/>
                    <a:pt x="174" y="437"/>
                  </a:cubicBezTo>
                  <a:cubicBezTo>
                    <a:pt x="154" y="429"/>
                    <a:pt x="138" y="412"/>
                    <a:pt x="128" y="388"/>
                  </a:cubicBezTo>
                  <a:cubicBezTo>
                    <a:pt x="111" y="343"/>
                    <a:pt x="122" y="300"/>
                    <a:pt x="157" y="273"/>
                  </a:cubicBezTo>
                  <a:cubicBezTo>
                    <a:pt x="189" y="248"/>
                    <a:pt x="234" y="243"/>
                    <a:pt x="274" y="257"/>
                  </a:cubicBezTo>
                  <a:cubicBezTo>
                    <a:pt x="281" y="227"/>
                    <a:pt x="304" y="187"/>
                    <a:pt x="361" y="174"/>
                  </a:cubicBezTo>
                  <a:cubicBezTo>
                    <a:pt x="415" y="161"/>
                    <a:pt x="447" y="173"/>
                    <a:pt x="464" y="184"/>
                  </a:cubicBezTo>
                  <a:cubicBezTo>
                    <a:pt x="484" y="158"/>
                    <a:pt x="524" y="127"/>
                    <a:pt x="582" y="137"/>
                  </a:cubicBezTo>
                  <a:cubicBezTo>
                    <a:pt x="631" y="145"/>
                    <a:pt x="658" y="170"/>
                    <a:pt x="673" y="190"/>
                  </a:cubicBezTo>
                  <a:cubicBezTo>
                    <a:pt x="686" y="208"/>
                    <a:pt x="694" y="230"/>
                    <a:pt x="696" y="250"/>
                  </a:cubicBezTo>
                  <a:cubicBezTo>
                    <a:pt x="751" y="237"/>
                    <a:pt x="814" y="253"/>
                    <a:pt x="851" y="291"/>
                  </a:cubicBezTo>
                  <a:cubicBezTo>
                    <a:pt x="881" y="322"/>
                    <a:pt x="892" y="365"/>
                    <a:pt x="881" y="411"/>
                  </a:cubicBezTo>
                  <a:cubicBezTo>
                    <a:pt x="895" y="424"/>
                    <a:pt x="922" y="459"/>
                    <a:pt x="914" y="518"/>
                  </a:cubicBezTo>
                  <a:cubicBezTo>
                    <a:pt x="910" y="549"/>
                    <a:pt x="893" y="573"/>
                    <a:pt x="866" y="586"/>
                  </a:cubicBezTo>
                  <a:cubicBezTo>
                    <a:pt x="831" y="602"/>
                    <a:pt x="785" y="596"/>
                    <a:pt x="747" y="572"/>
                  </a:cubicBezTo>
                  <a:cubicBezTo>
                    <a:pt x="693" y="538"/>
                    <a:pt x="609" y="536"/>
                    <a:pt x="571" y="568"/>
                  </a:cubicBezTo>
                  <a:cubicBezTo>
                    <a:pt x="541" y="593"/>
                    <a:pt x="507" y="618"/>
                    <a:pt x="474" y="615"/>
                  </a:cubicBezTo>
                  <a:cubicBezTo>
                    <a:pt x="472" y="615"/>
                    <a:pt x="469" y="615"/>
                    <a:pt x="466" y="614"/>
                  </a:cubicBezTo>
                  <a:cubicBezTo>
                    <a:pt x="447" y="610"/>
                    <a:pt x="432" y="596"/>
                    <a:pt x="421" y="572"/>
                  </a:cubicBezTo>
                  <a:cubicBezTo>
                    <a:pt x="417" y="565"/>
                    <a:pt x="420" y="557"/>
                    <a:pt x="427" y="554"/>
                  </a:cubicBezTo>
                  <a:cubicBezTo>
                    <a:pt x="434" y="550"/>
                    <a:pt x="443" y="553"/>
                    <a:pt x="446" y="560"/>
                  </a:cubicBezTo>
                  <a:cubicBezTo>
                    <a:pt x="453" y="576"/>
                    <a:pt x="462" y="584"/>
                    <a:pt x="473" y="586"/>
                  </a:cubicBezTo>
                  <a:cubicBezTo>
                    <a:pt x="496" y="592"/>
                    <a:pt x="530" y="566"/>
                    <a:pt x="553" y="547"/>
                  </a:cubicBezTo>
                  <a:cubicBezTo>
                    <a:pt x="601" y="506"/>
                    <a:pt x="697" y="507"/>
                    <a:pt x="762" y="548"/>
                  </a:cubicBezTo>
                  <a:cubicBezTo>
                    <a:pt x="792" y="567"/>
                    <a:pt x="828" y="572"/>
                    <a:pt x="854" y="560"/>
                  </a:cubicBezTo>
                  <a:cubicBezTo>
                    <a:pt x="872" y="552"/>
                    <a:pt x="883" y="536"/>
                    <a:pt x="886" y="514"/>
                  </a:cubicBezTo>
                  <a:cubicBezTo>
                    <a:pt x="895" y="455"/>
                    <a:pt x="858" y="427"/>
                    <a:pt x="857" y="427"/>
                  </a:cubicBezTo>
                  <a:cubicBezTo>
                    <a:pt x="852" y="424"/>
                    <a:pt x="850" y="418"/>
                    <a:pt x="852" y="412"/>
                  </a:cubicBezTo>
                  <a:cubicBezTo>
                    <a:pt x="863" y="372"/>
                    <a:pt x="856" y="337"/>
                    <a:pt x="831" y="311"/>
                  </a:cubicBezTo>
                  <a:cubicBezTo>
                    <a:pt x="800" y="280"/>
                    <a:pt x="747" y="266"/>
                    <a:pt x="702" y="278"/>
                  </a:cubicBezTo>
                  <a:cubicBezTo>
                    <a:pt x="642" y="293"/>
                    <a:pt x="633" y="357"/>
                    <a:pt x="632" y="378"/>
                  </a:cubicBezTo>
                  <a:cubicBezTo>
                    <a:pt x="667" y="380"/>
                    <a:pt x="707" y="396"/>
                    <a:pt x="744" y="441"/>
                  </a:cubicBezTo>
                  <a:cubicBezTo>
                    <a:pt x="749" y="447"/>
                    <a:pt x="748" y="456"/>
                    <a:pt x="742" y="461"/>
                  </a:cubicBezTo>
                  <a:cubicBezTo>
                    <a:pt x="736" y="466"/>
                    <a:pt x="727" y="465"/>
                    <a:pt x="722" y="459"/>
                  </a:cubicBezTo>
                  <a:cubicBezTo>
                    <a:pt x="643" y="362"/>
                    <a:pt x="552" y="428"/>
                    <a:pt x="549" y="430"/>
                  </a:cubicBezTo>
                  <a:cubicBezTo>
                    <a:pt x="543" y="434"/>
                    <a:pt x="536" y="434"/>
                    <a:pt x="531" y="430"/>
                  </a:cubicBezTo>
                  <a:cubicBezTo>
                    <a:pt x="529" y="429"/>
                    <a:pt x="496" y="400"/>
                    <a:pt x="447" y="410"/>
                  </a:cubicBezTo>
                  <a:cubicBezTo>
                    <a:pt x="401" y="419"/>
                    <a:pt x="393" y="476"/>
                    <a:pt x="393" y="476"/>
                  </a:cubicBezTo>
                  <a:cubicBezTo>
                    <a:pt x="392" y="482"/>
                    <a:pt x="387" y="487"/>
                    <a:pt x="381" y="488"/>
                  </a:cubicBezTo>
                  <a:cubicBezTo>
                    <a:pt x="339" y="496"/>
                    <a:pt x="315" y="514"/>
                    <a:pt x="300" y="535"/>
                  </a:cubicBezTo>
                  <a:cubicBezTo>
                    <a:pt x="300" y="535"/>
                    <a:pt x="300" y="535"/>
                    <a:pt x="300" y="535"/>
                  </a:cubicBezTo>
                  <a:cubicBezTo>
                    <a:pt x="300" y="535"/>
                    <a:pt x="300" y="535"/>
                    <a:pt x="300" y="535"/>
                  </a:cubicBezTo>
                  <a:cubicBezTo>
                    <a:pt x="299" y="536"/>
                    <a:pt x="299" y="537"/>
                    <a:pt x="298" y="538"/>
                  </a:cubicBezTo>
                  <a:cubicBezTo>
                    <a:pt x="278" y="568"/>
                    <a:pt x="273" y="596"/>
                    <a:pt x="275" y="618"/>
                  </a:cubicBezTo>
                  <a:cubicBezTo>
                    <a:pt x="275" y="618"/>
                    <a:pt x="274" y="618"/>
                    <a:pt x="274" y="618"/>
                  </a:cubicBezTo>
                  <a:cubicBezTo>
                    <a:pt x="275" y="625"/>
                    <a:pt x="276" y="631"/>
                    <a:pt x="278" y="637"/>
                  </a:cubicBezTo>
                  <a:cubicBezTo>
                    <a:pt x="281" y="654"/>
                    <a:pt x="288" y="664"/>
                    <a:pt x="288" y="665"/>
                  </a:cubicBezTo>
                  <a:cubicBezTo>
                    <a:pt x="302" y="693"/>
                    <a:pt x="326" y="711"/>
                    <a:pt x="352" y="724"/>
                  </a:cubicBezTo>
                  <a:cubicBezTo>
                    <a:pt x="352" y="724"/>
                    <a:pt x="352" y="724"/>
                    <a:pt x="352" y="724"/>
                  </a:cubicBezTo>
                  <a:cubicBezTo>
                    <a:pt x="352" y="724"/>
                    <a:pt x="418" y="758"/>
                    <a:pt x="552" y="768"/>
                  </a:cubicBezTo>
                  <a:cubicBezTo>
                    <a:pt x="558" y="768"/>
                    <a:pt x="565" y="769"/>
                    <a:pt x="571" y="769"/>
                  </a:cubicBezTo>
                  <a:cubicBezTo>
                    <a:pt x="571" y="769"/>
                    <a:pt x="570" y="769"/>
                    <a:pt x="570" y="769"/>
                  </a:cubicBezTo>
                  <a:cubicBezTo>
                    <a:pt x="570" y="769"/>
                    <a:pt x="570" y="769"/>
                    <a:pt x="570" y="769"/>
                  </a:cubicBezTo>
                  <a:cubicBezTo>
                    <a:pt x="606" y="770"/>
                    <a:pt x="643" y="762"/>
                    <a:pt x="668" y="733"/>
                  </a:cubicBezTo>
                  <a:cubicBezTo>
                    <a:pt x="682" y="710"/>
                    <a:pt x="687" y="689"/>
                    <a:pt x="681" y="675"/>
                  </a:cubicBezTo>
                  <a:cubicBezTo>
                    <a:pt x="675" y="658"/>
                    <a:pt x="659" y="652"/>
                    <a:pt x="659" y="652"/>
                  </a:cubicBezTo>
                  <a:cubicBezTo>
                    <a:pt x="651" y="649"/>
                    <a:pt x="648" y="641"/>
                    <a:pt x="650" y="634"/>
                  </a:cubicBezTo>
                  <a:cubicBezTo>
                    <a:pt x="653" y="627"/>
                    <a:pt x="661" y="623"/>
                    <a:pt x="668" y="625"/>
                  </a:cubicBezTo>
                  <a:cubicBezTo>
                    <a:pt x="669" y="626"/>
                    <a:pt x="698" y="636"/>
                    <a:pt x="708" y="665"/>
                  </a:cubicBezTo>
                  <a:cubicBezTo>
                    <a:pt x="717" y="689"/>
                    <a:pt x="711" y="717"/>
                    <a:pt x="692" y="749"/>
                  </a:cubicBezTo>
                  <a:cubicBezTo>
                    <a:pt x="691" y="749"/>
                    <a:pt x="691" y="750"/>
                    <a:pt x="691" y="750"/>
                  </a:cubicBezTo>
                  <a:cubicBezTo>
                    <a:pt x="655" y="793"/>
                    <a:pt x="601" y="800"/>
                    <a:pt x="556" y="797"/>
                  </a:cubicBezTo>
                  <a:cubicBezTo>
                    <a:pt x="530" y="795"/>
                    <a:pt x="507" y="789"/>
                    <a:pt x="491" y="785"/>
                  </a:cubicBezTo>
                  <a:cubicBezTo>
                    <a:pt x="524" y="857"/>
                    <a:pt x="598" y="891"/>
                    <a:pt x="677" y="895"/>
                  </a:cubicBezTo>
                  <a:cubicBezTo>
                    <a:pt x="769" y="899"/>
                    <a:pt x="787" y="830"/>
                    <a:pt x="787" y="830"/>
                  </a:cubicBezTo>
                  <a:cubicBezTo>
                    <a:pt x="911" y="781"/>
                    <a:pt x="884" y="656"/>
                    <a:pt x="884" y="656"/>
                  </a:cubicBezTo>
                  <a:cubicBezTo>
                    <a:pt x="936" y="648"/>
                    <a:pt x="1005" y="590"/>
                    <a:pt x="1001" y="474"/>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35" tIns="45718" rIns="91435" bIns="45718" numCol="1" anchor="t" anchorCtr="0" compatLnSpc="1">
              <a:prstTxWarp prst="textNoShape">
                <a:avLst/>
              </a:prstTxWarp>
            </a:bodyPr>
            <a:lstStyle/>
            <a:p>
              <a:pPr algn="just" defTabSz="866943" fontAlgn="base">
                <a:lnSpc>
                  <a:spcPct val="120000"/>
                </a:lnSpc>
              </a:pPr>
              <a:endParaRPr lang="id-ID" sz="758" dirty="0">
                <a:solidFill>
                  <a:prstClr val="black"/>
                </a:solidFill>
                <a:latin typeface="Arial" panose="020B0604020202020204" pitchFamily="34" charset="0"/>
                <a:ea typeface="思源黑体 Normal" panose="020B0400000000000000" pitchFamily="34" charset="-122"/>
                <a:sym typeface="Arial" panose="020B0604020202020204" pitchFamily="34" charset="0"/>
              </a:endParaRPr>
            </a:p>
          </p:txBody>
        </p:sp>
      </p:grpSp>
      <p:grpSp>
        <p:nvGrpSpPr>
          <p:cNvPr id="32" name="组合 31">
            <a:extLst>
              <a:ext uri="{FF2B5EF4-FFF2-40B4-BE49-F238E27FC236}">
                <a16:creationId xmlns="" xmlns:a16="http://schemas.microsoft.com/office/drawing/2014/main" id="{F5F4222A-385E-4512-BBFE-6149660591B3}"/>
              </a:ext>
            </a:extLst>
          </p:cNvPr>
          <p:cNvGrpSpPr/>
          <p:nvPr/>
        </p:nvGrpSpPr>
        <p:grpSpPr>
          <a:xfrm>
            <a:off x="5749505" y="1562665"/>
            <a:ext cx="5037249" cy="1128883"/>
            <a:chOff x="5971177" y="1605306"/>
            <a:chExt cx="5037249" cy="1128883"/>
          </a:xfrm>
        </p:grpSpPr>
        <p:sp>
          <p:nvSpPr>
            <p:cNvPr id="33" name="Oval 4">
              <a:extLst>
                <a:ext uri="{FF2B5EF4-FFF2-40B4-BE49-F238E27FC236}">
                  <a16:creationId xmlns="" xmlns:a16="http://schemas.microsoft.com/office/drawing/2014/main" id="{97821BAB-9304-473F-803B-CC0486EE2E80}"/>
                </a:ext>
              </a:extLst>
            </p:cNvPr>
            <p:cNvSpPr/>
            <p:nvPr/>
          </p:nvSpPr>
          <p:spPr>
            <a:xfrm>
              <a:off x="5971177" y="1812130"/>
              <a:ext cx="629655" cy="629655"/>
            </a:xfrm>
            <a:prstGeom prst="ellipse">
              <a:avLst/>
            </a:prstGeom>
            <a:solidFill>
              <a:schemeClr val="accent2"/>
            </a:solidFill>
            <a:ln>
              <a:no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defTabSz="866943" fontAlgn="base">
                <a:lnSpc>
                  <a:spcPct val="120000"/>
                </a:lnSpc>
              </a:pPr>
              <a:r>
                <a:rPr lang="en-US" sz="1327" dirty="0">
                  <a:solidFill>
                    <a:prstClr val="white"/>
                  </a:solidFill>
                  <a:latin typeface="Arial" panose="020B0604020202020204" pitchFamily="34" charset="0"/>
                  <a:ea typeface="思源黑体 Normal" panose="020B0400000000000000" pitchFamily="34" charset="-122"/>
                  <a:sym typeface="Arial" panose="020B0604020202020204" pitchFamily="34" charset="0"/>
                </a:rPr>
                <a:t>01</a:t>
              </a:r>
            </a:p>
          </p:txBody>
        </p:sp>
        <p:sp>
          <p:nvSpPr>
            <p:cNvPr id="34" name="文本框 33">
              <a:extLst>
                <a:ext uri="{FF2B5EF4-FFF2-40B4-BE49-F238E27FC236}">
                  <a16:creationId xmlns="" xmlns:a16="http://schemas.microsoft.com/office/drawing/2014/main" id="{2BA733E3-843B-4604-828A-26D577C92CCA}"/>
                </a:ext>
              </a:extLst>
            </p:cNvPr>
            <p:cNvSpPr txBox="1"/>
            <p:nvPr/>
          </p:nvSpPr>
          <p:spPr>
            <a:xfrm>
              <a:off x="6600832" y="1949359"/>
              <a:ext cx="4407594" cy="784830"/>
            </a:xfrm>
            <a:prstGeom prst="rect">
              <a:avLst/>
            </a:prstGeom>
            <a:noFill/>
          </p:spPr>
          <p:txBody>
            <a:bodyPr wrap="square" rtlCol="0">
              <a:spAutoFit/>
            </a:bodyPr>
            <a:lstStyle/>
            <a:p>
              <a:pPr>
                <a:lnSpc>
                  <a:spcPts val="1800"/>
                </a:lnSpc>
              </a:pPr>
              <a:r>
                <a:rPr kumimoji="0" lang="zh-CN" altLang="en-US" sz="1300" i="0" u="none" strike="noStrike" kern="1200" cap="none" spc="0" normalizeH="0" baseline="0" noProof="0" dirty="0">
                  <a:ln>
                    <a:noFill/>
                  </a:ln>
                  <a:solidFill>
                    <a:srgbClr val="222A35"/>
                  </a:solidFill>
                  <a:effectLst/>
                  <a:uLnTx/>
                  <a:uFillTx/>
                  <a:latin typeface="思源黑体 Light" panose="020B0300000000000000" pitchFamily="34" charset="-122"/>
                  <a:ea typeface="思源黑体 Light" panose="020B0300000000000000" pitchFamily="34" charset="-122"/>
                </a:rPr>
                <a:t>单击此处添加标题内容，内容要与标题相符</a:t>
              </a:r>
              <a:r>
                <a:rPr lang="zh-CN" altLang="en-US" sz="1300" dirty="0">
                  <a:solidFill>
                    <a:srgbClr val="222A35"/>
                  </a:solidFill>
                  <a:latin typeface="思源黑体 Light" panose="020B0300000000000000" pitchFamily="34" charset="-122"/>
                  <a:ea typeface="思源黑体 Light" panose="020B0300000000000000" pitchFamily="34" charset="-122"/>
                </a:rPr>
                <a:t>。单击此处添加标题内容，内容要与标题相符。</a:t>
              </a:r>
            </a:p>
            <a:p>
              <a:pPr marL="0" marR="0" lvl="0" indent="0" defTabSz="914400" rtl="0" eaLnBrk="1" fontAlgn="auto" latinLnBrk="0" hangingPunct="1">
                <a:lnSpc>
                  <a:spcPts val="1800"/>
                </a:lnSpc>
                <a:spcBef>
                  <a:spcPts val="0"/>
                </a:spcBef>
                <a:spcAft>
                  <a:spcPts val="0"/>
                </a:spcAft>
                <a:buClrTx/>
                <a:buSzTx/>
                <a:buFontTx/>
                <a:buNone/>
                <a:tabLst/>
                <a:defRPr/>
              </a:pPr>
              <a:endParaRPr kumimoji="0" lang="zh-CN" altLang="en-US" sz="1400" i="0" u="none" strike="noStrike" kern="1200" cap="none" spc="0" normalizeH="0" baseline="0" noProof="0" dirty="0">
                <a:ln>
                  <a:noFill/>
                </a:ln>
                <a:solidFill>
                  <a:srgbClr val="222A35"/>
                </a:solidFill>
                <a:effectLst/>
                <a:uLnTx/>
                <a:uFillTx/>
                <a:latin typeface="思源黑体 Normal" panose="020B0400000000000000" pitchFamily="34" charset="-122"/>
                <a:ea typeface="思源黑体 Normal" panose="020B0400000000000000" pitchFamily="34" charset="-122"/>
                <a:cs typeface="+mn-cs"/>
              </a:endParaRPr>
            </a:p>
          </p:txBody>
        </p:sp>
        <p:sp>
          <p:nvSpPr>
            <p:cNvPr id="35" name="文本框 34">
              <a:extLst>
                <a:ext uri="{FF2B5EF4-FFF2-40B4-BE49-F238E27FC236}">
                  <a16:creationId xmlns="" xmlns:a16="http://schemas.microsoft.com/office/drawing/2014/main" id="{AA4C57E3-6BE8-4A1B-B6E6-27B40A1945CA}"/>
                </a:ext>
              </a:extLst>
            </p:cNvPr>
            <p:cNvSpPr txBox="1"/>
            <p:nvPr/>
          </p:nvSpPr>
          <p:spPr>
            <a:xfrm>
              <a:off x="6626554" y="1605306"/>
              <a:ext cx="1828799"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i="0" u="none" strike="noStrike" kern="1200" cap="none" spc="400" normalizeH="0" baseline="0" noProof="0" dirty="0">
                  <a:ln>
                    <a:noFill/>
                  </a:ln>
                  <a:solidFill>
                    <a:schemeClr val="tx1">
                      <a:lumMod val="75000"/>
                      <a:lumOff val="25000"/>
                    </a:schemeClr>
                  </a:solidFill>
                  <a:effectLst/>
                  <a:uLnTx/>
                  <a:uFillTx/>
                  <a:latin typeface="思源黑体 Normal" panose="020B0400000000000000" pitchFamily="34" charset="-122"/>
                  <a:ea typeface="思源黑体 Normal" panose="020B0400000000000000" pitchFamily="34" charset="-122"/>
                  <a:cs typeface="+mn-cs"/>
                </a:rPr>
                <a:t>添加标题</a:t>
              </a:r>
            </a:p>
          </p:txBody>
        </p:sp>
      </p:grpSp>
      <p:grpSp>
        <p:nvGrpSpPr>
          <p:cNvPr id="36" name="组合 35">
            <a:extLst>
              <a:ext uri="{FF2B5EF4-FFF2-40B4-BE49-F238E27FC236}">
                <a16:creationId xmlns="" xmlns:a16="http://schemas.microsoft.com/office/drawing/2014/main" id="{81038A58-159B-4B1B-9B46-6623EF5248A1}"/>
              </a:ext>
            </a:extLst>
          </p:cNvPr>
          <p:cNvGrpSpPr/>
          <p:nvPr/>
        </p:nvGrpSpPr>
        <p:grpSpPr>
          <a:xfrm>
            <a:off x="5749505" y="2686162"/>
            <a:ext cx="5037249" cy="1128883"/>
            <a:chOff x="5971177" y="2728803"/>
            <a:chExt cx="5037249" cy="1128883"/>
          </a:xfrm>
        </p:grpSpPr>
        <p:sp>
          <p:nvSpPr>
            <p:cNvPr id="37" name="Oval 19">
              <a:extLst>
                <a:ext uri="{FF2B5EF4-FFF2-40B4-BE49-F238E27FC236}">
                  <a16:creationId xmlns="" xmlns:a16="http://schemas.microsoft.com/office/drawing/2014/main" id="{7D5D1384-DCB8-470E-AF09-E9387478995D}"/>
                </a:ext>
              </a:extLst>
            </p:cNvPr>
            <p:cNvSpPr/>
            <p:nvPr/>
          </p:nvSpPr>
          <p:spPr>
            <a:xfrm>
              <a:off x="5971177" y="2880809"/>
              <a:ext cx="629655" cy="629655"/>
            </a:xfrm>
            <a:prstGeom prst="ellipse">
              <a:avLst/>
            </a:prstGeom>
            <a:solidFill>
              <a:schemeClr val="accent1"/>
            </a:solidFill>
            <a:ln>
              <a:no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defTabSz="866943" fontAlgn="base">
                <a:lnSpc>
                  <a:spcPct val="120000"/>
                </a:lnSpc>
              </a:pPr>
              <a:r>
                <a:rPr lang="en-US" sz="1327" dirty="0">
                  <a:solidFill>
                    <a:prstClr val="white"/>
                  </a:solidFill>
                  <a:latin typeface="Arial" panose="020B0604020202020204" pitchFamily="34" charset="0"/>
                  <a:ea typeface="思源黑体 Normal" panose="020B0400000000000000" pitchFamily="34" charset="-122"/>
                  <a:sym typeface="Arial" panose="020B0604020202020204" pitchFamily="34" charset="0"/>
                </a:rPr>
                <a:t>02</a:t>
              </a:r>
            </a:p>
          </p:txBody>
        </p:sp>
        <p:sp>
          <p:nvSpPr>
            <p:cNvPr id="38" name="文本框 37">
              <a:extLst>
                <a:ext uri="{FF2B5EF4-FFF2-40B4-BE49-F238E27FC236}">
                  <a16:creationId xmlns="" xmlns:a16="http://schemas.microsoft.com/office/drawing/2014/main" id="{FC704CA3-EC1C-439B-B64B-406F781E6AAE}"/>
                </a:ext>
              </a:extLst>
            </p:cNvPr>
            <p:cNvSpPr txBox="1"/>
            <p:nvPr/>
          </p:nvSpPr>
          <p:spPr>
            <a:xfrm>
              <a:off x="6600832" y="3072856"/>
              <a:ext cx="4407594" cy="784830"/>
            </a:xfrm>
            <a:prstGeom prst="rect">
              <a:avLst/>
            </a:prstGeom>
            <a:noFill/>
          </p:spPr>
          <p:txBody>
            <a:bodyPr wrap="square" rtlCol="0">
              <a:spAutoFit/>
            </a:bodyPr>
            <a:lstStyle/>
            <a:p>
              <a:pPr>
                <a:lnSpc>
                  <a:spcPts val="1800"/>
                </a:lnSpc>
              </a:pPr>
              <a:r>
                <a:rPr kumimoji="0" lang="zh-CN" altLang="en-US" sz="1300" i="0" u="none" strike="noStrike" kern="1200" cap="none" spc="0" normalizeH="0" baseline="0" noProof="0" dirty="0">
                  <a:ln>
                    <a:noFill/>
                  </a:ln>
                  <a:solidFill>
                    <a:srgbClr val="222A35"/>
                  </a:solidFill>
                  <a:effectLst/>
                  <a:uLnTx/>
                  <a:uFillTx/>
                  <a:latin typeface="思源黑体 Light" panose="020B0300000000000000" pitchFamily="34" charset="-122"/>
                  <a:ea typeface="思源黑体 Light" panose="020B0300000000000000" pitchFamily="34" charset="-122"/>
                </a:rPr>
                <a:t>单击此处添加标题内容，内容要与标题相符</a:t>
              </a:r>
              <a:r>
                <a:rPr lang="zh-CN" altLang="en-US" sz="1300" dirty="0">
                  <a:solidFill>
                    <a:srgbClr val="222A35"/>
                  </a:solidFill>
                  <a:latin typeface="思源黑体 Light" panose="020B0300000000000000" pitchFamily="34" charset="-122"/>
                  <a:ea typeface="思源黑体 Light" panose="020B0300000000000000" pitchFamily="34" charset="-122"/>
                </a:rPr>
                <a:t>。单击此处添加标题内容，内容要与标题相符。</a:t>
              </a:r>
            </a:p>
            <a:p>
              <a:pPr marL="0" marR="0" lvl="0" indent="0" defTabSz="914400" rtl="0" eaLnBrk="1" fontAlgn="auto" latinLnBrk="0" hangingPunct="1">
                <a:lnSpc>
                  <a:spcPts val="1800"/>
                </a:lnSpc>
                <a:spcBef>
                  <a:spcPts val="0"/>
                </a:spcBef>
                <a:spcAft>
                  <a:spcPts val="0"/>
                </a:spcAft>
                <a:buClrTx/>
                <a:buSzTx/>
                <a:buFontTx/>
                <a:buNone/>
                <a:tabLst/>
                <a:defRPr/>
              </a:pPr>
              <a:endParaRPr kumimoji="0" lang="zh-CN" altLang="en-US" sz="1400" i="0" u="none" strike="noStrike" kern="1200" cap="none" spc="0" normalizeH="0" baseline="0" noProof="0" dirty="0">
                <a:ln>
                  <a:noFill/>
                </a:ln>
                <a:solidFill>
                  <a:srgbClr val="222A35"/>
                </a:solidFill>
                <a:effectLst/>
                <a:uLnTx/>
                <a:uFillTx/>
                <a:latin typeface="思源黑体 Normal" panose="020B0400000000000000" pitchFamily="34" charset="-122"/>
                <a:ea typeface="思源黑体 Normal" panose="020B0400000000000000" pitchFamily="34" charset="-122"/>
                <a:cs typeface="+mn-cs"/>
              </a:endParaRPr>
            </a:p>
          </p:txBody>
        </p:sp>
        <p:sp>
          <p:nvSpPr>
            <p:cNvPr id="39" name="文本框 38">
              <a:extLst>
                <a:ext uri="{FF2B5EF4-FFF2-40B4-BE49-F238E27FC236}">
                  <a16:creationId xmlns="" xmlns:a16="http://schemas.microsoft.com/office/drawing/2014/main" id="{4EC4FFE1-578E-4E66-92AE-B81B66D25984}"/>
                </a:ext>
              </a:extLst>
            </p:cNvPr>
            <p:cNvSpPr txBox="1"/>
            <p:nvPr/>
          </p:nvSpPr>
          <p:spPr>
            <a:xfrm>
              <a:off x="6626554" y="2728803"/>
              <a:ext cx="1828799" cy="369332"/>
            </a:xfrm>
            <a:prstGeom prst="rect">
              <a:avLst/>
            </a:prstGeom>
            <a:noFill/>
          </p:spPr>
          <p:txBody>
            <a:bodyPr wrap="square" rtlCol="0">
              <a:spAutoFit/>
            </a:bodyPr>
            <a:lstStyle/>
            <a:p>
              <a:pPr>
                <a:defRPr/>
              </a:pPr>
              <a:r>
                <a:rPr lang="zh-CN" altLang="en-US" spc="400" dirty="0">
                  <a:solidFill>
                    <a:schemeClr val="tx1">
                      <a:lumMod val="75000"/>
                      <a:lumOff val="25000"/>
                    </a:schemeClr>
                  </a:solidFill>
                  <a:latin typeface="思源黑体 Normal" panose="020B0400000000000000" pitchFamily="34" charset="-122"/>
                  <a:ea typeface="思源黑体 Normal" panose="020B0400000000000000" pitchFamily="34" charset="-122"/>
                </a:rPr>
                <a:t>添加标题</a:t>
              </a:r>
            </a:p>
          </p:txBody>
        </p:sp>
      </p:grpSp>
      <p:grpSp>
        <p:nvGrpSpPr>
          <p:cNvPr id="40" name="组合 39">
            <a:extLst>
              <a:ext uri="{FF2B5EF4-FFF2-40B4-BE49-F238E27FC236}">
                <a16:creationId xmlns="" xmlns:a16="http://schemas.microsoft.com/office/drawing/2014/main" id="{A38A46F0-5034-4266-8081-EF228E3BCEB6}"/>
              </a:ext>
            </a:extLst>
          </p:cNvPr>
          <p:cNvGrpSpPr/>
          <p:nvPr/>
        </p:nvGrpSpPr>
        <p:grpSpPr>
          <a:xfrm>
            <a:off x="5749505" y="3842100"/>
            <a:ext cx="5037249" cy="1128883"/>
            <a:chOff x="5971177" y="3884741"/>
            <a:chExt cx="5037249" cy="1128883"/>
          </a:xfrm>
        </p:grpSpPr>
        <p:sp>
          <p:nvSpPr>
            <p:cNvPr id="41" name="Oval 25">
              <a:extLst>
                <a:ext uri="{FF2B5EF4-FFF2-40B4-BE49-F238E27FC236}">
                  <a16:creationId xmlns="" xmlns:a16="http://schemas.microsoft.com/office/drawing/2014/main" id="{427F71C7-631C-466F-88F1-E9F538B3CB90}"/>
                </a:ext>
              </a:extLst>
            </p:cNvPr>
            <p:cNvSpPr/>
            <p:nvPr/>
          </p:nvSpPr>
          <p:spPr>
            <a:xfrm>
              <a:off x="5971177" y="4054466"/>
              <a:ext cx="629655" cy="629655"/>
            </a:xfrm>
            <a:prstGeom prst="ellipse">
              <a:avLst/>
            </a:prstGeom>
            <a:solidFill>
              <a:schemeClr val="accent2"/>
            </a:solidFill>
            <a:ln>
              <a:no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defTabSz="866943" fontAlgn="base">
                <a:lnSpc>
                  <a:spcPct val="120000"/>
                </a:lnSpc>
              </a:pPr>
              <a:r>
                <a:rPr lang="en-US" sz="1327" dirty="0">
                  <a:solidFill>
                    <a:prstClr val="white"/>
                  </a:solidFill>
                  <a:latin typeface="Arial" panose="020B0604020202020204" pitchFamily="34" charset="0"/>
                  <a:ea typeface="思源黑体 Normal" panose="020B0400000000000000" pitchFamily="34" charset="-122"/>
                  <a:sym typeface="Arial" panose="020B0604020202020204" pitchFamily="34" charset="0"/>
                </a:rPr>
                <a:t>03</a:t>
              </a:r>
            </a:p>
          </p:txBody>
        </p:sp>
        <p:sp>
          <p:nvSpPr>
            <p:cNvPr id="42" name="文本框 41">
              <a:extLst>
                <a:ext uri="{FF2B5EF4-FFF2-40B4-BE49-F238E27FC236}">
                  <a16:creationId xmlns="" xmlns:a16="http://schemas.microsoft.com/office/drawing/2014/main" id="{6BDB69F0-EF34-425B-BB11-9DBAF3A11CB7}"/>
                </a:ext>
              </a:extLst>
            </p:cNvPr>
            <p:cNvSpPr txBox="1"/>
            <p:nvPr/>
          </p:nvSpPr>
          <p:spPr>
            <a:xfrm>
              <a:off x="6600832" y="4228794"/>
              <a:ext cx="4407594" cy="784830"/>
            </a:xfrm>
            <a:prstGeom prst="rect">
              <a:avLst/>
            </a:prstGeom>
            <a:noFill/>
          </p:spPr>
          <p:txBody>
            <a:bodyPr wrap="square" rtlCol="0">
              <a:spAutoFit/>
            </a:bodyPr>
            <a:lstStyle/>
            <a:p>
              <a:pPr>
                <a:lnSpc>
                  <a:spcPts val="1800"/>
                </a:lnSpc>
              </a:pPr>
              <a:r>
                <a:rPr kumimoji="0" lang="zh-CN" altLang="en-US" sz="1300" i="0" u="none" strike="noStrike" kern="1200" cap="none" spc="0" normalizeH="0" baseline="0" noProof="0" dirty="0">
                  <a:ln>
                    <a:noFill/>
                  </a:ln>
                  <a:solidFill>
                    <a:srgbClr val="222A35"/>
                  </a:solidFill>
                  <a:effectLst/>
                  <a:uLnTx/>
                  <a:uFillTx/>
                  <a:latin typeface="思源黑体 Light" panose="020B0300000000000000" pitchFamily="34" charset="-122"/>
                  <a:ea typeface="思源黑体 Light" panose="020B0300000000000000" pitchFamily="34" charset="-122"/>
                </a:rPr>
                <a:t>单击此处添加标题内容，内容要与标题相符</a:t>
              </a:r>
              <a:r>
                <a:rPr lang="zh-CN" altLang="en-US" sz="1300" dirty="0">
                  <a:solidFill>
                    <a:srgbClr val="222A35"/>
                  </a:solidFill>
                  <a:latin typeface="思源黑体 Light" panose="020B0300000000000000" pitchFamily="34" charset="-122"/>
                  <a:ea typeface="思源黑体 Light" panose="020B0300000000000000" pitchFamily="34" charset="-122"/>
                </a:rPr>
                <a:t>。单击此处添加标题内容，内容要与标题相符。</a:t>
              </a:r>
            </a:p>
            <a:p>
              <a:pPr marL="0" marR="0" lvl="0" indent="0" defTabSz="914400" rtl="0" eaLnBrk="1" fontAlgn="auto" latinLnBrk="0" hangingPunct="1">
                <a:lnSpc>
                  <a:spcPts val="1800"/>
                </a:lnSpc>
                <a:spcBef>
                  <a:spcPts val="0"/>
                </a:spcBef>
                <a:spcAft>
                  <a:spcPts val="0"/>
                </a:spcAft>
                <a:buClrTx/>
                <a:buSzTx/>
                <a:buFontTx/>
                <a:buNone/>
                <a:tabLst/>
                <a:defRPr/>
              </a:pPr>
              <a:endParaRPr kumimoji="0" lang="zh-CN" altLang="en-US" sz="1400" i="0" u="none" strike="noStrike" kern="1200" cap="none" spc="0" normalizeH="0" baseline="0" noProof="0" dirty="0">
                <a:ln>
                  <a:noFill/>
                </a:ln>
                <a:solidFill>
                  <a:srgbClr val="222A35"/>
                </a:solidFill>
                <a:effectLst/>
                <a:uLnTx/>
                <a:uFillTx/>
                <a:latin typeface="思源黑体 Normal" panose="020B0400000000000000" pitchFamily="34" charset="-122"/>
                <a:ea typeface="思源黑体 Normal" panose="020B0400000000000000" pitchFamily="34" charset="-122"/>
                <a:cs typeface="+mn-cs"/>
              </a:endParaRPr>
            </a:p>
          </p:txBody>
        </p:sp>
        <p:sp>
          <p:nvSpPr>
            <p:cNvPr id="43" name="文本框 42">
              <a:extLst>
                <a:ext uri="{FF2B5EF4-FFF2-40B4-BE49-F238E27FC236}">
                  <a16:creationId xmlns="" xmlns:a16="http://schemas.microsoft.com/office/drawing/2014/main" id="{9B826187-0E56-44FC-94E5-4F6D6423D713}"/>
                </a:ext>
              </a:extLst>
            </p:cNvPr>
            <p:cNvSpPr txBox="1"/>
            <p:nvPr/>
          </p:nvSpPr>
          <p:spPr>
            <a:xfrm>
              <a:off x="6626554" y="3884741"/>
              <a:ext cx="1828799" cy="369332"/>
            </a:xfrm>
            <a:prstGeom prst="rect">
              <a:avLst/>
            </a:prstGeom>
            <a:noFill/>
          </p:spPr>
          <p:txBody>
            <a:bodyPr wrap="square" rtlCol="0">
              <a:spAutoFit/>
            </a:bodyPr>
            <a:lstStyle/>
            <a:p>
              <a:pPr>
                <a:defRPr/>
              </a:pPr>
              <a:r>
                <a:rPr lang="zh-CN" altLang="en-US" spc="400" dirty="0">
                  <a:solidFill>
                    <a:schemeClr val="tx1">
                      <a:lumMod val="75000"/>
                      <a:lumOff val="25000"/>
                    </a:schemeClr>
                  </a:solidFill>
                  <a:latin typeface="思源黑体 Normal" panose="020B0400000000000000" pitchFamily="34" charset="-122"/>
                  <a:ea typeface="思源黑体 Normal" panose="020B0400000000000000" pitchFamily="34" charset="-122"/>
                </a:rPr>
                <a:t>添加标题</a:t>
              </a:r>
            </a:p>
          </p:txBody>
        </p:sp>
      </p:grpSp>
      <p:grpSp>
        <p:nvGrpSpPr>
          <p:cNvPr id="44" name="组合 43">
            <a:extLst>
              <a:ext uri="{FF2B5EF4-FFF2-40B4-BE49-F238E27FC236}">
                <a16:creationId xmlns="" xmlns:a16="http://schemas.microsoft.com/office/drawing/2014/main" id="{8FD5AEA3-9BBF-4FD3-AFBA-47E3ED3C5A67}"/>
              </a:ext>
            </a:extLst>
          </p:cNvPr>
          <p:cNvGrpSpPr/>
          <p:nvPr/>
        </p:nvGrpSpPr>
        <p:grpSpPr>
          <a:xfrm>
            <a:off x="5749505" y="4963358"/>
            <a:ext cx="5037249" cy="1128883"/>
            <a:chOff x="5971177" y="5005999"/>
            <a:chExt cx="5037249" cy="1128883"/>
          </a:xfrm>
        </p:grpSpPr>
        <p:sp>
          <p:nvSpPr>
            <p:cNvPr id="45" name="Oval 27">
              <a:extLst>
                <a:ext uri="{FF2B5EF4-FFF2-40B4-BE49-F238E27FC236}">
                  <a16:creationId xmlns="" xmlns:a16="http://schemas.microsoft.com/office/drawing/2014/main" id="{4A9B0CB8-14D2-423F-A6F8-D4362F520BFA}"/>
                </a:ext>
              </a:extLst>
            </p:cNvPr>
            <p:cNvSpPr/>
            <p:nvPr/>
          </p:nvSpPr>
          <p:spPr>
            <a:xfrm>
              <a:off x="5971177" y="5120619"/>
              <a:ext cx="629655" cy="629655"/>
            </a:xfrm>
            <a:prstGeom prst="ellipse">
              <a:avLst/>
            </a:prstGeom>
            <a:solidFill>
              <a:schemeClr val="accent1"/>
            </a:solidFill>
            <a:ln>
              <a:no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defTabSz="866943" fontAlgn="base">
                <a:lnSpc>
                  <a:spcPct val="120000"/>
                </a:lnSpc>
              </a:pPr>
              <a:r>
                <a:rPr lang="en-US" sz="1327" dirty="0">
                  <a:solidFill>
                    <a:prstClr val="white"/>
                  </a:solidFill>
                  <a:latin typeface="Arial" panose="020B0604020202020204" pitchFamily="34" charset="0"/>
                  <a:ea typeface="思源黑体 Normal" panose="020B0400000000000000" pitchFamily="34" charset="-122"/>
                  <a:sym typeface="Arial" panose="020B0604020202020204" pitchFamily="34" charset="0"/>
                </a:rPr>
                <a:t>04</a:t>
              </a:r>
            </a:p>
          </p:txBody>
        </p:sp>
        <p:sp>
          <p:nvSpPr>
            <p:cNvPr id="46" name="文本框 45">
              <a:extLst>
                <a:ext uri="{FF2B5EF4-FFF2-40B4-BE49-F238E27FC236}">
                  <a16:creationId xmlns="" xmlns:a16="http://schemas.microsoft.com/office/drawing/2014/main" id="{534EA939-BE02-4B12-AB53-15807AA0C429}"/>
                </a:ext>
              </a:extLst>
            </p:cNvPr>
            <p:cNvSpPr txBox="1"/>
            <p:nvPr/>
          </p:nvSpPr>
          <p:spPr>
            <a:xfrm>
              <a:off x="6600832" y="5350052"/>
              <a:ext cx="4407594" cy="784830"/>
            </a:xfrm>
            <a:prstGeom prst="rect">
              <a:avLst/>
            </a:prstGeom>
            <a:noFill/>
          </p:spPr>
          <p:txBody>
            <a:bodyPr wrap="square" rtlCol="0">
              <a:spAutoFit/>
            </a:bodyPr>
            <a:lstStyle/>
            <a:p>
              <a:pPr>
                <a:lnSpc>
                  <a:spcPts val="1800"/>
                </a:lnSpc>
              </a:pPr>
              <a:r>
                <a:rPr kumimoji="0" lang="zh-CN" altLang="en-US" sz="1300" i="0" u="none" strike="noStrike" kern="1200" cap="none" spc="0" normalizeH="0" baseline="0" noProof="0" dirty="0">
                  <a:ln>
                    <a:noFill/>
                  </a:ln>
                  <a:solidFill>
                    <a:srgbClr val="222A35"/>
                  </a:solidFill>
                  <a:effectLst/>
                  <a:uLnTx/>
                  <a:uFillTx/>
                  <a:latin typeface="思源黑体 Light" panose="020B0300000000000000" pitchFamily="34" charset="-122"/>
                  <a:ea typeface="思源黑体 Light" panose="020B0300000000000000" pitchFamily="34" charset="-122"/>
                </a:rPr>
                <a:t>单击此处添加标题内容，内容要与标题相符</a:t>
              </a:r>
              <a:r>
                <a:rPr lang="zh-CN" altLang="en-US" sz="1300" dirty="0">
                  <a:solidFill>
                    <a:srgbClr val="222A35"/>
                  </a:solidFill>
                  <a:latin typeface="思源黑体 Light" panose="020B0300000000000000" pitchFamily="34" charset="-122"/>
                  <a:ea typeface="思源黑体 Light" panose="020B0300000000000000" pitchFamily="34" charset="-122"/>
                </a:rPr>
                <a:t>。单击此处添加标题内容，内容要与标题相符。</a:t>
              </a:r>
            </a:p>
            <a:p>
              <a:pPr marL="0" marR="0" lvl="0" indent="0" defTabSz="914400" rtl="0" eaLnBrk="1" fontAlgn="auto" latinLnBrk="0" hangingPunct="1">
                <a:lnSpc>
                  <a:spcPts val="1800"/>
                </a:lnSpc>
                <a:spcBef>
                  <a:spcPts val="0"/>
                </a:spcBef>
                <a:spcAft>
                  <a:spcPts val="0"/>
                </a:spcAft>
                <a:buClrTx/>
                <a:buSzTx/>
                <a:buFontTx/>
                <a:buNone/>
                <a:tabLst/>
                <a:defRPr/>
              </a:pPr>
              <a:endParaRPr kumimoji="0" lang="zh-CN" altLang="en-US" sz="1400" i="0" u="none" strike="noStrike" kern="1200" cap="none" spc="0" normalizeH="0" baseline="0" noProof="0" dirty="0">
                <a:ln>
                  <a:noFill/>
                </a:ln>
                <a:solidFill>
                  <a:srgbClr val="222A35"/>
                </a:solidFill>
                <a:effectLst/>
                <a:uLnTx/>
                <a:uFillTx/>
                <a:latin typeface="思源黑体 Normal" panose="020B0400000000000000" pitchFamily="34" charset="-122"/>
                <a:ea typeface="思源黑体 Normal" panose="020B0400000000000000" pitchFamily="34" charset="-122"/>
                <a:cs typeface="+mn-cs"/>
              </a:endParaRPr>
            </a:p>
          </p:txBody>
        </p:sp>
        <p:sp>
          <p:nvSpPr>
            <p:cNvPr id="47" name="文本框 46">
              <a:extLst>
                <a:ext uri="{FF2B5EF4-FFF2-40B4-BE49-F238E27FC236}">
                  <a16:creationId xmlns="" xmlns:a16="http://schemas.microsoft.com/office/drawing/2014/main" id="{80C5CC3D-BF51-4BF6-B167-D083DED8B5CE}"/>
                </a:ext>
              </a:extLst>
            </p:cNvPr>
            <p:cNvSpPr txBox="1"/>
            <p:nvPr/>
          </p:nvSpPr>
          <p:spPr>
            <a:xfrm>
              <a:off x="6626554" y="5005999"/>
              <a:ext cx="1828799" cy="369332"/>
            </a:xfrm>
            <a:prstGeom prst="rect">
              <a:avLst/>
            </a:prstGeom>
            <a:noFill/>
          </p:spPr>
          <p:txBody>
            <a:bodyPr wrap="square" rtlCol="0">
              <a:spAutoFit/>
            </a:bodyPr>
            <a:lstStyle/>
            <a:p>
              <a:pPr>
                <a:defRPr/>
              </a:pPr>
              <a:r>
                <a:rPr lang="zh-CN" altLang="en-US" spc="400" dirty="0">
                  <a:solidFill>
                    <a:schemeClr val="tx1">
                      <a:lumMod val="75000"/>
                      <a:lumOff val="25000"/>
                    </a:schemeClr>
                  </a:solidFill>
                  <a:latin typeface="思源黑体 Normal" panose="020B0400000000000000" pitchFamily="34" charset="-122"/>
                  <a:ea typeface="思源黑体 Normal" panose="020B0400000000000000" pitchFamily="34" charset="-122"/>
                </a:rPr>
                <a:t>添加标题</a:t>
              </a:r>
            </a:p>
          </p:txBody>
        </p:sp>
      </p:grpSp>
    </p:spTree>
    <p:extLst>
      <p:ext uri="{BB962C8B-B14F-4D97-AF65-F5344CB8AC3E}">
        <p14:creationId xmlns:p14="http://schemas.microsoft.com/office/powerpoint/2010/main" val="4236478399"/>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cBhvr additive="base">
                                            <p:cTn id="7" dur="500" fill="hold"/>
                                            <p:tgtEl>
                                              <p:spTgt spid="26"/>
                                            </p:tgtEl>
                                            <p:attrNameLst>
                                              <p:attrName>ppt_x</p:attrName>
                                            </p:attrNameLst>
                                          </p:cBhvr>
                                          <p:tavLst>
                                            <p:tav tm="0">
                                              <p:val>
                                                <p:strVal val="1+#ppt_w/2"/>
                                              </p:val>
                                            </p:tav>
                                            <p:tav tm="100000">
                                              <p:val>
                                                <p:strVal val="#ppt_x"/>
                                              </p:val>
                                            </p:tav>
                                          </p:tavLst>
                                        </p:anim>
                                        <p:anim calcmode="lin" valueType="num">
                                          <p:cBhvr additive="base">
                                            <p:cTn id="8" dur="500" fill="hold"/>
                                            <p:tgtEl>
                                              <p:spTgt spid="26"/>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4" presetClass="entr" presetSubtype="10" fill="hold" grpId="0" nodeType="clickEffect">
                                      <p:stCondLst>
                                        <p:cond delay="0"/>
                                      </p:stCondLst>
                                      <p:childTnLst>
                                        <p:set>
                                          <p:cBhvr>
                                            <p:cTn id="12" dur="1" fill="hold">
                                              <p:stCondLst>
                                                <p:cond delay="0"/>
                                              </p:stCondLst>
                                            </p:cTn>
                                            <p:tgtEl>
                                              <p:spTgt spid="28"/>
                                            </p:tgtEl>
                                            <p:attrNameLst>
                                              <p:attrName>style.visibility</p:attrName>
                                            </p:attrNameLst>
                                          </p:cBhvr>
                                          <p:to>
                                            <p:strVal val="visible"/>
                                          </p:to>
                                        </p:set>
                                        <p:animEffect transition="in" filter="randombar(horizontal)">
                                          <p:cBhvr>
                                            <p:cTn id="13" dur="500"/>
                                            <p:tgtEl>
                                              <p:spTgt spid="28"/>
                                            </p:tgtEl>
                                          </p:cBhvr>
                                        </p:animEffect>
                                      </p:childTnLst>
                                    </p:cTn>
                                  </p:par>
                                </p:childTnLst>
                              </p:cTn>
                            </p:par>
                            <p:par>
                              <p:cTn id="14" fill="hold">
                                <p:stCondLst>
                                  <p:cond delay="500"/>
                                </p:stCondLst>
                                <p:childTnLst>
                                  <p:par>
                                    <p:cTn id="15" presetID="22" presetClass="entr" presetSubtype="4" fill="hold" grpId="0" nodeType="afterEffect">
                                      <p:stCondLst>
                                        <p:cond delay="0"/>
                                      </p:stCondLst>
                                      <p:childTnLst>
                                        <p:set>
                                          <p:cBhvr>
                                            <p:cTn id="16" dur="1" fill="hold">
                                              <p:stCondLst>
                                                <p:cond delay="0"/>
                                              </p:stCondLst>
                                            </p:cTn>
                                            <p:tgtEl>
                                              <p:spTgt spid="27"/>
                                            </p:tgtEl>
                                            <p:attrNameLst>
                                              <p:attrName>style.visibility</p:attrName>
                                            </p:attrNameLst>
                                          </p:cBhvr>
                                          <p:to>
                                            <p:strVal val="visible"/>
                                          </p:to>
                                        </p:set>
                                        <p:animEffect transition="in" filter="wipe(down)">
                                          <p:cBhvr>
                                            <p:cTn id="17" dur="500"/>
                                            <p:tgtEl>
                                              <p:spTgt spid="27"/>
                                            </p:tgtEl>
                                          </p:cBhvr>
                                        </p:animEffect>
                                      </p:childTnLst>
                                    </p:cTn>
                                  </p:par>
                                </p:childTnLst>
                              </p:cTn>
                            </p:par>
                            <p:par>
                              <p:cTn id="18" fill="hold">
                                <p:stCondLst>
                                  <p:cond delay="1000"/>
                                </p:stCondLst>
                                <p:childTnLst>
                                  <p:par>
                                    <p:cTn id="19" presetID="53" presetClass="entr" presetSubtype="16" fill="hold" nodeType="afterEffect">
                                      <p:stCondLst>
                                        <p:cond delay="0"/>
                                      </p:stCondLst>
                                      <p:childTnLst>
                                        <p:set>
                                          <p:cBhvr>
                                            <p:cTn id="20" dur="1" fill="hold">
                                              <p:stCondLst>
                                                <p:cond delay="0"/>
                                              </p:stCondLst>
                                            </p:cTn>
                                            <p:tgtEl>
                                              <p:spTgt spid="29"/>
                                            </p:tgtEl>
                                            <p:attrNameLst>
                                              <p:attrName>style.visibility</p:attrName>
                                            </p:attrNameLst>
                                          </p:cBhvr>
                                          <p:to>
                                            <p:strVal val="visible"/>
                                          </p:to>
                                        </p:set>
                                        <p:anim calcmode="lin" valueType="num">
                                          <p:cBhvr>
                                            <p:cTn id="21" dur="500" fill="hold"/>
                                            <p:tgtEl>
                                              <p:spTgt spid="29"/>
                                            </p:tgtEl>
                                            <p:attrNameLst>
                                              <p:attrName>ppt_w</p:attrName>
                                            </p:attrNameLst>
                                          </p:cBhvr>
                                          <p:tavLst>
                                            <p:tav tm="0">
                                              <p:val>
                                                <p:fltVal val="0"/>
                                              </p:val>
                                            </p:tav>
                                            <p:tav tm="100000">
                                              <p:val>
                                                <p:strVal val="#ppt_w"/>
                                              </p:val>
                                            </p:tav>
                                          </p:tavLst>
                                        </p:anim>
                                        <p:anim calcmode="lin" valueType="num">
                                          <p:cBhvr>
                                            <p:cTn id="22" dur="500" fill="hold"/>
                                            <p:tgtEl>
                                              <p:spTgt spid="29"/>
                                            </p:tgtEl>
                                            <p:attrNameLst>
                                              <p:attrName>ppt_h</p:attrName>
                                            </p:attrNameLst>
                                          </p:cBhvr>
                                          <p:tavLst>
                                            <p:tav tm="0">
                                              <p:val>
                                                <p:fltVal val="0"/>
                                              </p:val>
                                            </p:tav>
                                            <p:tav tm="100000">
                                              <p:val>
                                                <p:strVal val="#ppt_h"/>
                                              </p:val>
                                            </p:tav>
                                          </p:tavLst>
                                        </p:anim>
                                        <p:animEffect transition="in" filter="fade">
                                          <p:cBhvr>
                                            <p:cTn id="23" dur="500"/>
                                            <p:tgtEl>
                                              <p:spTgt spid="29"/>
                                            </p:tgtEl>
                                          </p:cBhvr>
                                        </p:animEffect>
                                      </p:childTnLst>
                                    </p:cTn>
                                  </p:par>
                                </p:childTnLst>
                              </p:cTn>
                            </p:par>
                            <p:par>
                              <p:cTn id="24" fill="hold">
                                <p:stCondLst>
                                  <p:cond delay="1500"/>
                                </p:stCondLst>
                                <p:childTnLst>
                                  <p:par>
                                    <p:cTn id="25" presetID="2" presetClass="entr" presetSubtype="2" fill="hold" nodeType="afterEffect" p14:presetBounceEnd="40000">
                                      <p:stCondLst>
                                        <p:cond delay="0"/>
                                      </p:stCondLst>
                                      <p:childTnLst>
                                        <p:set>
                                          <p:cBhvr>
                                            <p:cTn id="26" dur="1" fill="hold">
                                              <p:stCondLst>
                                                <p:cond delay="0"/>
                                              </p:stCondLst>
                                            </p:cTn>
                                            <p:tgtEl>
                                              <p:spTgt spid="32"/>
                                            </p:tgtEl>
                                            <p:attrNameLst>
                                              <p:attrName>style.visibility</p:attrName>
                                            </p:attrNameLst>
                                          </p:cBhvr>
                                          <p:to>
                                            <p:strVal val="visible"/>
                                          </p:to>
                                        </p:set>
                                        <p:anim calcmode="lin" valueType="num" p14:bounceEnd="40000">
                                          <p:cBhvr additive="base">
                                            <p:cTn id="27" dur="500" fill="hold"/>
                                            <p:tgtEl>
                                              <p:spTgt spid="32"/>
                                            </p:tgtEl>
                                            <p:attrNameLst>
                                              <p:attrName>ppt_x</p:attrName>
                                            </p:attrNameLst>
                                          </p:cBhvr>
                                          <p:tavLst>
                                            <p:tav tm="0">
                                              <p:val>
                                                <p:strVal val="1+#ppt_w/2"/>
                                              </p:val>
                                            </p:tav>
                                            <p:tav tm="100000">
                                              <p:val>
                                                <p:strVal val="#ppt_x"/>
                                              </p:val>
                                            </p:tav>
                                          </p:tavLst>
                                        </p:anim>
                                        <p:anim calcmode="lin" valueType="num" p14:bounceEnd="40000">
                                          <p:cBhvr additive="base">
                                            <p:cTn id="28" dur="500" fill="hold"/>
                                            <p:tgtEl>
                                              <p:spTgt spid="32"/>
                                            </p:tgtEl>
                                            <p:attrNameLst>
                                              <p:attrName>ppt_y</p:attrName>
                                            </p:attrNameLst>
                                          </p:cBhvr>
                                          <p:tavLst>
                                            <p:tav tm="0">
                                              <p:val>
                                                <p:strVal val="#ppt_y"/>
                                              </p:val>
                                            </p:tav>
                                            <p:tav tm="100000">
                                              <p:val>
                                                <p:strVal val="#ppt_y"/>
                                              </p:val>
                                            </p:tav>
                                          </p:tavLst>
                                        </p:anim>
                                      </p:childTnLst>
                                    </p:cTn>
                                  </p:par>
                                </p:childTnLst>
                              </p:cTn>
                            </p:par>
                            <p:par>
                              <p:cTn id="29" fill="hold">
                                <p:stCondLst>
                                  <p:cond delay="2000"/>
                                </p:stCondLst>
                                <p:childTnLst>
                                  <p:par>
                                    <p:cTn id="30" presetID="2" presetClass="entr" presetSubtype="2" fill="hold" nodeType="afterEffect" p14:presetBounceEnd="40000">
                                      <p:stCondLst>
                                        <p:cond delay="0"/>
                                      </p:stCondLst>
                                      <p:childTnLst>
                                        <p:set>
                                          <p:cBhvr>
                                            <p:cTn id="31" dur="1" fill="hold">
                                              <p:stCondLst>
                                                <p:cond delay="0"/>
                                              </p:stCondLst>
                                            </p:cTn>
                                            <p:tgtEl>
                                              <p:spTgt spid="36"/>
                                            </p:tgtEl>
                                            <p:attrNameLst>
                                              <p:attrName>style.visibility</p:attrName>
                                            </p:attrNameLst>
                                          </p:cBhvr>
                                          <p:to>
                                            <p:strVal val="visible"/>
                                          </p:to>
                                        </p:set>
                                        <p:anim calcmode="lin" valueType="num" p14:bounceEnd="40000">
                                          <p:cBhvr additive="base">
                                            <p:cTn id="32" dur="500" fill="hold"/>
                                            <p:tgtEl>
                                              <p:spTgt spid="36"/>
                                            </p:tgtEl>
                                            <p:attrNameLst>
                                              <p:attrName>ppt_x</p:attrName>
                                            </p:attrNameLst>
                                          </p:cBhvr>
                                          <p:tavLst>
                                            <p:tav tm="0">
                                              <p:val>
                                                <p:strVal val="1+#ppt_w/2"/>
                                              </p:val>
                                            </p:tav>
                                            <p:tav tm="100000">
                                              <p:val>
                                                <p:strVal val="#ppt_x"/>
                                              </p:val>
                                            </p:tav>
                                          </p:tavLst>
                                        </p:anim>
                                        <p:anim calcmode="lin" valueType="num" p14:bounceEnd="40000">
                                          <p:cBhvr additive="base">
                                            <p:cTn id="33" dur="500" fill="hold"/>
                                            <p:tgtEl>
                                              <p:spTgt spid="36"/>
                                            </p:tgtEl>
                                            <p:attrNameLst>
                                              <p:attrName>ppt_y</p:attrName>
                                            </p:attrNameLst>
                                          </p:cBhvr>
                                          <p:tavLst>
                                            <p:tav tm="0">
                                              <p:val>
                                                <p:strVal val="#ppt_y"/>
                                              </p:val>
                                            </p:tav>
                                            <p:tav tm="100000">
                                              <p:val>
                                                <p:strVal val="#ppt_y"/>
                                              </p:val>
                                            </p:tav>
                                          </p:tavLst>
                                        </p:anim>
                                      </p:childTnLst>
                                    </p:cTn>
                                  </p:par>
                                </p:childTnLst>
                              </p:cTn>
                            </p:par>
                            <p:par>
                              <p:cTn id="34" fill="hold">
                                <p:stCondLst>
                                  <p:cond delay="2500"/>
                                </p:stCondLst>
                                <p:childTnLst>
                                  <p:par>
                                    <p:cTn id="35" presetID="2" presetClass="entr" presetSubtype="2" fill="hold" nodeType="afterEffect" p14:presetBounceEnd="40000">
                                      <p:stCondLst>
                                        <p:cond delay="0"/>
                                      </p:stCondLst>
                                      <p:childTnLst>
                                        <p:set>
                                          <p:cBhvr>
                                            <p:cTn id="36" dur="1" fill="hold">
                                              <p:stCondLst>
                                                <p:cond delay="0"/>
                                              </p:stCondLst>
                                            </p:cTn>
                                            <p:tgtEl>
                                              <p:spTgt spid="40"/>
                                            </p:tgtEl>
                                            <p:attrNameLst>
                                              <p:attrName>style.visibility</p:attrName>
                                            </p:attrNameLst>
                                          </p:cBhvr>
                                          <p:to>
                                            <p:strVal val="visible"/>
                                          </p:to>
                                        </p:set>
                                        <p:anim calcmode="lin" valueType="num" p14:bounceEnd="40000">
                                          <p:cBhvr additive="base">
                                            <p:cTn id="37" dur="500" fill="hold"/>
                                            <p:tgtEl>
                                              <p:spTgt spid="40"/>
                                            </p:tgtEl>
                                            <p:attrNameLst>
                                              <p:attrName>ppt_x</p:attrName>
                                            </p:attrNameLst>
                                          </p:cBhvr>
                                          <p:tavLst>
                                            <p:tav tm="0">
                                              <p:val>
                                                <p:strVal val="1+#ppt_w/2"/>
                                              </p:val>
                                            </p:tav>
                                            <p:tav tm="100000">
                                              <p:val>
                                                <p:strVal val="#ppt_x"/>
                                              </p:val>
                                            </p:tav>
                                          </p:tavLst>
                                        </p:anim>
                                        <p:anim calcmode="lin" valueType="num" p14:bounceEnd="40000">
                                          <p:cBhvr additive="base">
                                            <p:cTn id="38" dur="500" fill="hold"/>
                                            <p:tgtEl>
                                              <p:spTgt spid="40"/>
                                            </p:tgtEl>
                                            <p:attrNameLst>
                                              <p:attrName>ppt_y</p:attrName>
                                            </p:attrNameLst>
                                          </p:cBhvr>
                                          <p:tavLst>
                                            <p:tav tm="0">
                                              <p:val>
                                                <p:strVal val="#ppt_y"/>
                                              </p:val>
                                            </p:tav>
                                            <p:tav tm="100000">
                                              <p:val>
                                                <p:strVal val="#ppt_y"/>
                                              </p:val>
                                            </p:tav>
                                          </p:tavLst>
                                        </p:anim>
                                      </p:childTnLst>
                                    </p:cTn>
                                  </p:par>
                                </p:childTnLst>
                              </p:cTn>
                            </p:par>
                            <p:par>
                              <p:cTn id="39" fill="hold">
                                <p:stCondLst>
                                  <p:cond delay="3000"/>
                                </p:stCondLst>
                                <p:childTnLst>
                                  <p:par>
                                    <p:cTn id="40" presetID="2" presetClass="entr" presetSubtype="2" fill="hold" nodeType="afterEffect" p14:presetBounceEnd="40000">
                                      <p:stCondLst>
                                        <p:cond delay="0"/>
                                      </p:stCondLst>
                                      <p:childTnLst>
                                        <p:set>
                                          <p:cBhvr>
                                            <p:cTn id="41" dur="1" fill="hold">
                                              <p:stCondLst>
                                                <p:cond delay="0"/>
                                              </p:stCondLst>
                                            </p:cTn>
                                            <p:tgtEl>
                                              <p:spTgt spid="44"/>
                                            </p:tgtEl>
                                            <p:attrNameLst>
                                              <p:attrName>style.visibility</p:attrName>
                                            </p:attrNameLst>
                                          </p:cBhvr>
                                          <p:to>
                                            <p:strVal val="visible"/>
                                          </p:to>
                                        </p:set>
                                        <p:anim calcmode="lin" valueType="num" p14:bounceEnd="40000">
                                          <p:cBhvr additive="base">
                                            <p:cTn id="42" dur="500" fill="hold"/>
                                            <p:tgtEl>
                                              <p:spTgt spid="44"/>
                                            </p:tgtEl>
                                            <p:attrNameLst>
                                              <p:attrName>ppt_x</p:attrName>
                                            </p:attrNameLst>
                                          </p:cBhvr>
                                          <p:tavLst>
                                            <p:tav tm="0">
                                              <p:val>
                                                <p:strVal val="1+#ppt_w/2"/>
                                              </p:val>
                                            </p:tav>
                                            <p:tav tm="100000">
                                              <p:val>
                                                <p:strVal val="#ppt_x"/>
                                              </p:val>
                                            </p:tav>
                                          </p:tavLst>
                                        </p:anim>
                                        <p:anim calcmode="lin" valueType="num" p14:bounceEnd="40000">
                                          <p:cBhvr additive="base">
                                            <p:cTn id="43" dur="500" fill="hold"/>
                                            <p:tgtEl>
                                              <p:spTgt spid="4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28"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cBhvr additive="base">
                                            <p:cTn id="7" dur="500" fill="hold"/>
                                            <p:tgtEl>
                                              <p:spTgt spid="26"/>
                                            </p:tgtEl>
                                            <p:attrNameLst>
                                              <p:attrName>ppt_x</p:attrName>
                                            </p:attrNameLst>
                                          </p:cBhvr>
                                          <p:tavLst>
                                            <p:tav tm="0">
                                              <p:val>
                                                <p:strVal val="1+#ppt_w/2"/>
                                              </p:val>
                                            </p:tav>
                                            <p:tav tm="100000">
                                              <p:val>
                                                <p:strVal val="#ppt_x"/>
                                              </p:val>
                                            </p:tav>
                                          </p:tavLst>
                                        </p:anim>
                                        <p:anim calcmode="lin" valueType="num">
                                          <p:cBhvr additive="base">
                                            <p:cTn id="8" dur="500" fill="hold"/>
                                            <p:tgtEl>
                                              <p:spTgt spid="26"/>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4" presetClass="entr" presetSubtype="10" fill="hold" grpId="0" nodeType="clickEffect">
                                      <p:stCondLst>
                                        <p:cond delay="0"/>
                                      </p:stCondLst>
                                      <p:childTnLst>
                                        <p:set>
                                          <p:cBhvr>
                                            <p:cTn id="12" dur="1" fill="hold">
                                              <p:stCondLst>
                                                <p:cond delay="0"/>
                                              </p:stCondLst>
                                            </p:cTn>
                                            <p:tgtEl>
                                              <p:spTgt spid="28"/>
                                            </p:tgtEl>
                                            <p:attrNameLst>
                                              <p:attrName>style.visibility</p:attrName>
                                            </p:attrNameLst>
                                          </p:cBhvr>
                                          <p:to>
                                            <p:strVal val="visible"/>
                                          </p:to>
                                        </p:set>
                                        <p:animEffect transition="in" filter="randombar(horizontal)">
                                          <p:cBhvr>
                                            <p:cTn id="13" dur="500"/>
                                            <p:tgtEl>
                                              <p:spTgt spid="28"/>
                                            </p:tgtEl>
                                          </p:cBhvr>
                                        </p:animEffect>
                                      </p:childTnLst>
                                    </p:cTn>
                                  </p:par>
                                </p:childTnLst>
                              </p:cTn>
                            </p:par>
                            <p:par>
                              <p:cTn id="14" fill="hold">
                                <p:stCondLst>
                                  <p:cond delay="500"/>
                                </p:stCondLst>
                                <p:childTnLst>
                                  <p:par>
                                    <p:cTn id="15" presetID="22" presetClass="entr" presetSubtype="4" fill="hold" grpId="0" nodeType="afterEffect">
                                      <p:stCondLst>
                                        <p:cond delay="0"/>
                                      </p:stCondLst>
                                      <p:childTnLst>
                                        <p:set>
                                          <p:cBhvr>
                                            <p:cTn id="16" dur="1" fill="hold">
                                              <p:stCondLst>
                                                <p:cond delay="0"/>
                                              </p:stCondLst>
                                            </p:cTn>
                                            <p:tgtEl>
                                              <p:spTgt spid="27"/>
                                            </p:tgtEl>
                                            <p:attrNameLst>
                                              <p:attrName>style.visibility</p:attrName>
                                            </p:attrNameLst>
                                          </p:cBhvr>
                                          <p:to>
                                            <p:strVal val="visible"/>
                                          </p:to>
                                        </p:set>
                                        <p:animEffect transition="in" filter="wipe(down)">
                                          <p:cBhvr>
                                            <p:cTn id="17" dur="500"/>
                                            <p:tgtEl>
                                              <p:spTgt spid="27"/>
                                            </p:tgtEl>
                                          </p:cBhvr>
                                        </p:animEffect>
                                      </p:childTnLst>
                                    </p:cTn>
                                  </p:par>
                                </p:childTnLst>
                              </p:cTn>
                            </p:par>
                            <p:par>
                              <p:cTn id="18" fill="hold">
                                <p:stCondLst>
                                  <p:cond delay="1000"/>
                                </p:stCondLst>
                                <p:childTnLst>
                                  <p:par>
                                    <p:cTn id="19" presetID="53" presetClass="entr" presetSubtype="16" fill="hold" nodeType="afterEffect">
                                      <p:stCondLst>
                                        <p:cond delay="0"/>
                                      </p:stCondLst>
                                      <p:childTnLst>
                                        <p:set>
                                          <p:cBhvr>
                                            <p:cTn id="20" dur="1" fill="hold">
                                              <p:stCondLst>
                                                <p:cond delay="0"/>
                                              </p:stCondLst>
                                            </p:cTn>
                                            <p:tgtEl>
                                              <p:spTgt spid="29"/>
                                            </p:tgtEl>
                                            <p:attrNameLst>
                                              <p:attrName>style.visibility</p:attrName>
                                            </p:attrNameLst>
                                          </p:cBhvr>
                                          <p:to>
                                            <p:strVal val="visible"/>
                                          </p:to>
                                        </p:set>
                                        <p:anim calcmode="lin" valueType="num">
                                          <p:cBhvr>
                                            <p:cTn id="21" dur="500" fill="hold"/>
                                            <p:tgtEl>
                                              <p:spTgt spid="29"/>
                                            </p:tgtEl>
                                            <p:attrNameLst>
                                              <p:attrName>ppt_w</p:attrName>
                                            </p:attrNameLst>
                                          </p:cBhvr>
                                          <p:tavLst>
                                            <p:tav tm="0">
                                              <p:val>
                                                <p:fltVal val="0"/>
                                              </p:val>
                                            </p:tav>
                                            <p:tav tm="100000">
                                              <p:val>
                                                <p:strVal val="#ppt_w"/>
                                              </p:val>
                                            </p:tav>
                                          </p:tavLst>
                                        </p:anim>
                                        <p:anim calcmode="lin" valueType="num">
                                          <p:cBhvr>
                                            <p:cTn id="22" dur="500" fill="hold"/>
                                            <p:tgtEl>
                                              <p:spTgt spid="29"/>
                                            </p:tgtEl>
                                            <p:attrNameLst>
                                              <p:attrName>ppt_h</p:attrName>
                                            </p:attrNameLst>
                                          </p:cBhvr>
                                          <p:tavLst>
                                            <p:tav tm="0">
                                              <p:val>
                                                <p:fltVal val="0"/>
                                              </p:val>
                                            </p:tav>
                                            <p:tav tm="100000">
                                              <p:val>
                                                <p:strVal val="#ppt_h"/>
                                              </p:val>
                                            </p:tav>
                                          </p:tavLst>
                                        </p:anim>
                                        <p:animEffect transition="in" filter="fade">
                                          <p:cBhvr>
                                            <p:cTn id="23" dur="500"/>
                                            <p:tgtEl>
                                              <p:spTgt spid="29"/>
                                            </p:tgtEl>
                                          </p:cBhvr>
                                        </p:animEffect>
                                      </p:childTnLst>
                                    </p:cTn>
                                  </p:par>
                                </p:childTnLst>
                              </p:cTn>
                            </p:par>
                            <p:par>
                              <p:cTn id="24" fill="hold">
                                <p:stCondLst>
                                  <p:cond delay="1500"/>
                                </p:stCondLst>
                                <p:childTnLst>
                                  <p:par>
                                    <p:cTn id="25" presetID="2" presetClass="entr" presetSubtype="2" fill="hold" nodeType="afterEffect">
                                      <p:stCondLst>
                                        <p:cond delay="0"/>
                                      </p:stCondLst>
                                      <p:childTnLst>
                                        <p:set>
                                          <p:cBhvr>
                                            <p:cTn id="26" dur="1" fill="hold">
                                              <p:stCondLst>
                                                <p:cond delay="0"/>
                                              </p:stCondLst>
                                            </p:cTn>
                                            <p:tgtEl>
                                              <p:spTgt spid="32"/>
                                            </p:tgtEl>
                                            <p:attrNameLst>
                                              <p:attrName>style.visibility</p:attrName>
                                            </p:attrNameLst>
                                          </p:cBhvr>
                                          <p:to>
                                            <p:strVal val="visible"/>
                                          </p:to>
                                        </p:set>
                                        <p:anim calcmode="lin" valueType="num">
                                          <p:cBhvr additive="base">
                                            <p:cTn id="27" dur="500" fill="hold"/>
                                            <p:tgtEl>
                                              <p:spTgt spid="32"/>
                                            </p:tgtEl>
                                            <p:attrNameLst>
                                              <p:attrName>ppt_x</p:attrName>
                                            </p:attrNameLst>
                                          </p:cBhvr>
                                          <p:tavLst>
                                            <p:tav tm="0">
                                              <p:val>
                                                <p:strVal val="1+#ppt_w/2"/>
                                              </p:val>
                                            </p:tav>
                                            <p:tav tm="100000">
                                              <p:val>
                                                <p:strVal val="#ppt_x"/>
                                              </p:val>
                                            </p:tav>
                                          </p:tavLst>
                                        </p:anim>
                                        <p:anim calcmode="lin" valueType="num">
                                          <p:cBhvr additive="base">
                                            <p:cTn id="28" dur="500" fill="hold"/>
                                            <p:tgtEl>
                                              <p:spTgt spid="32"/>
                                            </p:tgtEl>
                                            <p:attrNameLst>
                                              <p:attrName>ppt_y</p:attrName>
                                            </p:attrNameLst>
                                          </p:cBhvr>
                                          <p:tavLst>
                                            <p:tav tm="0">
                                              <p:val>
                                                <p:strVal val="#ppt_y"/>
                                              </p:val>
                                            </p:tav>
                                            <p:tav tm="100000">
                                              <p:val>
                                                <p:strVal val="#ppt_y"/>
                                              </p:val>
                                            </p:tav>
                                          </p:tavLst>
                                        </p:anim>
                                      </p:childTnLst>
                                    </p:cTn>
                                  </p:par>
                                </p:childTnLst>
                              </p:cTn>
                            </p:par>
                            <p:par>
                              <p:cTn id="29" fill="hold">
                                <p:stCondLst>
                                  <p:cond delay="2000"/>
                                </p:stCondLst>
                                <p:childTnLst>
                                  <p:par>
                                    <p:cTn id="30" presetID="2" presetClass="entr" presetSubtype="2" fill="hold" nodeType="afterEffect">
                                      <p:stCondLst>
                                        <p:cond delay="0"/>
                                      </p:stCondLst>
                                      <p:childTnLst>
                                        <p:set>
                                          <p:cBhvr>
                                            <p:cTn id="31" dur="1" fill="hold">
                                              <p:stCondLst>
                                                <p:cond delay="0"/>
                                              </p:stCondLst>
                                            </p:cTn>
                                            <p:tgtEl>
                                              <p:spTgt spid="36"/>
                                            </p:tgtEl>
                                            <p:attrNameLst>
                                              <p:attrName>style.visibility</p:attrName>
                                            </p:attrNameLst>
                                          </p:cBhvr>
                                          <p:to>
                                            <p:strVal val="visible"/>
                                          </p:to>
                                        </p:set>
                                        <p:anim calcmode="lin" valueType="num">
                                          <p:cBhvr additive="base">
                                            <p:cTn id="32" dur="500" fill="hold"/>
                                            <p:tgtEl>
                                              <p:spTgt spid="36"/>
                                            </p:tgtEl>
                                            <p:attrNameLst>
                                              <p:attrName>ppt_x</p:attrName>
                                            </p:attrNameLst>
                                          </p:cBhvr>
                                          <p:tavLst>
                                            <p:tav tm="0">
                                              <p:val>
                                                <p:strVal val="1+#ppt_w/2"/>
                                              </p:val>
                                            </p:tav>
                                            <p:tav tm="100000">
                                              <p:val>
                                                <p:strVal val="#ppt_x"/>
                                              </p:val>
                                            </p:tav>
                                          </p:tavLst>
                                        </p:anim>
                                        <p:anim calcmode="lin" valueType="num">
                                          <p:cBhvr additive="base">
                                            <p:cTn id="33" dur="500" fill="hold"/>
                                            <p:tgtEl>
                                              <p:spTgt spid="36"/>
                                            </p:tgtEl>
                                            <p:attrNameLst>
                                              <p:attrName>ppt_y</p:attrName>
                                            </p:attrNameLst>
                                          </p:cBhvr>
                                          <p:tavLst>
                                            <p:tav tm="0">
                                              <p:val>
                                                <p:strVal val="#ppt_y"/>
                                              </p:val>
                                            </p:tav>
                                            <p:tav tm="100000">
                                              <p:val>
                                                <p:strVal val="#ppt_y"/>
                                              </p:val>
                                            </p:tav>
                                          </p:tavLst>
                                        </p:anim>
                                      </p:childTnLst>
                                    </p:cTn>
                                  </p:par>
                                </p:childTnLst>
                              </p:cTn>
                            </p:par>
                            <p:par>
                              <p:cTn id="34" fill="hold">
                                <p:stCondLst>
                                  <p:cond delay="2500"/>
                                </p:stCondLst>
                                <p:childTnLst>
                                  <p:par>
                                    <p:cTn id="35" presetID="2" presetClass="entr" presetSubtype="2" fill="hold" nodeType="afterEffect">
                                      <p:stCondLst>
                                        <p:cond delay="0"/>
                                      </p:stCondLst>
                                      <p:childTnLst>
                                        <p:set>
                                          <p:cBhvr>
                                            <p:cTn id="36" dur="1" fill="hold">
                                              <p:stCondLst>
                                                <p:cond delay="0"/>
                                              </p:stCondLst>
                                            </p:cTn>
                                            <p:tgtEl>
                                              <p:spTgt spid="40"/>
                                            </p:tgtEl>
                                            <p:attrNameLst>
                                              <p:attrName>style.visibility</p:attrName>
                                            </p:attrNameLst>
                                          </p:cBhvr>
                                          <p:to>
                                            <p:strVal val="visible"/>
                                          </p:to>
                                        </p:set>
                                        <p:anim calcmode="lin" valueType="num">
                                          <p:cBhvr additive="base">
                                            <p:cTn id="37" dur="500" fill="hold"/>
                                            <p:tgtEl>
                                              <p:spTgt spid="40"/>
                                            </p:tgtEl>
                                            <p:attrNameLst>
                                              <p:attrName>ppt_x</p:attrName>
                                            </p:attrNameLst>
                                          </p:cBhvr>
                                          <p:tavLst>
                                            <p:tav tm="0">
                                              <p:val>
                                                <p:strVal val="1+#ppt_w/2"/>
                                              </p:val>
                                            </p:tav>
                                            <p:tav tm="100000">
                                              <p:val>
                                                <p:strVal val="#ppt_x"/>
                                              </p:val>
                                            </p:tav>
                                          </p:tavLst>
                                        </p:anim>
                                        <p:anim calcmode="lin" valueType="num">
                                          <p:cBhvr additive="base">
                                            <p:cTn id="38" dur="500" fill="hold"/>
                                            <p:tgtEl>
                                              <p:spTgt spid="40"/>
                                            </p:tgtEl>
                                            <p:attrNameLst>
                                              <p:attrName>ppt_y</p:attrName>
                                            </p:attrNameLst>
                                          </p:cBhvr>
                                          <p:tavLst>
                                            <p:tav tm="0">
                                              <p:val>
                                                <p:strVal val="#ppt_y"/>
                                              </p:val>
                                            </p:tav>
                                            <p:tav tm="100000">
                                              <p:val>
                                                <p:strVal val="#ppt_y"/>
                                              </p:val>
                                            </p:tav>
                                          </p:tavLst>
                                        </p:anim>
                                      </p:childTnLst>
                                    </p:cTn>
                                  </p:par>
                                </p:childTnLst>
                              </p:cTn>
                            </p:par>
                            <p:par>
                              <p:cTn id="39" fill="hold">
                                <p:stCondLst>
                                  <p:cond delay="3000"/>
                                </p:stCondLst>
                                <p:childTnLst>
                                  <p:par>
                                    <p:cTn id="40" presetID="2" presetClass="entr" presetSubtype="2" fill="hold" nodeType="afterEffect">
                                      <p:stCondLst>
                                        <p:cond delay="0"/>
                                      </p:stCondLst>
                                      <p:childTnLst>
                                        <p:set>
                                          <p:cBhvr>
                                            <p:cTn id="41" dur="1" fill="hold">
                                              <p:stCondLst>
                                                <p:cond delay="0"/>
                                              </p:stCondLst>
                                            </p:cTn>
                                            <p:tgtEl>
                                              <p:spTgt spid="44"/>
                                            </p:tgtEl>
                                            <p:attrNameLst>
                                              <p:attrName>style.visibility</p:attrName>
                                            </p:attrNameLst>
                                          </p:cBhvr>
                                          <p:to>
                                            <p:strVal val="visible"/>
                                          </p:to>
                                        </p:set>
                                        <p:anim calcmode="lin" valueType="num">
                                          <p:cBhvr additive="base">
                                            <p:cTn id="42" dur="500" fill="hold"/>
                                            <p:tgtEl>
                                              <p:spTgt spid="44"/>
                                            </p:tgtEl>
                                            <p:attrNameLst>
                                              <p:attrName>ppt_x</p:attrName>
                                            </p:attrNameLst>
                                          </p:cBhvr>
                                          <p:tavLst>
                                            <p:tav tm="0">
                                              <p:val>
                                                <p:strVal val="1+#ppt_w/2"/>
                                              </p:val>
                                            </p:tav>
                                            <p:tav tm="100000">
                                              <p:val>
                                                <p:strVal val="#ppt_x"/>
                                              </p:val>
                                            </p:tav>
                                          </p:tavLst>
                                        </p:anim>
                                        <p:anim calcmode="lin" valueType="num">
                                          <p:cBhvr additive="base">
                                            <p:cTn id="43" dur="500" fill="hold"/>
                                            <p:tgtEl>
                                              <p:spTgt spid="4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28" grpId="0" animBg="1"/>
        </p:bldLst>
      </p:timing>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0" name="组合 19"/>
          <p:cNvGrpSpPr/>
          <p:nvPr/>
        </p:nvGrpSpPr>
        <p:grpSpPr>
          <a:xfrm>
            <a:off x="1" y="326196"/>
            <a:ext cx="3506256" cy="413872"/>
            <a:chOff x="1" y="343835"/>
            <a:chExt cx="3698004" cy="436505"/>
          </a:xfrm>
        </p:grpSpPr>
        <p:sp>
          <p:nvSpPr>
            <p:cNvPr id="13" name="五边形 12"/>
            <p:cNvSpPr/>
            <p:nvPr/>
          </p:nvSpPr>
          <p:spPr>
            <a:xfrm>
              <a:off x="3" y="343835"/>
              <a:ext cx="3288418" cy="432048"/>
            </a:xfrm>
            <a:prstGeom prst="homePlate">
              <a:avLst>
                <a:gd name="adj" fmla="val 26606"/>
              </a:avLst>
            </a:prstGeom>
            <a:solidFill>
              <a:schemeClr val="accent1"/>
            </a:solidFill>
            <a:ln w="9525">
              <a:noFill/>
              <a:round/>
              <a:headEnd/>
              <a:tailEnd/>
            </a:ln>
          </p:spPr>
          <p:txBody>
            <a:bodyPr vert="horz" wrap="square" lIns="86699" tIns="43349" rIns="86699" bIns="43349" numCol="1" anchor="t" anchorCtr="0" compatLnSpc="1">
              <a:prstTxWarp prst="textNoShape">
                <a:avLst/>
              </a:prstTxWarp>
            </a:bodyPr>
            <a:lstStyle/>
            <a:p>
              <a:pPr lvl="0"/>
              <a:endParaRPr lang="zh-CN" altLang="en-US" sz="1707">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14" name="燕尾形 13"/>
            <p:cNvSpPr/>
            <p:nvPr/>
          </p:nvSpPr>
          <p:spPr>
            <a:xfrm>
              <a:off x="3277244" y="343835"/>
              <a:ext cx="215968" cy="432048"/>
            </a:xfrm>
            <a:prstGeom prst="chevron">
              <a:avLst/>
            </a:prstGeom>
            <a:solidFill>
              <a:schemeClr val="accent2"/>
            </a:solidFill>
            <a:ln w="9525">
              <a:noFill/>
              <a:round/>
              <a:headEnd/>
              <a:tailEnd/>
            </a:ln>
          </p:spPr>
          <p:txBody>
            <a:bodyPr vert="horz" wrap="square" lIns="86699" tIns="43349" rIns="86699" bIns="43349" numCol="1" anchor="t" anchorCtr="0" compatLnSpc="1">
              <a:prstTxWarp prst="textNoShape">
                <a:avLst/>
              </a:prstTxWarp>
            </a:bodyPr>
            <a:lstStyle/>
            <a:p>
              <a:pPr lvl="0"/>
              <a:endParaRPr lang="zh-CN" altLang="en-US" sz="1707">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15" name="燕尾形 14"/>
            <p:cNvSpPr/>
            <p:nvPr/>
          </p:nvSpPr>
          <p:spPr>
            <a:xfrm>
              <a:off x="3482037" y="343835"/>
              <a:ext cx="215968" cy="432048"/>
            </a:xfrm>
            <a:prstGeom prst="chevron">
              <a:avLst/>
            </a:prstGeom>
            <a:solidFill>
              <a:schemeClr val="accent2"/>
            </a:solidFill>
            <a:ln w="9525">
              <a:noFill/>
              <a:round/>
              <a:headEnd/>
              <a:tailEnd/>
            </a:ln>
          </p:spPr>
          <p:txBody>
            <a:bodyPr vert="horz" wrap="square" lIns="86699" tIns="43349" rIns="86699" bIns="43349" numCol="1" anchor="t" anchorCtr="0" compatLnSpc="1">
              <a:prstTxWarp prst="textNoShape">
                <a:avLst/>
              </a:prstTxWarp>
            </a:bodyPr>
            <a:lstStyle/>
            <a:p>
              <a:pPr lvl="0"/>
              <a:endParaRPr lang="zh-CN" altLang="en-US" sz="1707">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16" name="TextBox 15"/>
            <p:cNvSpPr txBox="1"/>
            <p:nvPr/>
          </p:nvSpPr>
          <p:spPr>
            <a:xfrm>
              <a:off x="1200730" y="426150"/>
              <a:ext cx="2184498" cy="343611"/>
            </a:xfrm>
            <a:prstGeom prst="rect">
              <a:avLst/>
            </a:prstGeom>
            <a:noFill/>
          </p:spPr>
          <p:txBody>
            <a:bodyPr wrap="square" rtlCol="0">
              <a:spAutoFit/>
            </a:bodyPr>
            <a:lstStyle/>
            <a:p>
              <a:pPr defTabSz="866943">
                <a:defRPr/>
              </a:pPr>
              <a:r>
                <a:rPr lang="en-US" altLang="zh-CN" sz="1517" b="1" dirty="0">
                  <a:solidFill>
                    <a:schemeClr val="bg1"/>
                  </a:solidFill>
                  <a:latin typeface="思源黑体" panose="020B0500000000000000" pitchFamily="34" charset="-122"/>
                  <a:ea typeface="思源黑体" panose="020B0500000000000000" pitchFamily="34" charset="-122"/>
                  <a:cs typeface="Arial Unicode MS" pitchFamily="34" charset="-122"/>
                  <a:sym typeface="思源黑体" panose="020B0500000000000000" pitchFamily="34" charset="-122"/>
                </a:rPr>
                <a:t>TRANSITION PAGE </a:t>
              </a:r>
            </a:p>
          </p:txBody>
        </p:sp>
        <p:sp>
          <p:nvSpPr>
            <p:cNvPr id="17" name="文本框 16"/>
            <p:cNvSpPr txBox="1"/>
            <p:nvPr/>
          </p:nvSpPr>
          <p:spPr>
            <a:xfrm>
              <a:off x="1" y="344420"/>
              <a:ext cx="1200731" cy="435920"/>
            </a:xfrm>
            <a:prstGeom prst="rect">
              <a:avLst/>
            </a:prstGeom>
            <a:noFill/>
          </p:spPr>
          <p:txBody>
            <a:bodyPr wrap="square" rtlCol="0">
              <a:spAutoFit/>
            </a:bodyPr>
            <a:lstStyle/>
            <a:p>
              <a:pPr algn="r"/>
              <a:r>
                <a:rPr lang="zh-CN" altLang="en-US" sz="2086" dirty="0">
                  <a:solidFill>
                    <a:prstClr val="white"/>
                  </a:solidFill>
                  <a:latin typeface="思源黑体" panose="020B0500000000000000" pitchFamily="34" charset="-122"/>
                  <a:ea typeface="思源黑体" panose="020B0500000000000000" pitchFamily="34" charset="-122"/>
                  <a:sym typeface="思源黑体" panose="020B0500000000000000" pitchFamily="34" charset="-122"/>
                </a:rPr>
                <a:t>过渡页</a:t>
              </a:r>
            </a:p>
          </p:txBody>
        </p:sp>
      </p:grpSp>
      <p:grpSp>
        <p:nvGrpSpPr>
          <p:cNvPr id="21" name="组合 20"/>
          <p:cNvGrpSpPr/>
          <p:nvPr/>
        </p:nvGrpSpPr>
        <p:grpSpPr>
          <a:xfrm>
            <a:off x="27336" y="1858692"/>
            <a:ext cx="11561363" cy="3072000"/>
            <a:chOff x="28831" y="1960141"/>
            <a:chExt cx="12193624" cy="3240000"/>
          </a:xfrm>
        </p:grpSpPr>
        <p:cxnSp>
          <p:nvCxnSpPr>
            <p:cNvPr id="9" name="直接连接符 8"/>
            <p:cNvCxnSpPr/>
            <p:nvPr/>
          </p:nvCxnSpPr>
          <p:spPr>
            <a:xfrm>
              <a:off x="28831" y="3429000"/>
              <a:ext cx="12193624" cy="0"/>
            </a:xfrm>
            <a:prstGeom prst="line">
              <a:avLst/>
            </a:prstGeom>
            <a:noFill/>
            <a:ln w="57150">
              <a:solidFill>
                <a:schemeClr val="accent1"/>
              </a:solidFill>
            </a:ln>
          </p:spPr>
          <p:style>
            <a:lnRef idx="2">
              <a:schemeClr val="accent1">
                <a:shade val="50000"/>
              </a:schemeClr>
            </a:lnRef>
            <a:fillRef idx="1">
              <a:schemeClr val="accent1"/>
            </a:fillRef>
            <a:effectRef idx="0">
              <a:schemeClr val="accent1"/>
            </a:effectRef>
            <a:fontRef idx="minor">
              <a:schemeClr val="lt1"/>
            </a:fontRef>
          </p:style>
        </p:cxnSp>
        <p:sp>
          <p:nvSpPr>
            <p:cNvPr id="10" name="椭圆 9"/>
            <p:cNvSpPr/>
            <p:nvPr/>
          </p:nvSpPr>
          <p:spPr>
            <a:xfrm>
              <a:off x="1634871" y="1960141"/>
              <a:ext cx="3239157" cy="3240000"/>
            </a:xfrm>
            <a:prstGeom prst="ellipse">
              <a:avLst/>
            </a:prstGeom>
            <a:solidFill>
              <a:schemeClr val="bg1"/>
            </a:solid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1707">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18" name="燕尾形 17"/>
            <p:cNvSpPr/>
            <p:nvPr/>
          </p:nvSpPr>
          <p:spPr>
            <a:xfrm>
              <a:off x="11851135" y="3537584"/>
              <a:ext cx="107972" cy="288000"/>
            </a:xfrm>
            <a:prstGeom prst="chevron">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07">
                <a:solidFill>
                  <a:schemeClr val="tx1"/>
                </a:solidFill>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19" name="燕尾形 18"/>
            <p:cNvSpPr/>
            <p:nvPr/>
          </p:nvSpPr>
          <p:spPr>
            <a:xfrm>
              <a:off x="11991964" y="3537584"/>
              <a:ext cx="107972" cy="288000"/>
            </a:xfrm>
            <a:prstGeom prst="chevron">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07">
                <a:solidFill>
                  <a:schemeClr val="tx1"/>
                </a:solidFill>
                <a:latin typeface="思源黑体" panose="020B0500000000000000" pitchFamily="34" charset="-122"/>
                <a:ea typeface="思源黑体" panose="020B0500000000000000" pitchFamily="34" charset="-122"/>
                <a:sym typeface="思源黑体" panose="020B0500000000000000" pitchFamily="34" charset="-122"/>
              </a:endParaRPr>
            </a:p>
          </p:txBody>
        </p:sp>
      </p:grpSp>
      <p:sp>
        <p:nvSpPr>
          <p:cNvPr id="3" name="矩形 2"/>
          <p:cNvSpPr/>
          <p:nvPr/>
        </p:nvSpPr>
        <p:spPr>
          <a:xfrm>
            <a:off x="6600163" y="3605286"/>
            <a:ext cx="3599144" cy="355034"/>
          </a:xfrm>
          <a:prstGeom prst="rect">
            <a:avLst/>
          </a:prstGeom>
        </p:spPr>
        <p:txBody>
          <a:bodyPr wrap="square">
            <a:spAutoFit/>
          </a:bodyPr>
          <a:lstStyle/>
          <a:p>
            <a:pPr marL="285712" indent="-285712">
              <a:buFont typeface="Arial" panose="020B0604020202020204" pitchFamily="34" charset="0"/>
              <a:buChar char="•"/>
              <a:defRPr/>
            </a:pPr>
            <a:r>
              <a:rPr lang="zh-CN" altLang="en-US" sz="1707" kern="0" dirty="0">
                <a:solidFill>
                  <a:schemeClr val="tx1">
                    <a:lumMod val="65000"/>
                    <a:lumOff val="35000"/>
                  </a:schemeClr>
                </a:solidFill>
                <a:latin typeface="思源黑体" panose="020B0500000000000000" pitchFamily="34" charset="-122"/>
                <a:ea typeface="思源黑体" panose="020B0500000000000000" pitchFamily="34" charset="-122"/>
                <a:sym typeface="思源黑体" panose="020B0500000000000000" pitchFamily="34" charset="-122"/>
              </a:rPr>
              <a:t>添加标题文字</a:t>
            </a:r>
          </a:p>
        </p:txBody>
      </p:sp>
      <p:sp>
        <p:nvSpPr>
          <p:cNvPr id="4" name="矩形 3"/>
          <p:cNvSpPr/>
          <p:nvPr/>
        </p:nvSpPr>
        <p:spPr>
          <a:xfrm>
            <a:off x="6600163" y="4115476"/>
            <a:ext cx="3599144" cy="355034"/>
          </a:xfrm>
          <a:prstGeom prst="rect">
            <a:avLst/>
          </a:prstGeom>
        </p:spPr>
        <p:txBody>
          <a:bodyPr wrap="square">
            <a:spAutoFit/>
          </a:bodyPr>
          <a:lstStyle/>
          <a:p>
            <a:pPr marL="285712" indent="-285712">
              <a:buFont typeface="Arial" panose="020B0604020202020204" pitchFamily="34" charset="0"/>
              <a:buChar char="•"/>
              <a:defRPr/>
            </a:pPr>
            <a:r>
              <a:rPr lang="zh-CN" altLang="en-US" sz="1707" kern="0" dirty="0">
                <a:solidFill>
                  <a:schemeClr val="tx1">
                    <a:lumMod val="65000"/>
                    <a:lumOff val="35000"/>
                  </a:schemeClr>
                </a:solidFill>
                <a:latin typeface="思源黑体" panose="020B0500000000000000" pitchFamily="34" charset="-122"/>
                <a:ea typeface="思源黑体" panose="020B0500000000000000" pitchFamily="34" charset="-122"/>
                <a:sym typeface="思源黑体" panose="020B0500000000000000" pitchFamily="34" charset="-122"/>
              </a:rPr>
              <a:t>添加标题文字</a:t>
            </a:r>
          </a:p>
        </p:txBody>
      </p:sp>
      <p:sp>
        <p:nvSpPr>
          <p:cNvPr id="5" name="TextBox 8"/>
          <p:cNvSpPr txBox="1"/>
          <p:nvPr/>
        </p:nvSpPr>
        <p:spPr>
          <a:xfrm>
            <a:off x="5089681" y="2529572"/>
            <a:ext cx="5327691" cy="646331"/>
          </a:xfrm>
          <a:prstGeom prst="rect">
            <a:avLst/>
          </a:prstGeom>
          <a:noFill/>
        </p:spPr>
        <p:txBody>
          <a:bodyPr wrap="square" rtlCol="0">
            <a:spAutoFit/>
          </a:bodyPr>
          <a:lstStyle/>
          <a:p>
            <a:pPr algn="ctr"/>
            <a:r>
              <a:rPr lang="zh-CN" altLang="en-US" sz="3600" b="1" dirty="0">
                <a:solidFill>
                  <a:schemeClr val="tx1">
                    <a:lumMod val="65000"/>
                    <a:lumOff val="35000"/>
                  </a:schemeClr>
                </a:solidFill>
                <a:latin typeface="思源黑体" panose="020B0500000000000000" pitchFamily="34" charset="-122"/>
                <a:ea typeface="思源黑体" panose="020B0500000000000000" pitchFamily="34" charset="-122"/>
                <a:sym typeface="思源黑体" panose="020B0500000000000000" pitchFamily="34" charset="-122"/>
              </a:rPr>
              <a:t>第二章  添加标题文字</a:t>
            </a:r>
          </a:p>
        </p:txBody>
      </p:sp>
      <p:sp>
        <p:nvSpPr>
          <p:cNvPr id="6" name="矩形 5"/>
          <p:cNvSpPr/>
          <p:nvPr/>
        </p:nvSpPr>
        <p:spPr>
          <a:xfrm>
            <a:off x="6600163" y="4625666"/>
            <a:ext cx="3599144" cy="355034"/>
          </a:xfrm>
          <a:prstGeom prst="rect">
            <a:avLst/>
          </a:prstGeom>
        </p:spPr>
        <p:txBody>
          <a:bodyPr wrap="square">
            <a:spAutoFit/>
          </a:bodyPr>
          <a:lstStyle/>
          <a:p>
            <a:pPr marL="285712" indent="-285712">
              <a:buFont typeface="Arial" panose="020B0604020202020204" pitchFamily="34" charset="0"/>
              <a:buChar char="•"/>
              <a:defRPr/>
            </a:pPr>
            <a:r>
              <a:rPr lang="zh-CN" altLang="en-US" sz="1707" kern="0" dirty="0">
                <a:solidFill>
                  <a:schemeClr val="tx1">
                    <a:lumMod val="65000"/>
                    <a:lumOff val="35000"/>
                  </a:schemeClr>
                </a:solidFill>
                <a:latin typeface="思源黑体" panose="020B0500000000000000" pitchFamily="34" charset="-122"/>
                <a:ea typeface="思源黑体" panose="020B0500000000000000" pitchFamily="34" charset="-122"/>
                <a:sym typeface="思源黑体" panose="020B0500000000000000" pitchFamily="34" charset="-122"/>
              </a:rPr>
              <a:t>添加标题文字</a:t>
            </a:r>
          </a:p>
        </p:txBody>
      </p:sp>
      <p:sp>
        <p:nvSpPr>
          <p:cNvPr id="7" name="矩形 6"/>
          <p:cNvSpPr/>
          <p:nvPr/>
        </p:nvSpPr>
        <p:spPr>
          <a:xfrm>
            <a:off x="6600163" y="5135856"/>
            <a:ext cx="3599144" cy="355034"/>
          </a:xfrm>
          <a:prstGeom prst="rect">
            <a:avLst/>
          </a:prstGeom>
        </p:spPr>
        <p:txBody>
          <a:bodyPr wrap="square">
            <a:spAutoFit/>
          </a:bodyPr>
          <a:lstStyle/>
          <a:p>
            <a:pPr marL="285712" indent="-285712">
              <a:buFont typeface="Arial" panose="020B0604020202020204" pitchFamily="34" charset="0"/>
              <a:buChar char="•"/>
              <a:defRPr/>
            </a:pPr>
            <a:r>
              <a:rPr lang="zh-CN" altLang="en-US" sz="1707" kern="0" dirty="0">
                <a:solidFill>
                  <a:schemeClr val="tx1">
                    <a:lumMod val="65000"/>
                    <a:lumOff val="35000"/>
                  </a:schemeClr>
                </a:solidFill>
                <a:latin typeface="思源黑体" panose="020B0500000000000000" pitchFamily="34" charset="-122"/>
                <a:ea typeface="思源黑体" panose="020B0500000000000000" pitchFamily="34" charset="-122"/>
                <a:sym typeface="思源黑体" panose="020B0500000000000000" pitchFamily="34" charset="-122"/>
              </a:rPr>
              <a:t>添加标题文字</a:t>
            </a:r>
          </a:p>
        </p:txBody>
      </p:sp>
      <p:sp>
        <p:nvSpPr>
          <p:cNvPr id="22" name="椭圆 21">
            <a:extLst>
              <a:ext uri="{FF2B5EF4-FFF2-40B4-BE49-F238E27FC236}">
                <a16:creationId xmlns="" xmlns:a16="http://schemas.microsoft.com/office/drawing/2014/main" id="{11733790-3196-4F5C-8EAD-C4F168BED8A5}"/>
              </a:ext>
            </a:extLst>
          </p:cNvPr>
          <p:cNvSpPr/>
          <p:nvPr/>
        </p:nvSpPr>
        <p:spPr>
          <a:xfrm>
            <a:off x="1594555" y="1989080"/>
            <a:ext cx="2880592" cy="2879842"/>
          </a:xfrm>
          <a:prstGeom prst="ellipse">
            <a:avLst/>
          </a:prstGeom>
          <a:blipFill dpi="0" rotWithShape="1">
            <a:blip r:embed="rId3"/>
            <a:srcRect/>
            <a:stretch>
              <a:fillRect l="-29000" r="-10000"/>
            </a:stretch>
          </a:blipFill>
          <a:ln w="571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07">
              <a:latin typeface="思源黑体" panose="020B0500000000000000" pitchFamily="34" charset="-122"/>
              <a:ea typeface="思源黑体" panose="020B0500000000000000" pitchFamily="34" charset="-122"/>
              <a:sym typeface="思源黑体" panose="020B0500000000000000" pitchFamily="34" charset="-122"/>
            </a:endParaRPr>
          </a:p>
        </p:txBody>
      </p:sp>
    </p:spTree>
    <p:extLst>
      <p:ext uri="{BB962C8B-B14F-4D97-AF65-F5344CB8AC3E}">
        <p14:creationId xmlns:p14="http://schemas.microsoft.com/office/powerpoint/2010/main" val="3717083285"/>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additive="base">
                                            <p:cTn id="7" dur="500" fill="hold"/>
                                            <p:tgtEl>
                                              <p:spTgt spid="20"/>
                                            </p:tgtEl>
                                            <p:attrNameLst>
                                              <p:attrName>ppt_x</p:attrName>
                                            </p:attrNameLst>
                                          </p:cBhvr>
                                          <p:tavLst>
                                            <p:tav tm="0">
                                              <p:val>
                                                <p:strVal val="0-#ppt_w/2"/>
                                              </p:val>
                                            </p:tav>
                                            <p:tav tm="100000">
                                              <p:val>
                                                <p:strVal val="#ppt_x"/>
                                              </p:val>
                                            </p:tav>
                                          </p:tavLst>
                                        </p:anim>
                                        <p:anim calcmode="lin" valueType="num">
                                          <p:cBhvr additive="base">
                                            <p:cTn id="8" dur="500" fill="hold"/>
                                            <p:tgtEl>
                                              <p:spTgt spid="20"/>
                                            </p:tgtEl>
                                            <p:attrNameLst>
                                              <p:attrName>ppt_y</p:attrName>
                                            </p:attrNameLst>
                                          </p:cBhvr>
                                          <p:tavLst>
                                            <p:tav tm="0">
                                              <p:val>
                                                <p:strVal val="#ppt_y"/>
                                              </p:val>
                                            </p:tav>
                                            <p:tav tm="100000">
                                              <p:val>
                                                <p:strVal val="#ppt_y"/>
                                              </p:val>
                                            </p:tav>
                                          </p:tavLst>
                                        </p:anim>
                                      </p:childTnLst>
                                    </p:cTn>
                                  </p:par>
                                </p:childTnLst>
                              </p:cTn>
                            </p:par>
                            <p:par>
                              <p:cTn id="9" fill="hold">
                                <p:stCondLst>
                                  <p:cond delay="1000"/>
                                </p:stCondLst>
                                <p:childTnLst>
                                  <p:par>
                                    <p:cTn id="10" presetID="2" presetClass="entr" presetSubtype="8" fill="hold" nodeType="afterEffect">
                                      <p:stCondLst>
                                        <p:cond delay="0"/>
                                      </p:stCondLst>
                                      <p:childTnLst>
                                        <p:set>
                                          <p:cBhvr>
                                            <p:cTn id="11" dur="1" fill="hold">
                                              <p:stCondLst>
                                                <p:cond delay="0"/>
                                              </p:stCondLst>
                                            </p:cTn>
                                            <p:tgtEl>
                                              <p:spTgt spid="21"/>
                                            </p:tgtEl>
                                            <p:attrNameLst>
                                              <p:attrName>style.visibility</p:attrName>
                                            </p:attrNameLst>
                                          </p:cBhvr>
                                          <p:to>
                                            <p:strVal val="visible"/>
                                          </p:to>
                                        </p:set>
                                        <p:anim calcmode="lin" valueType="num">
                                          <p:cBhvr additive="base">
                                            <p:cTn id="12" dur="500" fill="hold"/>
                                            <p:tgtEl>
                                              <p:spTgt spid="21"/>
                                            </p:tgtEl>
                                            <p:attrNameLst>
                                              <p:attrName>ppt_x</p:attrName>
                                            </p:attrNameLst>
                                          </p:cBhvr>
                                          <p:tavLst>
                                            <p:tav tm="0">
                                              <p:val>
                                                <p:strVal val="0-#ppt_w/2"/>
                                              </p:val>
                                            </p:tav>
                                            <p:tav tm="100000">
                                              <p:val>
                                                <p:strVal val="#ppt_x"/>
                                              </p:val>
                                            </p:tav>
                                          </p:tavLst>
                                        </p:anim>
                                        <p:anim calcmode="lin" valueType="num">
                                          <p:cBhvr additive="base">
                                            <p:cTn id="13" dur="500" fill="hold"/>
                                            <p:tgtEl>
                                              <p:spTgt spid="21"/>
                                            </p:tgtEl>
                                            <p:attrNameLst>
                                              <p:attrName>ppt_y</p:attrName>
                                            </p:attrNameLst>
                                          </p:cBhvr>
                                          <p:tavLst>
                                            <p:tav tm="0">
                                              <p:val>
                                                <p:strVal val="#ppt_y"/>
                                              </p:val>
                                            </p:tav>
                                            <p:tav tm="100000">
                                              <p:val>
                                                <p:strVal val="#ppt_y"/>
                                              </p:val>
                                            </p:tav>
                                          </p:tavLst>
                                        </p:anim>
                                      </p:childTnLst>
                                    </p:cTn>
                                  </p:par>
                                </p:childTnLst>
                              </p:cTn>
                            </p:par>
                            <p:par>
                              <p:cTn id="14" fill="hold">
                                <p:stCondLst>
                                  <p:cond delay="1500"/>
                                </p:stCondLst>
                                <p:childTnLst>
                                  <p:par>
                                    <p:cTn id="15" presetID="10" presetClass="entr" presetSubtype="0" fill="hold" grpId="0" nodeType="after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fade">
                                          <p:cBhvr>
                                            <p:cTn id="17" dur="500"/>
                                            <p:tgtEl>
                                              <p:spTgt spid="5"/>
                                            </p:tgtEl>
                                          </p:cBhvr>
                                        </p:animEffect>
                                      </p:childTnLst>
                                    </p:cTn>
                                  </p:par>
                                  <p:par>
                                    <p:cTn id="18" presetID="63" presetClass="path" presetSubtype="0" accel="50000" fill="hold" grpId="1" nodeType="withEffect" p14:presetBounceEnd="64000">
                                      <p:stCondLst>
                                        <p:cond delay="0"/>
                                      </p:stCondLst>
                                      <p:childTnLst>
                                        <p:animMotion origin="layout" path="M -0.87914 3.95083E-6 L 4.07407E-6 3.95083E-6 " pathEditMode="relative" rAng="0" ptsTypes="AA" p14:bounceEnd="64000">
                                          <p:cBhvr>
                                            <p:cTn id="19" dur="500" fill="hold"/>
                                            <p:tgtEl>
                                              <p:spTgt spid="5"/>
                                            </p:tgtEl>
                                            <p:attrNameLst>
                                              <p:attrName>ppt_x</p:attrName>
                                              <p:attrName>ppt_y</p:attrName>
                                            </p:attrNameLst>
                                          </p:cBhvr>
                                          <p:rCtr x="43951" y="0"/>
                                        </p:animMotion>
                                      </p:childTnLst>
                                    </p:cTn>
                                  </p:par>
                                </p:childTnLst>
                              </p:cTn>
                            </p:par>
                            <p:par>
                              <p:cTn id="20" fill="hold">
                                <p:stCondLst>
                                  <p:cond delay="2000"/>
                                </p:stCondLst>
                                <p:childTnLst>
                                  <p:par>
                                    <p:cTn id="21" presetID="52" presetClass="entr" presetSubtype="0" fill="hold" grpId="0" nodeType="afterEffect">
                                      <p:stCondLst>
                                        <p:cond delay="0"/>
                                      </p:stCondLst>
                                      <p:childTnLst>
                                        <p:set>
                                          <p:cBhvr>
                                            <p:cTn id="22" dur="1" fill="hold">
                                              <p:stCondLst>
                                                <p:cond delay="0"/>
                                              </p:stCondLst>
                                            </p:cTn>
                                            <p:tgtEl>
                                              <p:spTgt spid="3"/>
                                            </p:tgtEl>
                                            <p:attrNameLst>
                                              <p:attrName>style.visibility</p:attrName>
                                            </p:attrNameLst>
                                          </p:cBhvr>
                                          <p:to>
                                            <p:strVal val="visible"/>
                                          </p:to>
                                        </p:set>
                                        <p:animScale>
                                          <p:cBhvr>
                                            <p:cTn id="23" dur="1000" decel="50000" fill="hold">
                                              <p:stCondLst>
                                                <p:cond delay="0"/>
                                              </p:stCondLst>
                                            </p:cTn>
                                            <p:tgtEl>
                                              <p:spTgt spid="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4" dur="1000" decel="50000" fill="hold">
                                              <p:stCondLst>
                                                <p:cond delay="0"/>
                                              </p:stCondLst>
                                            </p:cTn>
                                            <p:tgtEl>
                                              <p:spTgt spid="3"/>
                                            </p:tgtEl>
                                            <p:attrNameLst>
                                              <p:attrName>ppt_x</p:attrName>
                                              <p:attrName>ppt_y</p:attrName>
                                            </p:attrNameLst>
                                          </p:cBhvr>
                                        </p:animMotion>
                                        <p:animEffect transition="in" filter="fade">
                                          <p:cBhvr>
                                            <p:cTn id="25" dur="1000"/>
                                            <p:tgtEl>
                                              <p:spTgt spid="3"/>
                                            </p:tgtEl>
                                          </p:cBhvr>
                                        </p:animEffect>
                                      </p:childTnLst>
                                    </p:cTn>
                                  </p:par>
                                  <p:par>
                                    <p:cTn id="26" presetID="52" presetClass="entr" presetSubtype="0" fill="hold" grpId="0" nodeType="withEffect">
                                      <p:stCondLst>
                                        <p:cond delay="200"/>
                                      </p:stCondLst>
                                      <p:iterate type="lt">
                                        <p:tmPct val="0"/>
                                      </p:iterate>
                                      <p:childTnLst>
                                        <p:set>
                                          <p:cBhvr>
                                            <p:cTn id="27" dur="1" fill="hold">
                                              <p:stCondLst>
                                                <p:cond delay="0"/>
                                              </p:stCondLst>
                                            </p:cTn>
                                            <p:tgtEl>
                                              <p:spTgt spid="4"/>
                                            </p:tgtEl>
                                            <p:attrNameLst>
                                              <p:attrName>style.visibility</p:attrName>
                                            </p:attrNameLst>
                                          </p:cBhvr>
                                          <p:to>
                                            <p:strVal val="visible"/>
                                          </p:to>
                                        </p:set>
                                        <p:animScale>
                                          <p:cBhvr>
                                            <p:cTn id="28" dur="1000" decel="50000" fill="hold">
                                              <p:stCondLst>
                                                <p:cond delay="0"/>
                                              </p:stCondLst>
                                            </p:cTn>
                                            <p:tgtEl>
                                              <p:spTgt spid="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9" dur="1000" decel="50000" fill="hold">
                                              <p:stCondLst>
                                                <p:cond delay="0"/>
                                              </p:stCondLst>
                                            </p:cTn>
                                            <p:tgtEl>
                                              <p:spTgt spid="4"/>
                                            </p:tgtEl>
                                            <p:attrNameLst>
                                              <p:attrName>ppt_x</p:attrName>
                                              <p:attrName>ppt_y</p:attrName>
                                            </p:attrNameLst>
                                          </p:cBhvr>
                                        </p:animMotion>
                                        <p:animEffect transition="in" filter="fade">
                                          <p:cBhvr>
                                            <p:cTn id="30" dur="1000"/>
                                            <p:tgtEl>
                                              <p:spTgt spid="4"/>
                                            </p:tgtEl>
                                          </p:cBhvr>
                                        </p:animEffect>
                                      </p:childTnLst>
                                    </p:cTn>
                                  </p:par>
                                  <p:par>
                                    <p:cTn id="31" presetID="52" presetClass="entr" presetSubtype="0" fill="hold" grpId="0" nodeType="withEffect">
                                      <p:stCondLst>
                                        <p:cond delay="400"/>
                                      </p:stCondLst>
                                      <p:childTnLst>
                                        <p:set>
                                          <p:cBhvr>
                                            <p:cTn id="32" dur="1" fill="hold">
                                              <p:stCondLst>
                                                <p:cond delay="0"/>
                                              </p:stCondLst>
                                            </p:cTn>
                                            <p:tgtEl>
                                              <p:spTgt spid="6"/>
                                            </p:tgtEl>
                                            <p:attrNameLst>
                                              <p:attrName>style.visibility</p:attrName>
                                            </p:attrNameLst>
                                          </p:cBhvr>
                                          <p:to>
                                            <p:strVal val="visible"/>
                                          </p:to>
                                        </p:set>
                                        <p:animScale>
                                          <p:cBhvr>
                                            <p:cTn id="33" dur="1000" decel="50000" fill="hold">
                                              <p:stCondLst>
                                                <p:cond delay="0"/>
                                              </p:stCondLst>
                                            </p:cTn>
                                            <p:tgtEl>
                                              <p:spTgt spid="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4" dur="1000" decel="50000" fill="hold">
                                              <p:stCondLst>
                                                <p:cond delay="0"/>
                                              </p:stCondLst>
                                            </p:cTn>
                                            <p:tgtEl>
                                              <p:spTgt spid="6"/>
                                            </p:tgtEl>
                                            <p:attrNameLst>
                                              <p:attrName>ppt_x</p:attrName>
                                              <p:attrName>ppt_y</p:attrName>
                                            </p:attrNameLst>
                                          </p:cBhvr>
                                        </p:animMotion>
                                        <p:animEffect transition="in" filter="fade">
                                          <p:cBhvr>
                                            <p:cTn id="35" dur="1000"/>
                                            <p:tgtEl>
                                              <p:spTgt spid="6"/>
                                            </p:tgtEl>
                                          </p:cBhvr>
                                        </p:animEffect>
                                      </p:childTnLst>
                                    </p:cTn>
                                  </p:par>
                                  <p:par>
                                    <p:cTn id="36" presetID="52" presetClass="entr" presetSubtype="0" fill="hold" grpId="0" nodeType="withEffect">
                                      <p:stCondLst>
                                        <p:cond delay="600"/>
                                      </p:stCondLst>
                                      <p:iterate type="lt">
                                        <p:tmPct val="0"/>
                                      </p:iterate>
                                      <p:childTnLst>
                                        <p:set>
                                          <p:cBhvr>
                                            <p:cTn id="37" dur="1" fill="hold">
                                              <p:stCondLst>
                                                <p:cond delay="0"/>
                                              </p:stCondLst>
                                            </p:cTn>
                                            <p:tgtEl>
                                              <p:spTgt spid="7"/>
                                            </p:tgtEl>
                                            <p:attrNameLst>
                                              <p:attrName>style.visibility</p:attrName>
                                            </p:attrNameLst>
                                          </p:cBhvr>
                                          <p:to>
                                            <p:strVal val="visible"/>
                                          </p:to>
                                        </p:set>
                                        <p:animScale>
                                          <p:cBhvr>
                                            <p:cTn id="38" dur="1000" decel="50000" fill="hold">
                                              <p:stCondLst>
                                                <p:cond delay="0"/>
                                              </p:stCondLst>
                                            </p:cTn>
                                            <p:tgtEl>
                                              <p:spTgt spid="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9" dur="1000" decel="50000" fill="hold">
                                              <p:stCondLst>
                                                <p:cond delay="0"/>
                                              </p:stCondLst>
                                            </p:cTn>
                                            <p:tgtEl>
                                              <p:spTgt spid="7"/>
                                            </p:tgtEl>
                                            <p:attrNameLst>
                                              <p:attrName>ppt_x</p:attrName>
                                              <p:attrName>ppt_y</p:attrName>
                                            </p:attrNameLst>
                                          </p:cBhvr>
                                        </p:animMotion>
                                        <p:animEffect transition="in" filter="fade">
                                          <p:cBhvr>
                                            <p:cTn id="40" dur="1000"/>
                                            <p:tgtEl>
                                              <p:spTgt spid="7"/>
                                            </p:tgtEl>
                                          </p:cBhvr>
                                        </p:animEffect>
                                      </p:childTnLst>
                                    </p:cTn>
                                  </p:par>
                                </p:childTnLst>
                              </p:cTn>
                            </p:par>
                            <p:par>
                              <p:cTn id="41" fill="hold">
                                <p:stCondLst>
                                  <p:cond delay="3600"/>
                                </p:stCondLst>
                                <p:childTnLst>
                                  <p:par>
                                    <p:cTn id="42" presetID="53" presetClass="entr" presetSubtype="16" fill="hold" grpId="0" nodeType="afterEffect">
                                      <p:stCondLst>
                                        <p:cond delay="0"/>
                                      </p:stCondLst>
                                      <p:childTnLst>
                                        <p:set>
                                          <p:cBhvr>
                                            <p:cTn id="43" dur="1" fill="hold">
                                              <p:stCondLst>
                                                <p:cond delay="0"/>
                                              </p:stCondLst>
                                            </p:cTn>
                                            <p:tgtEl>
                                              <p:spTgt spid="22"/>
                                            </p:tgtEl>
                                            <p:attrNameLst>
                                              <p:attrName>style.visibility</p:attrName>
                                            </p:attrNameLst>
                                          </p:cBhvr>
                                          <p:to>
                                            <p:strVal val="visible"/>
                                          </p:to>
                                        </p:set>
                                        <p:anim calcmode="lin" valueType="num">
                                          <p:cBhvr>
                                            <p:cTn id="44" dur="500" fill="hold"/>
                                            <p:tgtEl>
                                              <p:spTgt spid="22"/>
                                            </p:tgtEl>
                                            <p:attrNameLst>
                                              <p:attrName>ppt_w</p:attrName>
                                            </p:attrNameLst>
                                          </p:cBhvr>
                                          <p:tavLst>
                                            <p:tav tm="0">
                                              <p:val>
                                                <p:fltVal val="0"/>
                                              </p:val>
                                            </p:tav>
                                            <p:tav tm="100000">
                                              <p:val>
                                                <p:strVal val="#ppt_w"/>
                                              </p:val>
                                            </p:tav>
                                          </p:tavLst>
                                        </p:anim>
                                        <p:anim calcmode="lin" valueType="num">
                                          <p:cBhvr>
                                            <p:cTn id="45" dur="500" fill="hold"/>
                                            <p:tgtEl>
                                              <p:spTgt spid="22"/>
                                            </p:tgtEl>
                                            <p:attrNameLst>
                                              <p:attrName>ppt_h</p:attrName>
                                            </p:attrNameLst>
                                          </p:cBhvr>
                                          <p:tavLst>
                                            <p:tav tm="0">
                                              <p:val>
                                                <p:fltVal val="0"/>
                                              </p:val>
                                            </p:tav>
                                            <p:tav tm="100000">
                                              <p:val>
                                                <p:strVal val="#ppt_h"/>
                                              </p:val>
                                            </p:tav>
                                          </p:tavLst>
                                        </p:anim>
                                        <p:animEffect transition="in" filter="fade">
                                          <p:cBhvr>
                                            <p:cTn id="46"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5" grpId="1"/>
          <p:bldP spid="6" grpId="0"/>
          <p:bldP spid="7" grpId="0"/>
          <p:bldP spid="22"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additive="base">
                                            <p:cTn id="7" dur="500" fill="hold"/>
                                            <p:tgtEl>
                                              <p:spTgt spid="20"/>
                                            </p:tgtEl>
                                            <p:attrNameLst>
                                              <p:attrName>ppt_x</p:attrName>
                                            </p:attrNameLst>
                                          </p:cBhvr>
                                          <p:tavLst>
                                            <p:tav tm="0">
                                              <p:val>
                                                <p:strVal val="0-#ppt_w/2"/>
                                              </p:val>
                                            </p:tav>
                                            <p:tav tm="100000">
                                              <p:val>
                                                <p:strVal val="#ppt_x"/>
                                              </p:val>
                                            </p:tav>
                                          </p:tavLst>
                                        </p:anim>
                                        <p:anim calcmode="lin" valueType="num">
                                          <p:cBhvr additive="base">
                                            <p:cTn id="8" dur="500" fill="hold"/>
                                            <p:tgtEl>
                                              <p:spTgt spid="20"/>
                                            </p:tgtEl>
                                            <p:attrNameLst>
                                              <p:attrName>ppt_y</p:attrName>
                                            </p:attrNameLst>
                                          </p:cBhvr>
                                          <p:tavLst>
                                            <p:tav tm="0">
                                              <p:val>
                                                <p:strVal val="#ppt_y"/>
                                              </p:val>
                                            </p:tav>
                                            <p:tav tm="100000">
                                              <p:val>
                                                <p:strVal val="#ppt_y"/>
                                              </p:val>
                                            </p:tav>
                                          </p:tavLst>
                                        </p:anim>
                                      </p:childTnLst>
                                    </p:cTn>
                                  </p:par>
                                </p:childTnLst>
                              </p:cTn>
                            </p:par>
                            <p:par>
                              <p:cTn id="9" fill="hold">
                                <p:stCondLst>
                                  <p:cond delay="1000"/>
                                </p:stCondLst>
                                <p:childTnLst>
                                  <p:par>
                                    <p:cTn id="10" presetID="2" presetClass="entr" presetSubtype="8" fill="hold" nodeType="afterEffect">
                                      <p:stCondLst>
                                        <p:cond delay="0"/>
                                      </p:stCondLst>
                                      <p:childTnLst>
                                        <p:set>
                                          <p:cBhvr>
                                            <p:cTn id="11" dur="1" fill="hold">
                                              <p:stCondLst>
                                                <p:cond delay="0"/>
                                              </p:stCondLst>
                                            </p:cTn>
                                            <p:tgtEl>
                                              <p:spTgt spid="21"/>
                                            </p:tgtEl>
                                            <p:attrNameLst>
                                              <p:attrName>style.visibility</p:attrName>
                                            </p:attrNameLst>
                                          </p:cBhvr>
                                          <p:to>
                                            <p:strVal val="visible"/>
                                          </p:to>
                                        </p:set>
                                        <p:anim calcmode="lin" valueType="num">
                                          <p:cBhvr additive="base">
                                            <p:cTn id="12" dur="500" fill="hold"/>
                                            <p:tgtEl>
                                              <p:spTgt spid="21"/>
                                            </p:tgtEl>
                                            <p:attrNameLst>
                                              <p:attrName>ppt_x</p:attrName>
                                            </p:attrNameLst>
                                          </p:cBhvr>
                                          <p:tavLst>
                                            <p:tav tm="0">
                                              <p:val>
                                                <p:strVal val="0-#ppt_w/2"/>
                                              </p:val>
                                            </p:tav>
                                            <p:tav tm="100000">
                                              <p:val>
                                                <p:strVal val="#ppt_x"/>
                                              </p:val>
                                            </p:tav>
                                          </p:tavLst>
                                        </p:anim>
                                        <p:anim calcmode="lin" valueType="num">
                                          <p:cBhvr additive="base">
                                            <p:cTn id="13" dur="500" fill="hold"/>
                                            <p:tgtEl>
                                              <p:spTgt spid="21"/>
                                            </p:tgtEl>
                                            <p:attrNameLst>
                                              <p:attrName>ppt_y</p:attrName>
                                            </p:attrNameLst>
                                          </p:cBhvr>
                                          <p:tavLst>
                                            <p:tav tm="0">
                                              <p:val>
                                                <p:strVal val="#ppt_y"/>
                                              </p:val>
                                            </p:tav>
                                            <p:tav tm="100000">
                                              <p:val>
                                                <p:strVal val="#ppt_y"/>
                                              </p:val>
                                            </p:tav>
                                          </p:tavLst>
                                        </p:anim>
                                      </p:childTnLst>
                                    </p:cTn>
                                  </p:par>
                                </p:childTnLst>
                              </p:cTn>
                            </p:par>
                            <p:par>
                              <p:cTn id="14" fill="hold">
                                <p:stCondLst>
                                  <p:cond delay="1500"/>
                                </p:stCondLst>
                                <p:childTnLst>
                                  <p:par>
                                    <p:cTn id="15" presetID="10" presetClass="entr" presetSubtype="0" fill="hold" grpId="0" nodeType="after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fade">
                                          <p:cBhvr>
                                            <p:cTn id="17" dur="500"/>
                                            <p:tgtEl>
                                              <p:spTgt spid="5"/>
                                            </p:tgtEl>
                                          </p:cBhvr>
                                        </p:animEffect>
                                      </p:childTnLst>
                                    </p:cTn>
                                  </p:par>
                                  <p:par>
                                    <p:cTn id="18" presetID="63" presetClass="path" presetSubtype="0" accel="50000" fill="hold" grpId="1" nodeType="withEffect">
                                      <p:stCondLst>
                                        <p:cond delay="0"/>
                                      </p:stCondLst>
                                      <p:childTnLst>
                                        <p:animMotion origin="layout" path="M -0.87914 3.95083E-6 L 4.07407E-6 3.95083E-6 " pathEditMode="relative" rAng="0" ptsTypes="AA">
                                          <p:cBhvr>
                                            <p:cTn id="19" dur="500" fill="hold"/>
                                            <p:tgtEl>
                                              <p:spTgt spid="5"/>
                                            </p:tgtEl>
                                            <p:attrNameLst>
                                              <p:attrName>ppt_x</p:attrName>
                                              <p:attrName>ppt_y</p:attrName>
                                            </p:attrNameLst>
                                          </p:cBhvr>
                                          <p:rCtr x="43951" y="0"/>
                                        </p:animMotion>
                                      </p:childTnLst>
                                    </p:cTn>
                                  </p:par>
                                </p:childTnLst>
                              </p:cTn>
                            </p:par>
                            <p:par>
                              <p:cTn id="20" fill="hold">
                                <p:stCondLst>
                                  <p:cond delay="2000"/>
                                </p:stCondLst>
                                <p:childTnLst>
                                  <p:par>
                                    <p:cTn id="21" presetID="52" presetClass="entr" presetSubtype="0" fill="hold" grpId="0" nodeType="afterEffect">
                                      <p:stCondLst>
                                        <p:cond delay="0"/>
                                      </p:stCondLst>
                                      <p:childTnLst>
                                        <p:set>
                                          <p:cBhvr>
                                            <p:cTn id="22" dur="1" fill="hold">
                                              <p:stCondLst>
                                                <p:cond delay="0"/>
                                              </p:stCondLst>
                                            </p:cTn>
                                            <p:tgtEl>
                                              <p:spTgt spid="3"/>
                                            </p:tgtEl>
                                            <p:attrNameLst>
                                              <p:attrName>style.visibility</p:attrName>
                                            </p:attrNameLst>
                                          </p:cBhvr>
                                          <p:to>
                                            <p:strVal val="visible"/>
                                          </p:to>
                                        </p:set>
                                        <p:animScale>
                                          <p:cBhvr>
                                            <p:cTn id="23" dur="1000" decel="50000" fill="hold">
                                              <p:stCondLst>
                                                <p:cond delay="0"/>
                                              </p:stCondLst>
                                            </p:cTn>
                                            <p:tgtEl>
                                              <p:spTgt spid="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4" dur="1000" decel="50000" fill="hold">
                                              <p:stCondLst>
                                                <p:cond delay="0"/>
                                              </p:stCondLst>
                                            </p:cTn>
                                            <p:tgtEl>
                                              <p:spTgt spid="3"/>
                                            </p:tgtEl>
                                            <p:attrNameLst>
                                              <p:attrName>ppt_x</p:attrName>
                                              <p:attrName>ppt_y</p:attrName>
                                            </p:attrNameLst>
                                          </p:cBhvr>
                                        </p:animMotion>
                                        <p:animEffect transition="in" filter="fade">
                                          <p:cBhvr>
                                            <p:cTn id="25" dur="1000"/>
                                            <p:tgtEl>
                                              <p:spTgt spid="3"/>
                                            </p:tgtEl>
                                          </p:cBhvr>
                                        </p:animEffect>
                                      </p:childTnLst>
                                    </p:cTn>
                                  </p:par>
                                  <p:par>
                                    <p:cTn id="26" presetID="52" presetClass="entr" presetSubtype="0" fill="hold" grpId="0" nodeType="withEffect">
                                      <p:stCondLst>
                                        <p:cond delay="200"/>
                                      </p:stCondLst>
                                      <p:iterate type="lt">
                                        <p:tmPct val="0"/>
                                      </p:iterate>
                                      <p:childTnLst>
                                        <p:set>
                                          <p:cBhvr>
                                            <p:cTn id="27" dur="1" fill="hold">
                                              <p:stCondLst>
                                                <p:cond delay="0"/>
                                              </p:stCondLst>
                                            </p:cTn>
                                            <p:tgtEl>
                                              <p:spTgt spid="4"/>
                                            </p:tgtEl>
                                            <p:attrNameLst>
                                              <p:attrName>style.visibility</p:attrName>
                                            </p:attrNameLst>
                                          </p:cBhvr>
                                          <p:to>
                                            <p:strVal val="visible"/>
                                          </p:to>
                                        </p:set>
                                        <p:animScale>
                                          <p:cBhvr>
                                            <p:cTn id="28" dur="1000" decel="50000" fill="hold">
                                              <p:stCondLst>
                                                <p:cond delay="0"/>
                                              </p:stCondLst>
                                            </p:cTn>
                                            <p:tgtEl>
                                              <p:spTgt spid="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9" dur="1000" decel="50000" fill="hold">
                                              <p:stCondLst>
                                                <p:cond delay="0"/>
                                              </p:stCondLst>
                                            </p:cTn>
                                            <p:tgtEl>
                                              <p:spTgt spid="4"/>
                                            </p:tgtEl>
                                            <p:attrNameLst>
                                              <p:attrName>ppt_x</p:attrName>
                                              <p:attrName>ppt_y</p:attrName>
                                            </p:attrNameLst>
                                          </p:cBhvr>
                                        </p:animMotion>
                                        <p:animEffect transition="in" filter="fade">
                                          <p:cBhvr>
                                            <p:cTn id="30" dur="1000"/>
                                            <p:tgtEl>
                                              <p:spTgt spid="4"/>
                                            </p:tgtEl>
                                          </p:cBhvr>
                                        </p:animEffect>
                                      </p:childTnLst>
                                    </p:cTn>
                                  </p:par>
                                  <p:par>
                                    <p:cTn id="31" presetID="52" presetClass="entr" presetSubtype="0" fill="hold" grpId="0" nodeType="withEffect">
                                      <p:stCondLst>
                                        <p:cond delay="400"/>
                                      </p:stCondLst>
                                      <p:childTnLst>
                                        <p:set>
                                          <p:cBhvr>
                                            <p:cTn id="32" dur="1" fill="hold">
                                              <p:stCondLst>
                                                <p:cond delay="0"/>
                                              </p:stCondLst>
                                            </p:cTn>
                                            <p:tgtEl>
                                              <p:spTgt spid="6"/>
                                            </p:tgtEl>
                                            <p:attrNameLst>
                                              <p:attrName>style.visibility</p:attrName>
                                            </p:attrNameLst>
                                          </p:cBhvr>
                                          <p:to>
                                            <p:strVal val="visible"/>
                                          </p:to>
                                        </p:set>
                                        <p:animScale>
                                          <p:cBhvr>
                                            <p:cTn id="33" dur="1000" decel="50000" fill="hold">
                                              <p:stCondLst>
                                                <p:cond delay="0"/>
                                              </p:stCondLst>
                                            </p:cTn>
                                            <p:tgtEl>
                                              <p:spTgt spid="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4" dur="1000" decel="50000" fill="hold">
                                              <p:stCondLst>
                                                <p:cond delay="0"/>
                                              </p:stCondLst>
                                            </p:cTn>
                                            <p:tgtEl>
                                              <p:spTgt spid="6"/>
                                            </p:tgtEl>
                                            <p:attrNameLst>
                                              <p:attrName>ppt_x</p:attrName>
                                              <p:attrName>ppt_y</p:attrName>
                                            </p:attrNameLst>
                                          </p:cBhvr>
                                        </p:animMotion>
                                        <p:animEffect transition="in" filter="fade">
                                          <p:cBhvr>
                                            <p:cTn id="35" dur="1000"/>
                                            <p:tgtEl>
                                              <p:spTgt spid="6"/>
                                            </p:tgtEl>
                                          </p:cBhvr>
                                        </p:animEffect>
                                      </p:childTnLst>
                                    </p:cTn>
                                  </p:par>
                                  <p:par>
                                    <p:cTn id="36" presetID="52" presetClass="entr" presetSubtype="0" fill="hold" grpId="0" nodeType="withEffect">
                                      <p:stCondLst>
                                        <p:cond delay="600"/>
                                      </p:stCondLst>
                                      <p:iterate type="lt">
                                        <p:tmPct val="0"/>
                                      </p:iterate>
                                      <p:childTnLst>
                                        <p:set>
                                          <p:cBhvr>
                                            <p:cTn id="37" dur="1" fill="hold">
                                              <p:stCondLst>
                                                <p:cond delay="0"/>
                                              </p:stCondLst>
                                            </p:cTn>
                                            <p:tgtEl>
                                              <p:spTgt spid="7"/>
                                            </p:tgtEl>
                                            <p:attrNameLst>
                                              <p:attrName>style.visibility</p:attrName>
                                            </p:attrNameLst>
                                          </p:cBhvr>
                                          <p:to>
                                            <p:strVal val="visible"/>
                                          </p:to>
                                        </p:set>
                                        <p:animScale>
                                          <p:cBhvr>
                                            <p:cTn id="38" dur="1000" decel="50000" fill="hold">
                                              <p:stCondLst>
                                                <p:cond delay="0"/>
                                              </p:stCondLst>
                                            </p:cTn>
                                            <p:tgtEl>
                                              <p:spTgt spid="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9" dur="1000" decel="50000" fill="hold">
                                              <p:stCondLst>
                                                <p:cond delay="0"/>
                                              </p:stCondLst>
                                            </p:cTn>
                                            <p:tgtEl>
                                              <p:spTgt spid="7"/>
                                            </p:tgtEl>
                                            <p:attrNameLst>
                                              <p:attrName>ppt_x</p:attrName>
                                              <p:attrName>ppt_y</p:attrName>
                                            </p:attrNameLst>
                                          </p:cBhvr>
                                        </p:animMotion>
                                        <p:animEffect transition="in" filter="fade">
                                          <p:cBhvr>
                                            <p:cTn id="40" dur="1000"/>
                                            <p:tgtEl>
                                              <p:spTgt spid="7"/>
                                            </p:tgtEl>
                                          </p:cBhvr>
                                        </p:animEffect>
                                      </p:childTnLst>
                                    </p:cTn>
                                  </p:par>
                                </p:childTnLst>
                              </p:cTn>
                            </p:par>
                            <p:par>
                              <p:cTn id="41" fill="hold">
                                <p:stCondLst>
                                  <p:cond delay="3600"/>
                                </p:stCondLst>
                                <p:childTnLst>
                                  <p:par>
                                    <p:cTn id="42" presetID="53" presetClass="entr" presetSubtype="16" fill="hold" grpId="0" nodeType="afterEffect">
                                      <p:stCondLst>
                                        <p:cond delay="0"/>
                                      </p:stCondLst>
                                      <p:childTnLst>
                                        <p:set>
                                          <p:cBhvr>
                                            <p:cTn id="43" dur="1" fill="hold">
                                              <p:stCondLst>
                                                <p:cond delay="0"/>
                                              </p:stCondLst>
                                            </p:cTn>
                                            <p:tgtEl>
                                              <p:spTgt spid="22"/>
                                            </p:tgtEl>
                                            <p:attrNameLst>
                                              <p:attrName>style.visibility</p:attrName>
                                            </p:attrNameLst>
                                          </p:cBhvr>
                                          <p:to>
                                            <p:strVal val="visible"/>
                                          </p:to>
                                        </p:set>
                                        <p:anim calcmode="lin" valueType="num">
                                          <p:cBhvr>
                                            <p:cTn id="44" dur="500" fill="hold"/>
                                            <p:tgtEl>
                                              <p:spTgt spid="22"/>
                                            </p:tgtEl>
                                            <p:attrNameLst>
                                              <p:attrName>ppt_w</p:attrName>
                                            </p:attrNameLst>
                                          </p:cBhvr>
                                          <p:tavLst>
                                            <p:tav tm="0">
                                              <p:val>
                                                <p:fltVal val="0"/>
                                              </p:val>
                                            </p:tav>
                                            <p:tav tm="100000">
                                              <p:val>
                                                <p:strVal val="#ppt_w"/>
                                              </p:val>
                                            </p:tav>
                                          </p:tavLst>
                                        </p:anim>
                                        <p:anim calcmode="lin" valueType="num">
                                          <p:cBhvr>
                                            <p:cTn id="45" dur="500" fill="hold"/>
                                            <p:tgtEl>
                                              <p:spTgt spid="22"/>
                                            </p:tgtEl>
                                            <p:attrNameLst>
                                              <p:attrName>ppt_h</p:attrName>
                                            </p:attrNameLst>
                                          </p:cBhvr>
                                          <p:tavLst>
                                            <p:tav tm="0">
                                              <p:val>
                                                <p:fltVal val="0"/>
                                              </p:val>
                                            </p:tav>
                                            <p:tav tm="100000">
                                              <p:val>
                                                <p:strVal val="#ppt_h"/>
                                              </p:val>
                                            </p:tav>
                                          </p:tavLst>
                                        </p:anim>
                                        <p:animEffect transition="in" filter="fade">
                                          <p:cBhvr>
                                            <p:cTn id="46"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5" grpId="1"/>
          <p:bldP spid="6" grpId="0"/>
          <p:bldP spid="7" grpId="0"/>
          <p:bldP spid="22" grpId="0" animBg="1"/>
        </p:bldLst>
      </p:timing>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5" name="PA_直接连接符 29"/>
          <p:cNvCxnSpPr/>
          <p:nvPr>
            <p:custDataLst>
              <p:tags r:id="rId1"/>
            </p:custDataLst>
          </p:nvPr>
        </p:nvCxnSpPr>
        <p:spPr>
          <a:xfrm>
            <a:off x="567190" y="623733"/>
            <a:ext cx="10854156"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6" name="PA_组合 30"/>
          <p:cNvGrpSpPr/>
          <p:nvPr>
            <p:custDataLst>
              <p:tags r:id="rId2"/>
            </p:custDataLst>
          </p:nvPr>
        </p:nvGrpSpPr>
        <p:grpSpPr>
          <a:xfrm rot="14400000">
            <a:off x="522221" y="96364"/>
            <a:ext cx="458526" cy="375435"/>
            <a:chOff x="3059816" y="700304"/>
            <a:chExt cx="615694" cy="504120"/>
          </a:xfrm>
          <a:solidFill>
            <a:schemeClr val="accent1"/>
          </a:solidFill>
        </p:grpSpPr>
        <p:sp>
          <p:nvSpPr>
            <p:cNvPr id="23" name="PA_椭圆 31"/>
            <p:cNvSpPr/>
            <p:nvPr>
              <p:custDataLst>
                <p:tags r:id="rId13"/>
              </p:custDataLst>
            </p:nvPr>
          </p:nvSpPr>
          <p:spPr>
            <a:xfrm>
              <a:off x="3531462" y="844352"/>
              <a:ext cx="144048" cy="144048"/>
            </a:xfrm>
            <a:prstGeom prst="ellipse">
              <a:avLst/>
            </a:prstGeom>
            <a:grp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530">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24" name="PA_椭圆 32"/>
            <p:cNvSpPr/>
            <p:nvPr>
              <p:custDataLst>
                <p:tags r:id="rId14"/>
              </p:custDataLst>
            </p:nvPr>
          </p:nvSpPr>
          <p:spPr>
            <a:xfrm>
              <a:off x="3059816" y="700304"/>
              <a:ext cx="144048" cy="144048"/>
            </a:xfrm>
            <a:prstGeom prst="ellipse">
              <a:avLst/>
            </a:prstGeom>
            <a:grp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530">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25" name="PA_椭圆 33"/>
            <p:cNvSpPr/>
            <p:nvPr>
              <p:custDataLst>
                <p:tags r:id="rId15"/>
              </p:custDataLst>
            </p:nvPr>
          </p:nvSpPr>
          <p:spPr>
            <a:xfrm>
              <a:off x="3059816" y="1060376"/>
              <a:ext cx="144048" cy="144048"/>
            </a:xfrm>
            <a:prstGeom prst="ellipse">
              <a:avLst/>
            </a:prstGeom>
            <a:grp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530">
                <a:latin typeface="思源黑体" panose="020B0500000000000000" pitchFamily="34" charset="-122"/>
                <a:ea typeface="思源黑体" panose="020B0500000000000000" pitchFamily="34" charset="-122"/>
                <a:sym typeface="思源黑体" panose="020B0500000000000000" pitchFamily="34" charset="-122"/>
              </a:endParaRPr>
            </a:p>
          </p:txBody>
        </p:sp>
        <p:cxnSp>
          <p:nvCxnSpPr>
            <p:cNvPr id="26" name="PA_直接连接符 34"/>
            <p:cNvCxnSpPr>
              <a:stCxn id="23" idx="7"/>
              <a:endCxn id="25" idx="3"/>
            </p:cNvCxnSpPr>
            <p:nvPr>
              <p:custDataLst>
                <p:tags r:id="rId16"/>
              </p:custDataLst>
            </p:nvPr>
          </p:nvCxnSpPr>
          <p:spPr>
            <a:xfrm flipH="1">
              <a:off x="3080911" y="865447"/>
              <a:ext cx="573504" cy="317882"/>
            </a:xfrm>
            <a:prstGeom prst="line">
              <a:avLst/>
            </a:prstGeom>
            <a:grpFill/>
            <a:ln w="9525" cap="flat" cmpd="sng" algn="ctr">
              <a:solidFill>
                <a:schemeClr val="accent1"/>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7" name="PA_直接连接符 35"/>
            <p:cNvCxnSpPr>
              <a:stCxn id="24" idx="0"/>
            </p:cNvCxnSpPr>
            <p:nvPr>
              <p:custDataLst>
                <p:tags r:id="rId17"/>
              </p:custDataLst>
            </p:nvPr>
          </p:nvCxnSpPr>
          <p:spPr>
            <a:xfrm>
              <a:off x="3131840" y="700304"/>
              <a:ext cx="0" cy="447037"/>
            </a:xfrm>
            <a:prstGeom prst="line">
              <a:avLst/>
            </a:prstGeom>
            <a:grpFill/>
            <a:ln w="9525" cap="flat" cmpd="sng" algn="ctr">
              <a:solidFill>
                <a:schemeClr val="accent1"/>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grpSp>
      <p:sp>
        <p:nvSpPr>
          <p:cNvPr id="28" name="PA_矩形 22"/>
          <p:cNvSpPr>
            <a:spLocks noChangeArrowheads="1"/>
          </p:cNvSpPr>
          <p:nvPr>
            <p:custDataLst>
              <p:tags r:id="rId3"/>
            </p:custDataLst>
          </p:nvPr>
        </p:nvSpPr>
        <p:spPr bwMode="auto">
          <a:xfrm>
            <a:off x="1030673" y="12217"/>
            <a:ext cx="2744003" cy="6526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square">
            <a:spAutoFit/>
          </a:bodyPr>
          <a:lstStyle/>
          <a:p>
            <a:pPr algn="l" eaLnBrk="1" fontAlgn="base" hangingPunct="1">
              <a:lnSpc>
                <a:spcPct val="120000"/>
              </a:lnSpc>
            </a:pPr>
            <a:r>
              <a:rPr lang="zh-CN" altLang="en-US" sz="3034" dirty="0">
                <a:solidFill>
                  <a:schemeClr val="accent1"/>
                </a:solidFill>
                <a:latin typeface="思源黑体" panose="020B0500000000000000" pitchFamily="34" charset="-122"/>
                <a:ea typeface="思源黑体" panose="020B0500000000000000" pitchFamily="34" charset="-122"/>
                <a:sym typeface="思源黑体" panose="020B0500000000000000" pitchFamily="34" charset="-122"/>
              </a:rPr>
              <a:t>添加标题文字</a:t>
            </a:r>
          </a:p>
        </p:txBody>
      </p:sp>
      <p:pic>
        <p:nvPicPr>
          <p:cNvPr id="18" name="图片 17">
            <a:extLst>
              <a:ext uri="{FF2B5EF4-FFF2-40B4-BE49-F238E27FC236}">
                <a16:creationId xmlns="" xmlns:a16="http://schemas.microsoft.com/office/drawing/2014/main" id="{9A26C10D-A532-426C-9838-6F03937414DE}"/>
              </a:ext>
            </a:extLst>
          </p:cNvPr>
          <p:cNvPicPr>
            <a:picLocks noChangeAspect="1"/>
          </p:cNvPicPr>
          <p:nvPr/>
        </p:nvPicPr>
        <p:blipFill>
          <a:blip r:embed="rId20" cstate="print">
            <a:extLst>
              <a:ext uri="{28A0092B-C50C-407E-A947-70E740481C1C}">
                <a14:useLocalDpi xmlns:a14="http://schemas.microsoft.com/office/drawing/2010/main" val="0"/>
              </a:ext>
            </a:extLst>
          </a:blip>
          <a:srcRect/>
          <a:stretch/>
        </p:blipFill>
        <p:spPr>
          <a:xfrm>
            <a:off x="9655761" y="109934"/>
            <a:ext cx="1736139" cy="408038"/>
          </a:xfrm>
          <a:prstGeom prst="rect">
            <a:avLst/>
          </a:prstGeom>
        </p:spPr>
      </p:pic>
      <p:sp>
        <p:nvSpPr>
          <p:cNvPr id="19" name="Title 13">
            <a:extLst>
              <a:ext uri="{FF2B5EF4-FFF2-40B4-BE49-F238E27FC236}">
                <a16:creationId xmlns="" xmlns:a16="http://schemas.microsoft.com/office/drawing/2014/main" id="{74786619-0F5D-43D5-9FDF-F3892A1115F0}"/>
              </a:ext>
            </a:extLst>
          </p:cNvPr>
          <p:cNvSpPr txBox="1"/>
          <p:nvPr/>
        </p:nvSpPr>
        <p:spPr bwMode="auto">
          <a:xfrm>
            <a:off x="1496773" y="4088870"/>
            <a:ext cx="2791883" cy="5027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gn="ctr"/>
            <a:r>
              <a:rPr lang="en-US" altLang="zh-CN" sz="2665" dirty="0">
                <a:latin typeface="思源黑体 Normal" panose="020B0400000000000000" pitchFamily="34" charset="-122"/>
                <a:ea typeface="思源黑体 Normal" panose="020B0400000000000000" pitchFamily="34" charset="-122"/>
                <a:sym typeface="字魂58号-创中黑" panose="00000500000000000000" pitchFamily="2" charset="-122"/>
              </a:rPr>
              <a:t>Step 1</a:t>
            </a:r>
          </a:p>
        </p:txBody>
      </p:sp>
      <p:sp>
        <p:nvSpPr>
          <p:cNvPr id="20" name="Title 13">
            <a:extLst>
              <a:ext uri="{FF2B5EF4-FFF2-40B4-BE49-F238E27FC236}">
                <a16:creationId xmlns="" xmlns:a16="http://schemas.microsoft.com/office/drawing/2014/main" id="{6EBBE897-5682-4160-87D6-F9238BDE1C58}"/>
              </a:ext>
            </a:extLst>
          </p:cNvPr>
          <p:cNvSpPr txBox="1"/>
          <p:nvPr/>
        </p:nvSpPr>
        <p:spPr bwMode="auto">
          <a:xfrm>
            <a:off x="4557473" y="4088870"/>
            <a:ext cx="2791883" cy="5027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gn="ctr"/>
            <a:r>
              <a:rPr lang="en-US" altLang="zh-CN" sz="2665" dirty="0">
                <a:latin typeface="思源黑体 Normal" panose="020B0400000000000000" pitchFamily="34" charset="-122"/>
                <a:ea typeface="思源黑体 Normal" panose="020B0400000000000000" pitchFamily="34" charset="-122"/>
                <a:sym typeface="字魂58号-创中黑" panose="00000500000000000000" pitchFamily="2" charset="-122"/>
              </a:rPr>
              <a:t>Step 2</a:t>
            </a:r>
          </a:p>
        </p:txBody>
      </p:sp>
      <p:sp>
        <p:nvSpPr>
          <p:cNvPr id="21" name="Title 13">
            <a:extLst>
              <a:ext uri="{FF2B5EF4-FFF2-40B4-BE49-F238E27FC236}">
                <a16:creationId xmlns="" xmlns:a16="http://schemas.microsoft.com/office/drawing/2014/main" id="{8467D70C-8EDD-4BF6-92C8-93294CB691BD}"/>
              </a:ext>
            </a:extLst>
          </p:cNvPr>
          <p:cNvSpPr txBox="1"/>
          <p:nvPr/>
        </p:nvSpPr>
        <p:spPr bwMode="auto">
          <a:xfrm>
            <a:off x="7613940" y="4088870"/>
            <a:ext cx="2791883" cy="5027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gn="ctr"/>
            <a:r>
              <a:rPr lang="en-US" altLang="zh-CN" sz="2665" dirty="0">
                <a:latin typeface="思源黑体 Normal" panose="020B0400000000000000" pitchFamily="34" charset="-122"/>
                <a:ea typeface="思源黑体 Normal" panose="020B0400000000000000" pitchFamily="34" charset="-122"/>
                <a:sym typeface="字魂58号-创中黑" panose="00000500000000000000" pitchFamily="2" charset="-122"/>
              </a:rPr>
              <a:t>Step 3</a:t>
            </a:r>
          </a:p>
        </p:txBody>
      </p:sp>
      <p:grpSp>
        <p:nvGrpSpPr>
          <p:cNvPr id="22" name="组合 21">
            <a:extLst>
              <a:ext uri="{FF2B5EF4-FFF2-40B4-BE49-F238E27FC236}">
                <a16:creationId xmlns="" xmlns:a16="http://schemas.microsoft.com/office/drawing/2014/main" id="{AB571FE1-5927-49D9-9929-9E67D887A380}"/>
              </a:ext>
            </a:extLst>
          </p:cNvPr>
          <p:cNvGrpSpPr/>
          <p:nvPr/>
        </p:nvGrpSpPr>
        <p:grpSpPr>
          <a:xfrm>
            <a:off x="2013241" y="1960816"/>
            <a:ext cx="1790700" cy="1792816"/>
            <a:chOff x="2013240" y="1960816"/>
            <a:chExt cx="1790700" cy="1792816"/>
          </a:xfrm>
        </p:grpSpPr>
        <p:sp>
          <p:nvSpPr>
            <p:cNvPr id="30" name="Oval 14">
              <a:extLst>
                <a:ext uri="{FF2B5EF4-FFF2-40B4-BE49-F238E27FC236}">
                  <a16:creationId xmlns="" xmlns:a16="http://schemas.microsoft.com/office/drawing/2014/main" id="{5F38890A-097E-4304-B734-29A4911CF55B}"/>
                </a:ext>
              </a:extLst>
            </p:cNvPr>
            <p:cNvSpPr/>
            <p:nvPr/>
          </p:nvSpPr>
          <p:spPr bwMode="auto">
            <a:xfrm>
              <a:off x="2013240" y="1960816"/>
              <a:ext cx="1790700" cy="179281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gn="ctr"/>
              <a:endParaRPr lang="en-US" altLang="zh-CN" sz="1465" dirty="0">
                <a:solidFill>
                  <a:srgbClr val="FFFFFF"/>
                </a:solidFill>
                <a:latin typeface="思源黑体 Normal" panose="020B0400000000000000" pitchFamily="34" charset="-122"/>
                <a:ea typeface="思源黑体 Normal" panose="020B0400000000000000" pitchFamily="34" charset="-122"/>
                <a:sym typeface="字魂58号-创中黑" panose="00000500000000000000" pitchFamily="2" charset="-122"/>
              </a:endParaRPr>
            </a:p>
          </p:txBody>
        </p:sp>
        <p:sp>
          <p:nvSpPr>
            <p:cNvPr id="31" name="Freeform 11">
              <a:extLst>
                <a:ext uri="{FF2B5EF4-FFF2-40B4-BE49-F238E27FC236}">
                  <a16:creationId xmlns="" xmlns:a16="http://schemas.microsoft.com/office/drawing/2014/main" id="{1D2256DA-379E-4A99-A9E7-0F40C01DB677}"/>
                </a:ext>
              </a:extLst>
            </p:cNvPr>
            <p:cNvSpPr>
              <a:spLocks noEditPoints="1"/>
            </p:cNvSpPr>
            <p:nvPr/>
          </p:nvSpPr>
          <p:spPr bwMode="auto">
            <a:xfrm>
              <a:off x="2694558" y="2380683"/>
              <a:ext cx="428061" cy="427428"/>
            </a:xfrm>
            <a:custGeom>
              <a:avLst/>
              <a:gdLst>
                <a:gd name="T0" fmla="*/ 7051 w 319"/>
                <a:gd name="T1" fmla="*/ 293269 h 318"/>
                <a:gd name="T2" fmla="*/ 26190 w 319"/>
                <a:gd name="T3" fmla="*/ 312417 h 318"/>
                <a:gd name="T4" fmla="*/ 53388 w 319"/>
                <a:gd name="T5" fmla="*/ 312417 h 318"/>
                <a:gd name="T6" fmla="*/ 129943 w 319"/>
                <a:gd name="T7" fmla="*/ 235824 h 318"/>
                <a:gd name="T8" fmla="*/ 192397 w 319"/>
                <a:gd name="T9" fmla="*/ 252957 h 318"/>
                <a:gd name="T10" fmla="*/ 321333 w 319"/>
                <a:gd name="T11" fmla="*/ 124967 h 318"/>
                <a:gd name="T12" fmla="*/ 196426 w 319"/>
                <a:gd name="T13" fmla="*/ 0 h 318"/>
                <a:gd name="T14" fmla="*/ 67490 w 319"/>
                <a:gd name="T15" fmla="*/ 127990 h 318"/>
                <a:gd name="T16" fmla="*/ 85622 w 319"/>
                <a:gd name="T17" fmla="*/ 193497 h 318"/>
                <a:gd name="T18" fmla="*/ 10073 w 319"/>
                <a:gd name="T19" fmla="*/ 269081 h 318"/>
                <a:gd name="T20" fmla="*/ 7051 w 319"/>
                <a:gd name="T21" fmla="*/ 293269 h 318"/>
                <a:gd name="T22" fmla="*/ 192397 w 319"/>
                <a:gd name="T23" fmla="*/ 214660 h 318"/>
                <a:gd name="T24" fmla="*/ 106775 w 319"/>
                <a:gd name="T25" fmla="*/ 127990 h 318"/>
                <a:gd name="T26" fmla="*/ 196426 w 319"/>
                <a:gd name="T27" fmla="*/ 38296 h 318"/>
                <a:gd name="T28" fmla="*/ 283055 w 319"/>
                <a:gd name="T29" fmla="*/ 124967 h 318"/>
                <a:gd name="T30" fmla="*/ 192397 w 319"/>
                <a:gd name="T31" fmla="*/ 214660 h 318"/>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319" h="318">
                  <a:moveTo>
                    <a:pt x="7" y="291"/>
                  </a:moveTo>
                  <a:cubicBezTo>
                    <a:pt x="26" y="310"/>
                    <a:pt x="26" y="310"/>
                    <a:pt x="26" y="310"/>
                  </a:cubicBezTo>
                  <a:cubicBezTo>
                    <a:pt x="33" y="318"/>
                    <a:pt x="46" y="318"/>
                    <a:pt x="53" y="310"/>
                  </a:cubicBezTo>
                  <a:cubicBezTo>
                    <a:pt x="129" y="234"/>
                    <a:pt x="129" y="234"/>
                    <a:pt x="129" y="234"/>
                  </a:cubicBezTo>
                  <a:cubicBezTo>
                    <a:pt x="147" y="245"/>
                    <a:pt x="169" y="251"/>
                    <a:pt x="191" y="251"/>
                  </a:cubicBezTo>
                  <a:cubicBezTo>
                    <a:pt x="260" y="251"/>
                    <a:pt x="319" y="192"/>
                    <a:pt x="319" y="124"/>
                  </a:cubicBezTo>
                  <a:cubicBezTo>
                    <a:pt x="319" y="55"/>
                    <a:pt x="263" y="0"/>
                    <a:pt x="195" y="0"/>
                  </a:cubicBezTo>
                  <a:cubicBezTo>
                    <a:pt x="127" y="0"/>
                    <a:pt x="67" y="59"/>
                    <a:pt x="67" y="127"/>
                  </a:cubicBezTo>
                  <a:cubicBezTo>
                    <a:pt x="67" y="151"/>
                    <a:pt x="74" y="173"/>
                    <a:pt x="85" y="192"/>
                  </a:cubicBezTo>
                  <a:cubicBezTo>
                    <a:pt x="10" y="267"/>
                    <a:pt x="10" y="267"/>
                    <a:pt x="10" y="267"/>
                  </a:cubicBezTo>
                  <a:cubicBezTo>
                    <a:pt x="2" y="275"/>
                    <a:pt x="0" y="284"/>
                    <a:pt x="7" y="291"/>
                  </a:cubicBezTo>
                  <a:close/>
                  <a:moveTo>
                    <a:pt x="191" y="213"/>
                  </a:moveTo>
                  <a:cubicBezTo>
                    <a:pt x="144" y="213"/>
                    <a:pt x="106" y="175"/>
                    <a:pt x="106" y="127"/>
                  </a:cubicBezTo>
                  <a:cubicBezTo>
                    <a:pt x="106" y="80"/>
                    <a:pt x="148" y="38"/>
                    <a:pt x="195" y="38"/>
                  </a:cubicBezTo>
                  <a:cubicBezTo>
                    <a:pt x="242" y="38"/>
                    <a:pt x="281" y="76"/>
                    <a:pt x="281" y="124"/>
                  </a:cubicBezTo>
                  <a:cubicBezTo>
                    <a:pt x="281" y="171"/>
                    <a:pt x="239" y="213"/>
                    <a:pt x="191" y="213"/>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sz="2400" dirty="0">
                <a:latin typeface="思源黑体 Normal" panose="020B0400000000000000" pitchFamily="34" charset="-122"/>
                <a:ea typeface="思源黑体 Normal" panose="020B0400000000000000" pitchFamily="34" charset="-122"/>
                <a:sym typeface="字魂58号-创中黑" panose="00000500000000000000" pitchFamily="2" charset="-122"/>
              </a:endParaRPr>
            </a:p>
          </p:txBody>
        </p:sp>
        <p:sp>
          <p:nvSpPr>
            <p:cNvPr id="32" name="文本框 31">
              <a:extLst>
                <a:ext uri="{FF2B5EF4-FFF2-40B4-BE49-F238E27FC236}">
                  <a16:creationId xmlns="" xmlns:a16="http://schemas.microsoft.com/office/drawing/2014/main" id="{C23FEC0C-4A59-4B31-899D-B5DB7C4765A7}"/>
                </a:ext>
              </a:extLst>
            </p:cNvPr>
            <p:cNvSpPr txBox="1"/>
            <p:nvPr/>
          </p:nvSpPr>
          <p:spPr>
            <a:xfrm>
              <a:off x="2212156" y="2917144"/>
              <a:ext cx="1361114" cy="461665"/>
            </a:xfrm>
            <a:prstGeom prst="rect">
              <a:avLst/>
            </a:prstGeom>
            <a:noFill/>
          </p:spPr>
          <p:txBody>
            <a:bodyPr wrap="square" rtlCol="0">
              <a:spAutoFit/>
            </a:bodyPr>
            <a:lstStyle/>
            <a:p>
              <a:pPr algn="ctr"/>
              <a:r>
                <a:rPr lang="en-US" altLang="zh-CN" sz="2400" dirty="0">
                  <a:solidFill>
                    <a:schemeClr val="bg1"/>
                  </a:solidFill>
                  <a:latin typeface="思源黑体 Normal" panose="020B0400000000000000" pitchFamily="34" charset="-122"/>
                  <a:ea typeface="思源黑体 Normal" panose="020B0400000000000000" pitchFamily="34" charset="-122"/>
                  <a:sym typeface="字魂58号-创中黑" panose="00000500000000000000" pitchFamily="2" charset="-122"/>
                </a:rPr>
                <a:t>text</a:t>
              </a:r>
              <a:endParaRPr lang="zh-CN" altLang="en-US" sz="2400" dirty="0">
                <a:solidFill>
                  <a:schemeClr val="bg1"/>
                </a:solidFill>
                <a:latin typeface="思源黑体 Normal" panose="020B0400000000000000" pitchFamily="34" charset="-122"/>
                <a:ea typeface="思源黑体 Normal" panose="020B0400000000000000" pitchFamily="34" charset="-122"/>
                <a:sym typeface="字魂58号-创中黑" panose="00000500000000000000" pitchFamily="2" charset="-122"/>
              </a:endParaRPr>
            </a:p>
          </p:txBody>
        </p:sp>
      </p:grpSp>
      <p:grpSp>
        <p:nvGrpSpPr>
          <p:cNvPr id="33" name="组合 32">
            <a:extLst>
              <a:ext uri="{FF2B5EF4-FFF2-40B4-BE49-F238E27FC236}">
                <a16:creationId xmlns="" xmlns:a16="http://schemas.microsoft.com/office/drawing/2014/main" id="{1D2A0C5F-5F1E-4F5E-BD54-1FA80F47E09D}"/>
              </a:ext>
            </a:extLst>
          </p:cNvPr>
          <p:cNvGrpSpPr/>
          <p:nvPr/>
        </p:nvGrpSpPr>
        <p:grpSpPr>
          <a:xfrm>
            <a:off x="4813591" y="1704701"/>
            <a:ext cx="2302933" cy="2305051"/>
            <a:chOff x="4813590" y="1704699"/>
            <a:chExt cx="2302933" cy="2305051"/>
          </a:xfrm>
        </p:grpSpPr>
        <p:sp>
          <p:nvSpPr>
            <p:cNvPr id="34" name="Oval 16">
              <a:extLst>
                <a:ext uri="{FF2B5EF4-FFF2-40B4-BE49-F238E27FC236}">
                  <a16:creationId xmlns="" xmlns:a16="http://schemas.microsoft.com/office/drawing/2014/main" id="{3B79D2F7-E8FA-4078-BF58-0AFB7680651D}"/>
                </a:ext>
              </a:extLst>
            </p:cNvPr>
            <p:cNvSpPr/>
            <p:nvPr/>
          </p:nvSpPr>
          <p:spPr bwMode="auto">
            <a:xfrm>
              <a:off x="4813590" y="1704699"/>
              <a:ext cx="2302933" cy="2305051"/>
            </a:xfrm>
            <a:prstGeom prst="ellipse">
              <a:avLst/>
            </a:prstGeom>
            <a:solidFill>
              <a:schemeClr val="accent2"/>
            </a:solidFill>
            <a:ln>
              <a:noFill/>
            </a:ln>
          </p:spPr>
          <p:style>
            <a:lnRef idx="2">
              <a:schemeClr val="accent2">
                <a:shade val="50000"/>
              </a:schemeClr>
            </a:lnRef>
            <a:fillRef idx="1">
              <a:schemeClr val="accent2"/>
            </a:fillRef>
            <a:effectRef idx="0">
              <a:schemeClr val="accent2"/>
            </a:effectRef>
            <a:fontRef idx="minor">
              <a:schemeClr val="lt1"/>
            </a:fontRef>
          </p:style>
          <p:txBody>
            <a:bodyPr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gn="ctr"/>
              <a:endParaRPr lang="en-US" altLang="zh-CN" sz="1465" dirty="0">
                <a:solidFill>
                  <a:srgbClr val="FFFFFF"/>
                </a:solidFill>
                <a:latin typeface="思源黑体 Normal" panose="020B0400000000000000" pitchFamily="34" charset="-122"/>
                <a:ea typeface="思源黑体 Normal" panose="020B0400000000000000" pitchFamily="34" charset="-122"/>
                <a:sym typeface="字魂58号-创中黑" panose="00000500000000000000" pitchFamily="2" charset="-122"/>
              </a:endParaRPr>
            </a:p>
            <a:p>
              <a:pPr algn="ctr"/>
              <a:endParaRPr lang="en-US" altLang="zh-CN" sz="1465" dirty="0">
                <a:solidFill>
                  <a:srgbClr val="FFFFFF"/>
                </a:solidFill>
                <a:latin typeface="思源黑体 Normal" panose="020B0400000000000000" pitchFamily="34" charset="-122"/>
                <a:ea typeface="思源黑体 Normal" panose="020B0400000000000000" pitchFamily="34" charset="-122"/>
                <a:sym typeface="字魂58号-创中黑" panose="00000500000000000000" pitchFamily="2" charset="-122"/>
              </a:endParaRPr>
            </a:p>
          </p:txBody>
        </p:sp>
        <p:sp>
          <p:nvSpPr>
            <p:cNvPr id="35" name="Freeform 6">
              <a:extLst>
                <a:ext uri="{FF2B5EF4-FFF2-40B4-BE49-F238E27FC236}">
                  <a16:creationId xmlns="" xmlns:a16="http://schemas.microsoft.com/office/drawing/2014/main" id="{2F832014-B280-4EC0-934E-8EE7C83C5453}"/>
                </a:ext>
              </a:extLst>
            </p:cNvPr>
            <p:cNvSpPr>
              <a:spLocks noEditPoints="1"/>
            </p:cNvSpPr>
            <p:nvPr/>
          </p:nvSpPr>
          <p:spPr bwMode="auto">
            <a:xfrm>
              <a:off x="5529635" y="2184918"/>
              <a:ext cx="807342" cy="826146"/>
            </a:xfrm>
            <a:custGeom>
              <a:avLst/>
              <a:gdLst>
                <a:gd name="T0" fmla="*/ 341634 w 360"/>
                <a:gd name="T1" fmla="*/ 456131 h 368"/>
                <a:gd name="T2" fmla="*/ 439244 w 360"/>
                <a:gd name="T3" fmla="*/ 339995 h 368"/>
                <a:gd name="T4" fmla="*/ 605854 w 360"/>
                <a:gd name="T5" fmla="*/ 85840 h 368"/>
                <a:gd name="T6" fmla="*/ 582293 w 360"/>
                <a:gd name="T7" fmla="*/ 62276 h 368"/>
                <a:gd name="T8" fmla="*/ 466171 w 360"/>
                <a:gd name="T9" fmla="*/ 62276 h 368"/>
                <a:gd name="T10" fmla="*/ 302927 w 360"/>
                <a:gd name="T11" fmla="*/ 0 h 368"/>
                <a:gd name="T12" fmla="*/ 139683 w 360"/>
                <a:gd name="T13" fmla="*/ 62276 h 368"/>
                <a:gd name="T14" fmla="*/ 23561 w 360"/>
                <a:gd name="T15" fmla="*/ 62276 h 368"/>
                <a:gd name="T16" fmla="*/ 0 w 360"/>
                <a:gd name="T17" fmla="*/ 85840 h 368"/>
                <a:gd name="T18" fmla="*/ 164927 w 360"/>
                <a:gd name="T19" fmla="*/ 339995 h 368"/>
                <a:gd name="T20" fmla="*/ 262537 w 360"/>
                <a:gd name="T21" fmla="*/ 456131 h 368"/>
                <a:gd name="T22" fmla="*/ 262537 w 360"/>
                <a:gd name="T23" fmla="*/ 499893 h 368"/>
                <a:gd name="T24" fmla="*/ 153146 w 360"/>
                <a:gd name="T25" fmla="*/ 558803 h 368"/>
                <a:gd name="T26" fmla="*/ 302927 w 360"/>
                <a:gd name="T27" fmla="*/ 619396 h 368"/>
                <a:gd name="T28" fmla="*/ 452708 w 360"/>
                <a:gd name="T29" fmla="*/ 558803 h 368"/>
                <a:gd name="T30" fmla="*/ 341634 w 360"/>
                <a:gd name="T31" fmla="*/ 499893 h 368"/>
                <a:gd name="T32" fmla="*/ 341634 w 360"/>
                <a:gd name="T33" fmla="*/ 456131 h 368"/>
                <a:gd name="T34" fmla="*/ 435878 w 360"/>
                <a:gd name="T35" fmla="*/ 286134 h 368"/>
                <a:gd name="T36" fmla="*/ 472903 w 360"/>
                <a:gd name="T37" fmla="*/ 109404 h 368"/>
                <a:gd name="T38" fmla="*/ 557049 w 360"/>
                <a:gd name="T39" fmla="*/ 109404 h 368"/>
                <a:gd name="T40" fmla="*/ 435878 w 360"/>
                <a:gd name="T41" fmla="*/ 286134 h 368"/>
                <a:gd name="T42" fmla="*/ 302927 w 360"/>
                <a:gd name="T43" fmla="*/ 40395 h 368"/>
                <a:gd name="T44" fmla="*/ 430830 w 360"/>
                <a:gd name="T45" fmla="*/ 92573 h 368"/>
                <a:gd name="T46" fmla="*/ 302927 w 360"/>
                <a:gd name="T47" fmla="*/ 144750 h 368"/>
                <a:gd name="T48" fmla="*/ 175024 w 360"/>
                <a:gd name="T49" fmla="*/ 92573 h 368"/>
                <a:gd name="T50" fmla="*/ 302927 w 360"/>
                <a:gd name="T51" fmla="*/ 40395 h 368"/>
                <a:gd name="T52" fmla="*/ 48805 w 360"/>
                <a:gd name="T53" fmla="*/ 109404 h 368"/>
                <a:gd name="T54" fmla="*/ 132951 w 360"/>
                <a:gd name="T55" fmla="*/ 109404 h 368"/>
                <a:gd name="T56" fmla="*/ 169976 w 360"/>
                <a:gd name="T57" fmla="*/ 286134 h 368"/>
                <a:gd name="T58" fmla="*/ 48805 w 360"/>
                <a:gd name="T59" fmla="*/ 109404 h 368"/>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0" t="0" r="r" b="b"/>
              <a:pathLst>
                <a:path w="360" h="368">
                  <a:moveTo>
                    <a:pt x="203" y="271"/>
                  </a:moveTo>
                  <a:cubicBezTo>
                    <a:pt x="203" y="242"/>
                    <a:pt x="225" y="226"/>
                    <a:pt x="261" y="202"/>
                  </a:cubicBezTo>
                  <a:cubicBezTo>
                    <a:pt x="305" y="173"/>
                    <a:pt x="360" y="137"/>
                    <a:pt x="360" y="51"/>
                  </a:cubicBezTo>
                  <a:cubicBezTo>
                    <a:pt x="360" y="43"/>
                    <a:pt x="353" y="37"/>
                    <a:pt x="346" y="37"/>
                  </a:cubicBezTo>
                  <a:cubicBezTo>
                    <a:pt x="277" y="37"/>
                    <a:pt x="277" y="37"/>
                    <a:pt x="277" y="37"/>
                  </a:cubicBezTo>
                  <a:cubicBezTo>
                    <a:pt x="267" y="19"/>
                    <a:pt x="238" y="0"/>
                    <a:pt x="180" y="0"/>
                  </a:cubicBezTo>
                  <a:cubicBezTo>
                    <a:pt x="121" y="0"/>
                    <a:pt x="92" y="19"/>
                    <a:pt x="83" y="37"/>
                  </a:cubicBezTo>
                  <a:cubicBezTo>
                    <a:pt x="14" y="37"/>
                    <a:pt x="14" y="37"/>
                    <a:pt x="14" y="37"/>
                  </a:cubicBezTo>
                  <a:cubicBezTo>
                    <a:pt x="6" y="37"/>
                    <a:pt x="0" y="43"/>
                    <a:pt x="0" y="51"/>
                  </a:cubicBezTo>
                  <a:cubicBezTo>
                    <a:pt x="0" y="137"/>
                    <a:pt x="54" y="173"/>
                    <a:pt x="98" y="202"/>
                  </a:cubicBezTo>
                  <a:cubicBezTo>
                    <a:pt x="134" y="226"/>
                    <a:pt x="156" y="242"/>
                    <a:pt x="156" y="271"/>
                  </a:cubicBezTo>
                  <a:cubicBezTo>
                    <a:pt x="156" y="297"/>
                    <a:pt x="156" y="297"/>
                    <a:pt x="156" y="297"/>
                  </a:cubicBezTo>
                  <a:cubicBezTo>
                    <a:pt x="118" y="301"/>
                    <a:pt x="91" y="315"/>
                    <a:pt x="91" y="332"/>
                  </a:cubicBezTo>
                  <a:cubicBezTo>
                    <a:pt x="91" y="352"/>
                    <a:pt x="131" y="368"/>
                    <a:pt x="180" y="368"/>
                  </a:cubicBezTo>
                  <a:cubicBezTo>
                    <a:pt x="229" y="368"/>
                    <a:pt x="269" y="352"/>
                    <a:pt x="269" y="332"/>
                  </a:cubicBezTo>
                  <a:cubicBezTo>
                    <a:pt x="269" y="315"/>
                    <a:pt x="241" y="301"/>
                    <a:pt x="203" y="297"/>
                  </a:cubicBezTo>
                  <a:lnTo>
                    <a:pt x="203" y="271"/>
                  </a:lnTo>
                  <a:close/>
                  <a:moveTo>
                    <a:pt x="259" y="170"/>
                  </a:moveTo>
                  <a:cubicBezTo>
                    <a:pt x="270" y="146"/>
                    <a:pt x="279" y="113"/>
                    <a:pt x="281" y="65"/>
                  </a:cubicBezTo>
                  <a:cubicBezTo>
                    <a:pt x="331" y="65"/>
                    <a:pt x="331" y="65"/>
                    <a:pt x="331" y="65"/>
                  </a:cubicBezTo>
                  <a:cubicBezTo>
                    <a:pt x="326" y="119"/>
                    <a:pt x="294" y="146"/>
                    <a:pt x="259" y="170"/>
                  </a:cubicBezTo>
                  <a:close/>
                  <a:moveTo>
                    <a:pt x="180" y="24"/>
                  </a:moveTo>
                  <a:cubicBezTo>
                    <a:pt x="234" y="24"/>
                    <a:pt x="256" y="47"/>
                    <a:pt x="256" y="55"/>
                  </a:cubicBezTo>
                  <a:cubicBezTo>
                    <a:pt x="256" y="63"/>
                    <a:pt x="234" y="86"/>
                    <a:pt x="180" y="86"/>
                  </a:cubicBezTo>
                  <a:cubicBezTo>
                    <a:pt x="125" y="86"/>
                    <a:pt x="104" y="63"/>
                    <a:pt x="104" y="55"/>
                  </a:cubicBezTo>
                  <a:cubicBezTo>
                    <a:pt x="104" y="47"/>
                    <a:pt x="125" y="24"/>
                    <a:pt x="180" y="24"/>
                  </a:cubicBezTo>
                  <a:close/>
                  <a:moveTo>
                    <a:pt x="29" y="65"/>
                  </a:moveTo>
                  <a:cubicBezTo>
                    <a:pt x="79" y="65"/>
                    <a:pt x="79" y="65"/>
                    <a:pt x="79" y="65"/>
                  </a:cubicBezTo>
                  <a:cubicBezTo>
                    <a:pt x="80" y="113"/>
                    <a:pt x="89" y="146"/>
                    <a:pt x="101" y="170"/>
                  </a:cubicBezTo>
                  <a:cubicBezTo>
                    <a:pt x="66" y="146"/>
                    <a:pt x="33" y="119"/>
                    <a:pt x="29" y="65"/>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sz="2400" dirty="0">
                <a:latin typeface="思源黑体 Normal" panose="020B0400000000000000" pitchFamily="34" charset="-122"/>
                <a:ea typeface="思源黑体 Normal" panose="020B0400000000000000" pitchFamily="34" charset="-122"/>
                <a:sym typeface="字魂58号-创中黑" panose="00000500000000000000" pitchFamily="2" charset="-122"/>
              </a:endParaRPr>
            </a:p>
          </p:txBody>
        </p:sp>
        <p:sp>
          <p:nvSpPr>
            <p:cNvPr id="36" name="文本框 35">
              <a:extLst>
                <a:ext uri="{FF2B5EF4-FFF2-40B4-BE49-F238E27FC236}">
                  <a16:creationId xmlns="" xmlns:a16="http://schemas.microsoft.com/office/drawing/2014/main" id="{7316ADF1-F83A-4319-8109-83CC82726D23}"/>
                </a:ext>
              </a:extLst>
            </p:cNvPr>
            <p:cNvSpPr txBox="1"/>
            <p:nvPr/>
          </p:nvSpPr>
          <p:spPr>
            <a:xfrm>
              <a:off x="5252748" y="3020356"/>
              <a:ext cx="1361114" cy="461665"/>
            </a:xfrm>
            <a:prstGeom prst="rect">
              <a:avLst/>
            </a:prstGeom>
            <a:noFill/>
          </p:spPr>
          <p:txBody>
            <a:bodyPr wrap="square" rtlCol="0">
              <a:spAutoFit/>
            </a:bodyPr>
            <a:lstStyle/>
            <a:p>
              <a:pPr algn="ctr"/>
              <a:r>
                <a:rPr lang="en-US" altLang="zh-CN" sz="2400" dirty="0">
                  <a:solidFill>
                    <a:schemeClr val="bg1"/>
                  </a:solidFill>
                  <a:latin typeface="思源黑体 Normal" panose="020B0400000000000000" pitchFamily="34" charset="-122"/>
                  <a:ea typeface="思源黑体 Normal" panose="020B0400000000000000" pitchFamily="34" charset="-122"/>
                  <a:sym typeface="字魂58号-创中黑" panose="00000500000000000000" pitchFamily="2" charset="-122"/>
                </a:rPr>
                <a:t>text</a:t>
              </a:r>
              <a:endParaRPr lang="zh-CN" altLang="en-US" sz="2400" dirty="0">
                <a:solidFill>
                  <a:schemeClr val="bg1"/>
                </a:solidFill>
                <a:latin typeface="思源黑体 Normal" panose="020B0400000000000000" pitchFamily="34" charset="-122"/>
                <a:ea typeface="思源黑体 Normal" panose="020B0400000000000000" pitchFamily="34" charset="-122"/>
                <a:sym typeface="字魂58号-创中黑" panose="00000500000000000000" pitchFamily="2" charset="-122"/>
              </a:endParaRPr>
            </a:p>
          </p:txBody>
        </p:sp>
      </p:grpSp>
      <p:grpSp>
        <p:nvGrpSpPr>
          <p:cNvPr id="37" name="组合 36">
            <a:extLst>
              <a:ext uri="{FF2B5EF4-FFF2-40B4-BE49-F238E27FC236}">
                <a16:creationId xmlns="" xmlns:a16="http://schemas.microsoft.com/office/drawing/2014/main" id="{3D9E6E6F-DCC2-4A96-A90F-81875B5B68A6}"/>
              </a:ext>
            </a:extLst>
          </p:cNvPr>
          <p:cNvGrpSpPr/>
          <p:nvPr/>
        </p:nvGrpSpPr>
        <p:grpSpPr>
          <a:xfrm>
            <a:off x="8126174" y="1960816"/>
            <a:ext cx="1790700" cy="1792816"/>
            <a:chOff x="8126173" y="1960816"/>
            <a:chExt cx="1790700" cy="1792816"/>
          </a:xfrm>
        </p:grpSpPr>
        <p:sp>
          <p:nvSpPr>
            <p:cNvPr id="38" name="Oval 19">
              <a:extLst>
                <a:ext uri="{FF2B5EF4-FFF2-40B4-BE49-F238E27FC236}">
                  <a16:creationId xmlns="" xmlns:a16="http://schemas.microsoft.com/office/drawing/2014/main" id="{7F74DBA3-3848-4BBE-8606-A549B6AD9C1D}"/>
                </a:ext>
              </a:extLst>
            </p:cNvPr>
            <p:cNvSpPr/>
            <p:nvPr/>
          </p:nvSpPr>
          <p:spPr bwMode="auto">
            <a:xfrm>
              <a:off x="8126173" y="1960816"/>
              <a:ext cx="1790700" cy="1792816"/>
            </a:xfrm>
            <a:prstGeom prst="ellipse">
              <a:avLst/>
            </a:prstGeom>
            <a:solidFill>
              <a:schemeClr val="accent1"/>
            </a:solidFill>
            <a:ln>
              <a:noFill/>
            </a:ln>
          </p:spPr>
          <p:style>
            <a:lnRef idx="2">
              <a:schemeClr val="accent3">
                <a:shade val="50000"/>
              </a:schemeClr>
            </a:lnRef>
            <a:fillRef idx="1">
              <a:schemeClr val="accent3"/>
            </a:fillRef>
            <a:effectRef idx="0">
              <a:schemeClr val="accent3"/>
            </a:effectRef>
            <a:fontRef idx="minor">
              <a:schemeClr val="lt1"/>
            </a:fontRef>
          </p:style>
          <p:txBody>
            <a:bodyPr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gn="ctr"/>
              <a:endParaRPr lang="en-US" altLang="zh-CN" sz="1465" dirty="0">
                <a:solidFill>
                  <a:srgbClr val="FFFFFF"/>
                </a:solidFill>
                <a:latin typeface="思源黑体 Normal" panose="020B0400000000000000" pitchFamily="34" charset="-122"/>
                <a:ea typeface="思源黑体 Normal" panose="020B0400000000000000" pitchFamily="34" charset="-122"/>
                <a:sym typeface="字魂58号-创中黑" panose="00000500000000000000" pitchFamily="2" charset="-122"/>
              </a:endParaRPr>
            </a:p>
          </p:txBody>
        </p:sp>
        <p:sp>
          <p:nvSpPr>
            <p:cNvPr id="39" name="Freeform 16">
              <a:extLst>
                <a:ext uri="{FF2B5EF4-FFF2-40B4-BE49-F238E27FC236}">
                  <a16:creationId xmlns="" xmlns:a16="http://schemas.microsoft.com/office/drawing/2014/main" id="{A1B45AEB-214D-4696-AF2B-01E6728A16EF}"/>
                </a:ext>
              </a:extLst>
            </p:cNvPr>
            <p:cNvSpPr>
              <a:spLocks noEditPoints="1"/>
            </p:cNvSpPr>
            <p:nvPr/>
          </p:nvSpPr>
          <p:spPr bwMode="auto">
            <a:xfrm>
              <a:off x="8814059" y="2386687"/>
              <a:ext cx="414925" cy="415415"/>
            </a:xfrm>
            <a:custGeom>
              <a:avLst/>
              <a:gdLst>
                <a:gd name="T0" fmla="*/ 276864 w 360"/>
                <a:gd name="T1" fmla="*/ 34608 h 360"/>
                <a:gd name="T2" fmla="*/ 261290 w 360"/>
                <a:gd name="T3" fmla="*/ 34608 h 360"/>
                <a:gd name="T4" fmla="*/ 261290 w 360"/>
                <a:gd name="T5" fmla="*/ 69216 h 360"/>
                <a:gd name="T6" fmla="*/ 205918 w 360"/>
                <a:gd name="T7" fmla="*/ 69216 h 360"/>
                <a:gd name="T8" fmla="*/ 205918 w 360"/>
                <a:gd name="T9" fmla="*/ 34608 h 360"/>
                <a:gd name="T10" fmla="*/ 105554 w 360"/>
                <a:gd name="T11" fmla="*/ 34608 h 360"/>
                <a:gd name="T12" fmla="*/ 105554 w 360"/>
                <a:gd name="T13" fmla="*/ 69216 h 360"/>
                <a:gd name="T14" fmla="*/ 50182 w 360"/>
                <a:gd name="T15" fmla="*/ 69216 h 360"/>
                <a:gd name="T16" fmla="*/ 50182 w 360"/>
                <a:gd name="T17" fmla="*/ 34608 h 360"/>
                <a:gd name="T18" fmla="*/ 34608 w 360"/>
                <a:gd name="T19" fmla="*/ 34608 h 360"/>
                <a:gd name="T20" fmla="*/ 0 w 360"/>
                <a:gd name="T21" fmla="*/ 69216 h 360"/>
                <a:gd name="T22" fmla="*/ 0 w 360"/>
                <a:gd name="T23" fmla="*/ 276864 h 360"/>
                <a:gd name="T24" fmla="*/ 34608 w 360"/>
                <a:gd name="T25" fmla="*/ 311472 h 360"/>
                <a:gd name="T26" fmla="*/ 276864 w 360"/>
                <a:gd name="T27" fmla="*/ 311472 h 360"/>
                <a:gd name="T28" fmla="*/ 311472 w 360"/>
                <a:gd name="T29" fmla="*/ 276864 h 360"/>
                <a:gd name="T30" fmla="*/ 311472 w 360"/>
                <a:gd name="T31" fmla="*/ 69216 h 360"/>
                <a:gd name="T32" fmla="*/ 276864 w 360"/>
                <a:gd name="T33" fmla="*/ 34608 h 360"/>
                <a:gd name="T34" fmla="*/ 276864 w 360"/>
                <a:gd name="T35" fmla="*/ 276864 h 360"/>
                <a:gd name="T36" fmla="*/ 34608 w 360"/>
                <a:gd name="T37" fmla="*/ 276864 h 360"/>
                <a:gd name="T38" fmla="*/ 34608 w 360"/>
                <a:gd name="T39" fmla="*/ 138432 h 360"/>
                <a:gd name="T40" fmla="*/ 276864 w 360"/>
                <a:gd name="T41" fmla="*/ 138432 h 360"/>
                <a:gd name="T42" fmla="*/ 276864 w 360"/>
                <a:gd name="T43" fmla="*/ 276864 h 360"/>
                <a:gd name="T44" fmla="*/ 89981 w 360"/>
                <a:gd name="T45" fmla="*/ 0 h 360"/>
                <a:gd name="T46" fmla="*/ 65755 w 360"/>
                <a:gd name="T47" fmla="*/ 0 h 360"/>
                <a:gd name="T48" fmla="*/ 65755 w 360"/>
                <a:gd name="T49" fmla="*/ 58834 h 360"/>
                <a:gd name="T50" fmla="*/ 89981 w 360"/>
                <a:gd name="T51" fmla="*/ 58834 h 360"/>
                <a:gd name="T52" fmla="*/ 89981 w 360"/>
                <a:gd name="T53" fmla="*/ 0 h 360"/>
                <a:gd name="T54" fmla="*/ 245717 w 360"/>
                <a:gd name="T55" fmla="*/ 0 h 360"/>
                <a:gd name="T56" fmla="*/ 221491 w 360"/>
                <a:gd name="T57" fmla="*/ 0 h 360"/>
                <a:gd name="T58" fmla="*/ 221491 w 360"/>
                <a:gd name="T59" fmla="*/ 58834 h 360"/>
                <a:gd name="T60" fmla="*/ 245717 w 360"/>
                <a:gd name="T61" fmla="*/ 58834 h 360"/>
                <a:gd name="T62" fmla="*/ 245717 w 360"/>
                <a:gd name="T63" fmla="*/ 0 h 36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360" h="360">
                  <a:moveTo>
                    <a:pt x="320" y="40"/>
                  </a:moveTo>
                  <a:cubicBezTo>
                    <a:pt x="302" y="40"/>
                    <a:pt x="302" y="40"/>
                    <a:pt x="302" y="40"/>
                  </a:cubicBezTo>
                  <a:cubicBezTo>
                    <a:pt x="302" y="80"/>
                    <a:pt x="302" y="80"/>
                    <a:pt x="302" y="80"/>
                  </a:cubicBezTo>
                  <a:cubicBezTo>
                    <a:pt x="238" y="80"/>
                    <a:pt x="238" y="80"/>
                    <a:pt x="238" y="80"/>
                  </a:cubicBezTo>
                  <a:cubicBezTo>
                    <a:pt x="238" y="40"/>
                    <a:pt x="238" y="40"/>
                    <a:pt x="238" y="40"/>
                  </a:cubicBezTo>
                  <a:cubicBezTo>
                    <a:pt x="122" y="40"/>
                    <a:pt x="122" y="40"/>
                    <a:pt x="122" y="40"/>
                  </a:cubicBezTo>
                  <a:cubicBezTo>
                    <a:pt x="122" y="80"/>
                    <a:pt x="122" y="80"/>
                    <a:pt x="122" y="80"/>
                  </a:cubicBezTo>
                  <a:cubicBezTo>
                    <a:pt x="58" y="80"/>
                    <a:pt x="58" y="80"/>
                    <a:pt x="58" y="80"/>
                  </a:cubicBezTo>
                  <a:cubicBezTo>
                    <a:pt x="58" y="40"/>
                    <a:pt x="58" y="40"/>
                    <a:pt x="58" y="40"/>
                  </a:cubicBezTo>
                  <a:cubicBezTo>
                    <a:pt x="40" y="40"/>
                    <a:pt x="40" y="40"/>
                    <a:pt x="40" y="40"/>
                  </a:cubicBezTo>
                  <a:cubicBezTo>
                    <a:pt x="18" y="40"/>
                    <a:pt x="0" y="58"/>
                    <a:pt x="0" y="80"/>
                  </a:cubicBezTo>
                  <a:cubicBezTo>
                    <a:pt x="0" y="320"/>
                    <a:pt x="0" y="320"/>
                    <a:pt x="0" y="320"/>
                  </a:cubicBezTo>
                  <a:cubicBezTo>
                    <a:pt x="0" y="342"/>
                    <a:pt x="18" y="360"/>
                    <a:pt x="40" y="360"/>
                  </a:cubicBezTo>
                  <a:cubicBezTo>
                    <a:pt x="320" y="360"/>
                    <a:pt x="320" y="360"/>
                    <a:pt x="320" y="360"/>
                  </a:cubicBezTo>
                  <a:cubicBezTo>
                    <a:pt x="342" y="360"/>
                    <a:pt x="360" y="342"/>
                    <a:pt x="360" y="320"/>
                  </a:cubicBezTo>
                  <a:cubicBezTo>
                    <a:pt x="360" y="80"/>
                    <a:pt x="360" y="80"/>
                    <a:pt x="360" y="80"/>
                  </a:cubicBezTo>
                  <a:cubicBezTo>
                    <a:pt x="360" y="58"/>
                    <a:pt x="342" y="40"/>
                    <a:pt x="320" y="40"/>
                  </a:cubicBezTo>
                  <a:close/>
                  <a:moveTo>
                    <a:pt x="320" y="320"/>
                  </a:moveTo>
                  <a:cubicBezTo>
                    <a:pt x="40" y="320"/>
                    <a:pt x="40" y="320"/>
                    <a:pt x="40" y="320"/>
                  </a:cubicBezTo>
                  <a:cubicBezTo>
                    <a:pt x="40" y="160"/>
                    <a:pt x="40" y="160"/>
                    <a:pt x="40" y="160"/>
                  </a:cubicBezTo>
                  <a:cubicBezTo>
                    <a:pt x="320" y="160"/>
                    <a:pt x="320" y="160"/>
                    <a:pt x="320" y="160"/>
                  </a:cubicBezTo>
                  <a:lnTo>
                    <a:pt x="320" y="320"/>
                  </a:lnTo>
                  <a:close/>
                  <a:moveTo>
                    <a:pt x="104" y="0"/>
                  </a:moveTo>
                  <a:cubicBezTo>
                    <a:pt x="76" y="0"/>
                    <a:pt x="76" y="0"/>
                    <a:pt x="76" y="0"/>
                  </a:cubicBezTo>
                  <a:cubicBezTo>
                    <a:pt x="76" y="68"/>
                    <a:pt x="76" y="68"/>
                    <a:pt x="76" y="68"/>
                  </a:cubicBezTo>
                  <a:cubicBezTo>
                    <a:pt x="104" y="68"/>
                    <a:pt x="104" y="68"/>
                    <a:pt x="104" y="68"/>
                  </a:cubicBezTo>
                  <a:lnTo>
                    <a:pt x="104" y="0"/>
                  </a:lnTo>
                  <a:close/>
                  <a:moveTo>
                    <a:pt x="284" y="0"/>
                  </a:moveTo>
                  <a:cubicBezTo>
                    <a:pt x="256" y="0"/>
                    <a:pt x="256" y="0"/>
                    <a:pt x="256" y="0"/>
                  </a:cubicBezTo>
                  <a:cubicBezTo>
                    <a:pt x="256" y="68"/>
                    <a:pt x="256" y="68"/>
                    <a:pt x="256" y="68"/>
                  </a:cubicBezTo>
                  <a:cubicBezTo>
                    <a:pt x="284" y="68"/>
                    <a:pt x="284" y="68"/>
                    <a:pt x="284" y="68"/>
                  </a:cubicBezTo>
                  <a:lnTo>
                    <a:pt x="284" y="0"/>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sz="2400" dirty="0">
                <a:latin typeface="思源黑体 Normal" panose="020B0400000000000000" pitchFamily="34" charset="-122"/>
                <a:ea typeface="思源黑体 Normal" panose="020B0400000000000000" pitchFamily="34" charset="-122"/>
                <a:sym typeface="字魂58号-创中黑" panose="00000500000000000000" pitchFamily="2" charset="-122"/>
              </a:endParaRPr>
            </a:p>
          </p:txBody>
        </p:sp>
        <p:sp>
          <p:nvSpPr>
            <p:cNvPr id="40" name="文本框 39">
              <a:extLst>
                <a:ext uri="{FF2B5EF4-FFF2-40B4-BE49-F238E27FC236}">
                  <a16:creationId xmlns="" xmlns:a16="http://schemas.microsoft.com/office/drawing/2014/main" id="{FEE1296A-EC44-4BE1-B6A6-1375E52BE46A}"/>
                </a:ext>
              </a:extLst>
            </p:cNvPr>
            <p:cNvSpPr txBox="1"/>
            <p:nvPr/>
          </p:nvSpPr>
          <p:spPr>
            <a:xfrm>
              <a:off x="8340964" y="2917144"/>
              <a:ext cx="1361114" cy="461665"/>
            </a:xfrm>
            <a:prstGeom prst="rect">
              <a:avLst/>
            </a:prstGeom>
            <a:noFill/>
          </p:spPr>
          <p:txBody>
            <a:bodyPr wrap="square" rtlCol="0">
              <a:spAutoFit/>
            </a:bodyPr>
            <a:lstStyle/>
            <a:p>
              <a:pPr algn="ctr"/>
              <a:r>
                <a:rPr lang="en-US" altLang="zh-CN" sz="2400" dirty="0">
                  <a:solidFill>
                    <a:schemeClr val="bg1"/>
                  </a:solidFill>
                  <a:latin typeface="思源黑体 Normal" panose="020B0400000000000000" pitchFamily="34" charset="-122"/>
                  <a:ea typeface="思源黑体 Normal" panose="020B0400000000000000" pitchFamily="34" charset="-122"/>
                  <a:sym typeface="字魂58号-创中黑" panose="00000500000000000000" pitchFamily="2" charset="-122"/>
                </a:rPr>
                <a:t>text</a:t>
              </a:r>
              <a:endParaRPr lang="zh-CN" altLang="en-US" sz="2400" dirty="0">
                <a:solidFill>
                  <a:schemeClr val="bg1"/>
                </a:solidFill>
                <a:latin typeface="思源黑体 Normal" panose="020B0400000000000000" pitchFamily="34" charset="-122"/>
                <a:ea typeface="思源黑体 Normal" panose="020B0400000000000000" pitchFamily="34" charset="-122"/>
                <a:sym typeface="字魂58号-创中黑" panose="00000500000000000000" pitchFamily="2" charset="-122"/>
              </a:endParaRPr>
            </a:p>
          </p:txBody>
        </p:sp>
      </p:grpSp>
      <p:grpSp>
        <p:nvGrpSpPr>
          <p:cNvPr id="41" name="PA-组合 2">
            <a:extLst>
              <a:ext uri="{FF2B5EF4-FFF2-40B4-BE49-F238E27FC236}">
                <a16:creationId xmlns="" xmlns:a16="http://schemas.microsoft.com/office/drawing/2014/main" id="{942AC5C7-6702-4BE2-9937-57AC5B2A105C}"/>
              </a:ext>
            </a:extLst>
          </p:cNvPr>
          <p:cNvGrpSpPr/>
          <p:nvPr>
            <p:custDataLst>
              <p:tags r:id="rId4"/>
            </p:custDataLst>
          </p:nvPr>
        </p:nvGrpSpPr>
        <p:grpSpPr>
          <a:xfrm>
            <a:off x="2158258" y="4991888"/>
            <a:ext cx="2214397" cy="1037618"/>
            <a:chOff x="5926136" y="5087195"/>
            <a:chExt cx="2715044" cy="1037618"/>
          </a:xfrm>
        </p:grpSpPr>
        <p:sp>
          <p:nvSpPr>
            <p:cNvPr id="42" name="PA-文本框 6">
              <a:extLst>
                <a:ext uri="{FF2B5EF4-FFF2-40B4-BE49-F238E27FC236}">
                  <a16:creationId xmlns="" xmlns:a16="http://schemas.microsoft.com/office/drawing/2014/main" id="{D84D0803-470B-40EA-8C93-BB416A297D2C}"/>
                </a:ext>
              </a:extLst>
            </p:cNvPr>
            <p:cNvSpPr txBox="1"/>
            <p:nvPr>
              <p:custDataLst>
                <p:tags r:id="rId11"/>
              </p:custDataLst>
            </p:nvPr>
          </p:nvSpPr>
          <p:spPr>
            <a:xfrm>
              <a:off x="5926136" y="5087195"/>
              <a:ext cx="1926667" cy="338554"/>
            </a:xfrm>
            <a:prstGeom prst="rect">
              <a:avLst/>
            </a:prstGeom>
            <a:noFill/>
          </p:spPr>
          <p:txBody>
            <a:bodyPr wrap="square" rtlCol="0">
              <a:spAutoFit/>
            </a:bodyPr>
            <a:lstStyle/>
            <a:p>
              <a:pPr algn="l"/>
              <a:r>
                <a:rPr lang="zh-CN" altLang="en-US" sz="1600" dirty="0">
                  <a:latin typeface="思源黑体 Normal" panose="020B0400000000000000" pitchFamily="34" charset="-122"/>
                  <a:ea typeface="思源黑体 Normal" panose="020B0400000000000000" pitchFamily="34" charset="-122"/>
                  <a:sym typeface="字魂58号-创中黑" panose="00000500000000000000" pitchFamily="2" charset="-122"/>
                </a:rPr>
                <a:t>输入您的标题</a:t>
              </a:r>
              <a:endParaRPr lang="en-US" sz="1600" dirty="0">
                <a:latin typeface="+mn-ea"/>
                <a:sym typeface="字魂58号-创中黑" panose="00000500000000000000" pitchFamily="2" charset="-122"/>
              </a:endParaRPr>
            </a:p>
          </p:txBody>
        </p:sp>
        <p:sp>
          <p:nvSpPr>
            <p:cNvPr id="43" name="PA-文本框 42">
              <a:extLst>
                <a:ext uri="{FF2B5EF4-FFF2-40B4-BE49-F238E27FC236}">
                  <a16:creationId xmlns="" xmlns:a16="http://schemas.microsoft.com/office/drawing/2014/main" id="{A0F4D19F-3601-45DA-8EE5-03A1E59E1C2C}"/>
                </a:ext>
              </a:extLst>
            </p:cNvPr>
            <p:cNvSpPr txBox="1"/>
            <p:nvPr>
              <p:custDataLst>
                <p:tags r:id="rId12"/>
              </p:custDataLst>
            </p:nvPr>
          </p:nvSpPr>
          <p:spPr>
            <a:xfrm>
              <a:off x="5926138" y="5372299"/>
              <a:ext cx="2715042" cy="752514"/>
            </a:xfrm>
            <a:prstGeom prst="rect">
              <a:avLst/>
            </a:prstGeom>
          </p:spPr>
          <p:txBody>
            <a:bodyPr wrap="square">
              <a:spAutoFit/>
            </a:bodyPr>
            <a:lstStyle>
              <a:defPPr>
                <a:defRPr lang="zh-CN"/>
              </a:defPPr>
              <a:lvl1pPr defTabSz="457143">
                <a:lnSpc>
                  <a:spcPct val="130000"/>
                </a:lnSpc>
                <a:defRPr sz="1400">
                  <a:solidFill>
                    <a:schemeClr val="bg1">
                      <a:lumMod val="50000"/>
                    </a:schemeClr>
                  </a:solidFill>
                  <a:latin typeface="Source Han Sans CN Normal" panose="020B0400000000000000" pitchFamily="34" charset="-128"/>
                  <a:ea typeface="Source Han Sans CN Normal" panose="020B0400000000000000" pitchFamily="34" charset="-128"/>
                </a:defRPr>
              </a:lvl1pPr>
            </a:lstStyle>
            <a:p>
              <a:pPr algn="l"/>
              <a:r>
                <a:rPr lang="zh-CN" altLang="en-US" sz="1100" dirty="0">
                  <a:solidFill>
                    <a:schemeClr val="tx1">
                      <a:lumMod val="50000"/>
                      <a:lumOff val="50000"/>
                    </a:schemeClr>
                  </a:solidFill>
                  <a:latin typeface="思源黑体 Light" panose="020B0300000000000000" pitchFamily="34" charset="-122"/>
                  <a:ea typeface="思源黑体 Light" panose="020B0300000000000000" pitchFamily="34" charset="-122"/>
                  <a:sym typeface="字魂58号-创中黑" panose="00000500000000000000" pitchFamily="2" charset="-122"/>
                </a:rPr>
                <a:t>此处添加详细文本描述，建议与标题相关并符合整体语言风格，语言描述尽量简洁生动。</a:t>
              </a:r>
              <a:endParaRPr lang="id-ID" sz="1100" dirty="0">
                <a:solidFill>
                  <a:schemeClr val="tx1">
                    <a:lumMod val="50000"/>
                    <a:lumOff val="50000"/>
                  </a:schemeClr>
                </a:solidFill>
                <a:latin typeface="思源黑体 Light" panose="020B0300000000000000" pitchFamily="34" charset="-122"/>
                <a:ea typeface="思源黑体 Light" panose="020B0300000000000000" pitchFamily="34" charset="-122"/>
                <a:sym typeface="字魂58号-创中黑" panose="00000500000000000000" pitchFamily="2" charset="-122"/>
              </a:endParaRPr>
            </a:p>
          </p:txBody>
        </p:sp>
      </p:grpSp>
      <p:grpSp>
        <p:nvGrpSpPr>
          <p:cNvPr id="44" name="PA-组合 2">
            <a:extLst>
              <a:ext uri="{FF2B5EF4-FFF2-40B4-BE49-F238E27FC236}">
                <a16:creationId xmlns="" xmlns:a16="http://schemas.microsoft.com/office/drawing/2014/main" id="{A82804CE-FD85-43AE-BA66-01171DC79694}"/>
              </a:ext>
            </a:extLst>
          </p:cNvPr>
          <p:cNvGrpSpPr/>
          <p:nvPr>
            <p:custDataLst>
              <p:tags r:id="rId5"/>
            </p:custDataLst>
          </p:nvPr>
        </p:nvGrpSpPr>
        <p:grpSpPr>
          <a:xfrm>
            <a:off x="5014987" y="4982537"/>
            <a:ext cx="2214399" cy="1037618"/>
            <a:chOff x="5926135" y="5087195"/>
            <a:chExt cx="2715045" cy="1037618"/>
          </a:xfrm>
        </p:grpSpPr>
        <p:sp>
          <p:nvSpPr>
            <p:cNvPr id="45" name="PA-文本框 6">
              <a:extLst>
                <a:ext uri="{FF2B5EF4-FFF2-40B4-BE49-F238E27FC236}">
                  <a16:creationId xmlns="" xmlns:a16="http://schemas.microsoft.com/office/drawing/2014/main" id="{4C56F9DB-3F22-4536-B5AF-718F68556128}"/>
                </a:ext>
              </a:extLst>
            </p:cNvPr>
            <p:cNvSpPr txBox="1"/>
            <p:nvPr>
              <p:custDataLst>
                <p:tags r:id="rId9"/>
              </p:custDataLst>
            </p:nvPr>
          </p:nvSpPr>
          <p:spPr>
            <a:xfrm>
              <a:off x="5926135" y="5087195"/>
              <a:ext cx="1926666" cy="338554"/>
            </a:xfrm>
            <a:prstGeom prst="rect">
              <a:avLst/>
            </a:prstGeom>
            <a:noFill/>
          </p:spPr>
          <p:txBody>
            <a:bodyPr wrap="square" rtlCol="0">
              <a:spAutoFit/>
            </a:bodyPr>
            <a:lstStyle/>
            <a:p>
              <a:pPr algn="l"/>
              <a:r>
                <a:rPr lang="zh-CN" altLang="en-US" sz="1600" dirty="0">
                  <a:latin typeface="思源黑体 Normal" panose="020B0400000000000000" pitchFamily="34" charset="-122"/>
                  <a:ea typeface="思源黑体 Normal" panose="020B0400000000000000" pitchFamily="34" charset="-122"/>
                  <a:sym typeface="字魂58号-创中黑" panose="00000500000000000000" pitchFamily="2" charset="-122"/>
                </a:rPr>
                <a:t>输入您的标题</a:t>
              </a:r>
              <a:endParaRPr lang="en-US" sz="1600" dirty="0">
                <a:latin typeface="+mn-ea"/>
                <a:sym typeface="字魂58号-创中黑" panose="00000500000000000000" pitchFamily="2" charset="-122"/>
              </a:endParaRPr>
            </a:p>
          </p:txBody>
        </p:sp>
        <p:sp>
          <p:nvSpPr>
            <p:cNvPr id="46" name="PA-文本框 42">
              <a:extLst>
                <a:ext uri="{FF2B5EF4-FFF2-40B4-BE49-F238E27FC236}">
                  <a16:creationId xmlns="" xmlns:a16="http://schemas.microsoft.com/office/drawing/2014/main" id="{86A1BEA2-CCDB-4A19-88BB-F09F39EE0C19}"/>
                </a:ext>
              </a:extLst>
            </p:cNvPr>
            <p:cNvSpPr txBox="1"/>
            <p:nvPr>
              <p:custDataLst>
                <p:tags r:id="rId10"/>
              </p:custDataLst>
            </p:nvPr>
          </p:nvSpPr>
          <p:spPr>
            <a:xfrm>
              <a:off x="5926137" y="5372299"/>
              <a:ext cx="2715043" cy="752514"/>
            </a:xfrm>
            <a:prstGeom prst="rect">
              <a:avLst/>
            </a:prstGeom>
          </p:spPr>
          <p:txBody>
            <a:bodyPr wrap="square">
              <a:spAutoFit/>
            </a:bodyPr>
            <a:lstStyle>
              <a:defPPr>
                <a:defRPr lang="zh-CN"/>
              </a:defPPr>
              <a:lvl1pPr defTabSz="457143">
                <a:lnSpc>
                  <a:spcPct val="130000"/>
                </a:lnSpc>
                <a:defRPr sz="1400">
                  <a:solidFill>
                    <a:schemeClr val="bg1">
                      <a:lumMod val="50000"/>
                    </a:schemeClr>
                  </a:solidFill>
                  <a:latin typeface="Source Han Sans CN Normal" panose="020B0400000000000000" pitchFamily="34" charset="-128"/>
                  <a:ea typeface="Source Han Sans CN Normal" panose="020B0400000000000000" pitchFamily="34" charset="-128"/>
                </a:defRPr>
              </a:lvl1pPr>
            </a:lstStyle>
            <a:p>
              <a:pPr algn="l"/>
              <a:r>
                <a:rPr lang="zh-CN" altLang="en-US" sz="1100" dirty="0">
                  <a:solidFill>
                    <a:schemeClr val="tx1">
                      <a:lumMod val="50000"/>
                      <a:lumOff val="50000"/>
                    </a:schemeClr>
                  </a:solidFill>
                  <a:latin typeface="思源黑体 Light" panose="020B0300000000000000" pitchFamily="34" charset="-122"/>
                  <a:ea typeface="思源黑体 Light" panose="020B0300000000000000" pitchFamily="34" charset="-122"/>
                  <a:sym typeface="字魂58号-创中黑" panose="00000500000000000000" pitchFamily="2" charset="-122"/>
                </a:rPr>
                <a:t>此处添加详细文本描述，建议与标题相关并符合整体语言风格，语言描述尽量简洁生动。</a:t>
              </a:r>
              <a:endParaRPr lang="id-ID" sz="1100" dirty="0">
                <a:solidFill>
                  <a:schemeClr val="tx1">
                    <a:lumMod val="50000"/>
                    <a:lumOff val="50000"/>
                  </a:schemeClr>
                </a:solidFill>
                <a:latin typeface="思源黑体 Light" panose="020B0300000000000000" pitchFamily="34" charset="-122"/>
                <a:ea typeface="思源黑体 Light" panose="020B0300000000000000" pitchFamily="34" charset="-122"/>
                <a:sym typeface="字魂58号-创中黑" panose="00000500000000000000" pitchFamily="2" charset="-122"/>
              </a:endParaRPr>
            </a:p>
          </p:txBody>
        </p:sp>
      </p:grpSp>
      <p:grpSp>
        <p:nvGrpSpPr>
          <p:cNvPr id="47" name="PA-组合 2">
            <a:extLst>
              <a:ext uri="{FF2B5EF4-FFF2-40B4-BE49-F238E27FC236}">
                <a16:creationId xmlns="" xmlns:a16="http://schemas.microsoft.com/office/drawing/2014/main" id="{E44466C8-7911-4656-9920-77F32B597161}"/>
              </a:ext>
            </a:extLst>
          </p:cNvPr>
          <p:cNvGrpSpPr/>
          <p:nvPr>
            <p:custDataLst>
              <p:tags r:id="rId6"/>
            </p:custDataLst>
          </p:nvPr>
        </p:nvGrpSpPr>
        <p:grpSpPr>
          <a:xfrm>
            <a:off x="7914323" y="4982537"/>
            <a:ext cx="2214397" cy="1037618"/>
            <a:chOff x="5926136" y="5087195"/>
            <a:chExt cx="2715044" cy="1037618"/>
          </a:xfrm>
        </p:grpSpPr>
        <p:sp>
          <p:nvSpPr>
            <p:cNvPr id="48" name="PA-文本框 6">
              <a:extLst>
                <a:ext uri="{FF2B5EF4-FFF2-40B4-BE49-F238E27FC236}">
                  <a16:creationId xmlns="" xmlns:a16="http://schemas.microsoft.com/office/drawing/2014/main" id="{47A3A598-8BD5-4131-8B5C-A084B485DA9A}"/>
                </a:ext>
              </a:extLst>
            </p:cNvPr>
            <p:cNvSpPr txBox="1"/>
            <p:nvPr>
              <p:custDataLst>
                <p:tags r:id="rId7"/>
              </p:custDataLst>
            </p:nvPr>
          </p:nvSpPr>
          <p:spPr>
            <a:xfrm>
              <a:off x="5926136" y="5087195"/>
              <a:ext cx="1926667" cy="338554"/>
            </a:xfrm>
            <a:prstGeom prst="rect">
              <a:avLst/>
            </a:prstGeom>
            <a:noFill/>
          </p:spPr>
          <p:txBody>
            <a:bodyPr wrap="square" rtlCol="0">
              <a:spAutoFit/>
            </a:bodyPr>
            <a:lstStyle/>
            <a:p>
              <a:pPr algn="l"/>
              <a:r>
                <a:rPr lang="zh-CN" altLang="en-US" sz="1600" dirty="0">
                  <a:latin typeface="思源黑体 Normal" panose="020B0400000000000000" pitchFamily="34" charset="-122"/>
                  <a:ea typeface="思源黑体 Normal" panose="020B0400000000000000" pitchFamily="34" charset="-122"/>
                  <a:sym typeface="字魂58号-创中黑" panose="00000500000000000000" pitchFamily="2" charset="-122"/>
                </a:rPr>
                <a:t>输入您的标题</a:t>
              </a:r>
              <a:endParaRPr lang="en-US" sz="1600" dirty="0">
                <a:latin typeface="+mn-ea"/>
                <a:sym typeface="字魂58号-创中黑" panose="00000500000000000000" pitchFamily="2" charset="-122"/>
              </a:endParaRPr>
            </a:p>
          </p:txBody>
        </p:sp>
        <p:sp>
          <p:nvSpPr>
            <p:cNvPr id="49" name="PA-文本框 42">
              <a:extLst>
                <a:ext uri="{FF2B5EF4-FFF2-40B4-BE49-F238E27FC236}">
                  <a16:creationId xmlns="" xmlns:a16="http://schemas.microsoft.com/office/drawing/2014/main" id="{B9DCBE36-C4C0-4BE1-A371-85AC8EB99E69}"/>
                </a:ext>
              </a:extLst>
            </p:cNvPr>
            <p:cNvSpPr txBox="1"/>
            <p:nvPr>
              <p:custDataLst>
                <p:tags r:id="rId8"/>
              </p:custDataLst>
            </p:nvPr>
          </p:nvSpPr>
          <p:spPr>
            <a:xfrm>
              <a:off x="5926138" y="5372299"/>
              <a:ext cx="2715042" cy="752514"/>
            </a:xfrm>
            <a:prstGeom prst="rect">
              <a:avLst/>
            </a:prstGeom>
          </p:spPr>
          <p:txBody>
            <a:bodyPr wrap="square">
              <a:spAutoFit/>
            </a:bodyPr>
            <a:lstStyle>
              <a:defPPr>
                <a:defRPr lang="zh-CN"/>
              </a:defPPr>
              <a:lvl1pPr defTabSz="457143">
                <a:lnSpc>
                  <a:spcPct val="130000"/>
                </a:lnSpc>
                <a:defRPr sz="1400">
                  <a:solidFill>
                    <a:schemeClr val="bg1">
                      <a:lumMod val="50000"/>
                    </a:schemeClr>
                  </a:solidFill>
                  <a:latin typeface="Source Han Sans CN Normal" panose="020B0400000000000000" pitchFamily="34" charset="-128"/>
                  <a:ea typeface="Source Han Sans CN Normal" panose="020B0400000000000000" pitchFamily="34" charset="-128"/>
                </a:defRPr>
              </a:lvl1pPr>
            </a:lstStyle>
            <a:p>
              <a:pPr algn="l"/>
              <a:r>
                <a:rPr lang="zh-CN" altLang="en-US" sz="1100" dirty="0">
                  <a:solidFill>
                    <a:schemeClr val="tx1">
                      <a:lumMod val="50000"/>
                      <a:lumOff val="50000"/>
                    </a:schemeClr>
                  </a:solidFill>
                  <a:latin typeface="思源黑体 Light" panose="020B0300000000000000" pitchFamily="34" charset="-122"/>
                  <a:ea typeface="思源黑体 Light" panose="020B0300000000000000" pitchFamily="34" charset="-122"/>
                  <a:sym typeface="字魂58号-创中黑" panose="00000500000000000000" pitchFamily="2" charset="-122"/>
                </a:rPr>
                <a:t>此处添加详细文本描述，建议与标题相关并符合整体语言风格，语言描述尽量简洁生动。</a:t>
              </a:r>
              <a:endParaRPr lang="id-ID" sz="1100" dirty="0">
                <a:solidFill>
                  <a:schemeClr val="tx1">
                    <a:lumMod val="50000"/>
                    <a:lumOff val="50000"/>
                  </a:schemeClr>
                </a:solidFill>
                <a:latin typeface="思源黑体 Light" panose="020B0300000000000000" pitchFamily="34" charset="-122"/>
                <a:ea typeface="思源黑体 Light" panose="020B0300000000000000" pitchFamily="34" charset="-122"/>
                <a:sym typeface="字魂58号-创中黑" panose="00000500000000000000" pitchFamily="2" charset="-122"/>
              </a:endParaRPr>
            </a:p>
          </p:txBody>
        </p:sp>
      </p:grpSp>
    </p:spTree>
    <p:extLst>
      <p:ext uri="{BB962C8B-B14F-4D97-AF65-F5344CB8AC3E}">
        <p14:creationId xmlns:p14="http://schemas.microsoft.com/office/powerpoint/2010/main" val="791460324"/>
      </p:ext>
    </p:extLst>
  </p:cSld>
  <p:clrMapOvr>
    <a:masterClrMapping/>
  </p:clrMapOvr>
  <mc:AlternateContent xmlns:mc="http://schemas.openxmlformats.org/markup-compatibility/2006" xmlns:p14="http://schemas.microsoft.com/office/powerpoint/2010/main">
    <mc:Choice Requires="p14">
      <p:transition spd="slow" p14:dur="1200" advTm="1000">
        <p14:prism/>
      </p:transition>
    </mc:Choice>
    <mc:Fallback xmlns="">
      <p:transition spd="slow" advTm="1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additive="base">
                                        <p:cTn id="7" dur="500" fill="hold"/>
                                        <p:tgtEl>
                                          <p:spTgt spid="18"/>
                                        </p:tgtEl>
                                        <p:attrNameLst>
                                          <p:attrName>ppt_x</p:attrName>
                                        </p:attrNameLst>
                                      </p:cBhvr>
                                      <p:tavLst>
                                        <p:tav tm="0">
                                          <p:val>
                                            <p:strVal val="1+#ppt_w/2"/>
                                          </p:val>
                                        </p:tav>
                                        <p:tav tm="100000">
                                          <p:val>
                                            <p:strVal val="#ppt_x"/>
                                          </p:val>
                                        </p:tav>
                                      </p:tavLst>
                                    </p:anim>
                                    <p:anim calcmode="lin" valueType="num">
                                      <p:cBhvr additive="base">
                                        <p:cTn id="8" dur="500" fill="hold"/>
                                        <p:tgtEl>
                                          <p:spTgt spid="18"/>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53" presetClass="entr" presetSubtype="16" fill="hold" nodeType="afterEffect">
                                  <p:stCondLst>
                                    <p:cond delay="0"/>
                                  </p:stCondLst>
                                  <p:childTnLst>
                                    <p:set>
                                      <p:cBhvr>
                                        <p:cTn id="11" dur="1" fill="hold">
                                          <p:stCondLst>
                                            <p:cond delay="0"/>
                                          </p:stCondLst>
                                        </p:cTn>
                                        <p:tgtEl>
                                          <p:spTgt spid="22"/>
                                        </p:tgtEl>
                                        <p:attrNameLst>
                                          <p:attrName>style.visibility</p:attrName>
                                        </p:attrNameLst>
                                      </p:cBhvr>
                                      <p:to>
                                        <p:strVal val="visible"/>
                                      </p:to>
                                    </p:set>
                                    <p:anim calcmode="lin" valueType="num">
                                      <p:cBhvr>
                                        <p:cTn id="12" dur="500" fill="hold"/>
                                        <p:tgtEl>
                                          <p:spTgt spid="22"/>
                                        </p:tgtEl>
                                        <p:attrNameLst>
                                          <p:attrName>ppt_w</p:attrName>
                                        </p:attrNameLst>
                                      </p:cBhvr>
                                      <p:tavLst>
                                        <p:tav tm="0">
                                          <p:val>
                                            <p:fltVal val="0"/>
                                          </p:val>
                                        </p:tav>
                                        <p:tav tm="100000">
                                          <p:val>
                                            <p:strVal val="#ppt_w"/>
                                          </p:val>
                                        </p:tav>
                                      </p:tavLst>
                                    </p:anim>
                                    <p:anim calcmode="lin" valueType="num">
                                      <p:cBhvr>
                                        <p:cTn id="13" dur="500" fill="hold"/>
                                        <p:tgtEl>
                                          <p:spTgt spid="22"/>
                                        </p:tgtEl>
                                        <p:attrNameLst>
                                          <p:attrName>ppt_h</p:attrName>
                                        </p:attrNameLst>
                                      </p:cBhvr>
                                      <p:tavLst>
                                        <p:tav tm="0">
                                          <p:val>
                                            <p:fltVal val="0"/>
                                          </p:val>
                                        </p:tav>
                                        <p:tav tm="100000">
                                          <p:val>
                                            <p:strVal val="#ppt_h"/>
                                          </p:val>
                                        </p:tav>
                                      </p:tavLst>
                                    </p:anim>
                                    <p:animEffect transition="in" filter="fade">
                                      <p:cBhvr>
                                        <p:cTn id="14" dur="500"/>
                                        <p:tgtEl>
                                          <p:spTgt spid="22"/>
                                        </p:tgtEl>
                                      </p:cBhvr>
                                    </p:animEffect>
                                  </p:childTnLst>
                                </p:cTn>
                              </p:par>
                              <p:par>
                                <p:cTn id="15" presetID="53" presetClass="entr" presetSubtype="16" fill="hold" nodeType="withEffect">
                                  <p:stCondLst>
                                    <p:cond delay="0"/>
                                  </p:stCondLst>
                                  <p:childTnLst>
                                    <p:set>
                                      <p:cBhvr>
                                        <p:cTn id="16" dur="1" fill="hold">
                                          <p:stCondLst>
                                            <p:cond delay="0"/>
                                          </p:stCondLst>
                                        </p:cTn>
                                        <p:tgtEl>
                                          <p:spTgt spid="33"/>
                                        </p:tgtEl>
                                        <p:attrNameLst>
                                          <p:attrName>style.visibility</p:attrName>
                                        </p:attrNameLst>
                                      </p:cBhvr>
                                      <p:to>
                                        <p:strVal val="visible"/>
                                      </p:to>
                                    </p:set>
                                    <p:anim calcmode="lin" valueType="num">
                                      <p:cBhvr>
                                        <p:cTn id="17" dur="500" fill="hold"/>
                                        <p:tgtEl>
                                          <p:spTgt spid="33"/>
                                        </p:tgtEl>
                                        <p:attrNameLst>
                                          <p:attrName>ppt_w</p:attrName>
                                        </p:attrNameLst>
                                      </p:cBhvr>
                                      <p:tavLst>
                                        <p:tav tm="0">
                                          <p:val>
                                            <p:fltVal val="0"/>
                                          </p:val>
                                        </p:tav>
                                        <p:tav tm="100000">
                                          <p:val>
                                            <p:strVal val="#ppt_w"/>
                                          </p:val>
                                        </p:tav>
                                      </p:tavLst>
                                    </p:anim>
                                    <p:anim calcmode="lin" valueType="num">
                                      <p:cBhvr>
                                        <p:cTn id="18" dur="500" fill="hold"/>
                                        <p:tgtEl>
                                          <p:spTgt spid="33"/>
                                        </p:tgtEl>
                                        <p:attrNameLst>
                                          <p:attrName>ppt_h</p:attrName>
                                        </p:attrNameLst>
                                      </p:cBhvr>
                                      <p:tavLst>
                                        <p:tav tm="0">
                                          <p:val>
                                            <p:fltVal val="0"/>
                                          </p:val>
                                        </p:tav>
                                        <p:tav tm="100000">
                                          <p:val>
                                            <p:strVal val="#ppt_h"/>
                                          </p:val>
                                        </p:tav>
                                      </p:tavLst>
                                    </p:anim>
                                    <p:animEffect transition="in" filter="fade">
                                      <p:cBhvr>
                                        <p:cTn id="19" dur="500"/>
                                        <p:tgtEl>
                                          <p:spTgt spid="33"/>
                                        </p:tgtEl>
                                      </p:cBhvr>
                                    </p:animEffect>
                                  </p:childTnLst>
                                </p:cTn>
                              </p:par>
                              <p:par>
                                <p:cTn id="20" presetID="53" presetClass="entr" presetSubtype="16" fill="hold" nodeType="withEffect">
                                  <p:stCondLst>
                                    <p:cond delay="0"/>
                                  </p:stCondLst>
                                  <p:childTnLst>
                                    <p:set>
                                      <p:cBhvr>
                                        <p:cTn id="21" dur="1" fill="hold">
                                          <p:stCondLst>
                                            <p:cond delay="0"/>
                                          </p:stCondLst>
                                        </p:cTn>
                                        <p:tgtEl>
                                          <p:spTgt spid="37"/>
                                        </p:tgtEl>
                                        <p:attrNameLst>
                                          <p:attrName>style.visibility</p:attrName>
                                        </p:attrNameLst>
                                      </p:cBhvr>
                                      <p:to>
                                        <p:strVal val="visible"/>
                                      </p:to>
                                    </p:set>
                                    <p:anim calcmode="lin" valueType="num">
                                      <p:cBhvr>
                                        <p:cTn id="22" dur="500" fill="hold"/>
                                        <p:tgtEl>
                                          <p:spTgt spid="37"/>
                                        </p:tgtEl>
                                        <p:attrNameLst>
                                          <p:attrName>ppt_w</p:attrName>
                                        </p:attrNameLst>
                                      </p:cBhvr>
                                      <p:tavLst>
                                        <p:tav tm="0">
                                          <p:val>
                                            <p:fltVal val="0"/>
                                          </p:val>
                                        </p:tav>
                                        <p:tav tm="100000">
                                          <p:val>
                                            <p:strVal val="#ppt_w"/>
                                          </p:val>
                                        </p:tav>
                                      </p:tavLst>
                                    </p:anim>
                                    <p:anim calcmode="lin" valueType="num">
                                      <p:cBhvr>
                                        <p:cTn id="23" dur="500" fill="hold"/>
                                        <p:tgtEl>
                                          <p:spTgt spid="37"/>
                                        </p:tgtEl>
                                        <p:attrNameLst>
                                          <p:attrName>ppt_h</p:attrName>
                                        </p:attrNameLst>
                                      </p:cBhvr>
                                      <p:tavLst>
                                        <p:tav tm="0">
                                          <p:val>
                                            <p:fltVal val="0"/>
                                          </p:val>
                                        </p:tav>
                                        <p:tav tm="100000">
                                          <p:val>
                                            <p:strVal val="#ppt_h"/>
                                          </p:val>
                                        </p:tav>
                                      </p:tavLst>
                                    </p:anim>
                                    <p:animEffect transition="in" filter="fade">
                                      <p:cBhvr>
                                        <p:cTn id="24" dur="500"/>
                                        <p:tgtEl>
                                          <p:spTgt spid="37"/>
                                        </p:tgtEl>
                                      </p:cBhvr>
                                    </p:animEffect>
                                  </p:childTnLst>
                                </p:cTn>
                              </p:par>
                            </p:childTnLst>
                          </p:cTn>
                        </p:par>
                        <p:par>
                          <p:cTn id="25" fill="hold">
                            <p:stCondLst>
                              <p:cond delay="1000"/>
                            </p:stCondLst>
                            <p:childTnLst>
                              <p:par>
                                <p:cTn id="26" presetID="22" presetClass="entr" presetSubtype="8" fill="hold" grpId="0" nodeType="afterEffect">
                                  <p:stCondLst>
                                    <p:cond delay="0"/>
                                  </p:stCondLst>
                                  <p:childTnLst>
                                    <p:set>
                                      <p:cBhvr>
                                        <p:cTn id="27" dur="1" fill="hold">
                                          <p:stCondLst>
                                            <p:cond delay="0"/>
                                          </p:stCondLst>
                                        </p:cTn>
                                        <p:tgtEl>
                                          <p:spTgt spid="19"/>
                                        </p:tgtEl>
                                        <p:attrNameLst>
                                          <p:attrName>style.visibility</p:attrName>
                                        </p:attrNameLst>
                                      </p:cBhvr>
                                      <p:to>
                                        <p:strVal val="visible"/>
                                      </p:to>
                                    </p:set>
                                    <p:animEffect transition="in" filter="wipe(left)">
                                      <p:cBhvr>
                                        <p:cTn id="28" dur="500"/>
                                        <p:tgtEl>
                                          <p:spTgt spid="19"/>
                                        </p:tgtEl>
                                      </p:cBhvr>
                                    </p:animEffect>
                                  </p:childTnLst>
                                </p:cTn>
                              </p:par>
                            </p:childTnLst>
                          </p:cTn>
                        </p:par>
                        <p:par>
                          <p:cTn id="29" fill="hold">
                            <p:stCondLst>
                              <p:cond delay="1500"/>
                            </p:stCondLst>
                            <p:childTnLst>
                              <p:par>
                                <p:cTn id="30" presetID="22" presetClass="entr" presetSubtype="8" fill="hold" grpId="0" nodeType="afterEffect">
                                  <p:stCondLst>
                                    <p:cond delay="0"/>
                                  </p:stCondLst>
                                  <p:childTnLst>
                                    <p:set>
                                      <p:cBhvr>
                                        <p:cTn id="31" dur="1" fill="hold">
                                          <p:stCondLst>
                                            <p:cond delay="0"/>
                                          </p:stCondLst>
                                        </p:cTn>
                                        <p:tgtEl>
                                          <p:spTgt spid="20"/>
                                        </p:tgtEl>
                                        <p:attrNameLst>
                                          <p:attrName>style.visibility</p:attrName>
                                        </p:attrNameLst>
                                      </p:cBhvr>
                                      <p:to>
                                        <p:strVal val="visible"/>
                                      </p:to>
                                    </p:set>
                                    <p:animEffect transition="in" filter="wipe(left)">
                                      <p:cBhvr>
                                        <p:cTn id="32" dur="500"/>
                                        <p:tgtEl>
                                          <p:spTgt spid="20"/>
                                        </p:tgtEl>
                                      </p:cBhvr>
                                    </p:animEffect>
                                  </p:childTnLst>
                                </p:cTn>
                              </p:par>
                            </p:childTnLst>
                          </p:cTn>
                        </p:par>
                        <p:par>
                          <p:cTn id="33" fill="hold">
                            <p:stCondLst>
                              <p:cond delay="2000"/>
                            </p:stCondLst>
                            <p:childTnLst>
                              <p:par>
                                <p:cTn id="34" presetID="22" presetClass="entr" presetSubtype="8" fill="hold" grpId="0" nodeType="afterEffect">
                                  <p:stCondLst>
                                    <p:cond delay="0"/>
                                  </p:stCondLst>
                                  <p:childTnLst>
                                    <p:set>
                                      <p:cBhvr>
                                        <p:cTn id="35" dur="1" fill="hold">
                                          <p:stCondLst>
                                            <p:cond delay="0"/>
                                          </p:stCondLst>
                                        </p:cTn>
                                        <p:tgtEl>
                                          <p:spTgt spid="21"/>
                                        </p:tgtEl>
                                        <p:attrNameLst>
                                          <p:attrName>style.visibility</p:attrName>
                                        </p:attrNameLst>
                                      </p:cBhvr>
                                      <p:to>
                                        <p:strVal val="visible"/>
                                      </p:to>
                                    </p:set>
                                    <p:animEffect transition="in" filter="wipe(left)">
                                      <p:cBhvr>
                                        <p:cTn id="36" dur="500"/>
                                        <p:tgtEl>
                                          <p:spTgt spid="21"/>
                                        </p:tgtEl>
                                      </p:cBhvr>
                                    </p:animEffect>
                                  </p:childTnLst>
                                </p:cTn>
                              </p:par>
                            </p:childTnLst>
                          </p:cTn>
                        </p:par>
                        <p:par>
                          <p:cTn id="37" fill="hold">
                            <p:stCondLst>
                              <p:cond delay="2500"/>
                            </p:stCondLst>
                            <p:childTnLst>
                              <p:par>
                                <p:cTn id="38" presetID="22" presetClass="entr" presetSubtype="1" fill="hold" nodeType="afterEffect">
                                  <p:stCondLst>
                                    <p:cond delay="0"/>
                                  </p:stCondLst>
                                  <p:childTnLst>
                                    <p:set>
                                      <p:cBhvr>
                                        <p:cTn id="39" dur="1" fill="hold">
                                          <p:stCondLst>
                                            <p:cond delay="0"/>
                                          </p:stCondLst>
                                        </p:cTn>
                                        <p:tgtEl>
                                          <p:spTgt spid="41"/>
                                        </p:tgtEl>
                                        <p:attrNameLst>
                                          <p:attrName>style.visibility</p:attrName>
                                        </p:attrNameLst>
                                      </p:cBhvr>
                                      <p:to>
                                        <p:strVal val="visible"/>
                                      </p:to>
                                    </p:set>
                                    <p:animEffect transition="in" filter="wipe(up)">
                                      <p:cBhvr>
                                        <p:cTn id="40" dur="500"/>
                                        <p:tgtEl>
                                          <p:spTgt spid="41"/>
                                        </p:tgtEl>
                                      </p:cBhvr>
                                    </p:animEffect>
                                  </p:childTnLst>
                                </p:cTn>
                              </p:par>
                              <p:par>
                                <p:cTn id="41" presetID="22" presetClass="entr" presetSubtype="1" fill="hold" nodeType="withEffect">
                                  <p:stCondLst>
                                    <p:cond delay="0"/>
                                  </p:stCondLst>
                                  <p:childTnLst>
                                    <p:set>
                                      <p:cBhvr>
                                        <p:cTn id="42" dur="1" fill="hold">
                                          <p:stCondLst>
                                            <p:cond delay="0"/>
                                          </p:stCondLst>
                                        </p:cTn>
                                        <p:tgtEl>
                                          <p:spTgt spid="44"/>
                                        </p:tgtEl>
                                        <p:attrNameLst>
                                          <p:attrName>style.visibility</p:attrName>
                                        </p:attrNameLst>
                                      </p:cBhvr>
                                      <p:to>
                                        <p:strVal val="visible"/>
                                      </p:to>
                                    </p:set>
                                    <p:animEffect transition="in" filter="wipe(up)">
                                      <p:cBhvr>
                                        <p:cTn id="43" dur="500"/>
                                        <p:tgtEl>
                                          <p:spTgt spid="44"/>
                                        </p:tgtEl>
                                      </p:cBhvr>
                                    </p:animEffect>
                                  </p:childTnLst>
                                </p:cTn>
                              </p:par>
                              <p:par>
                                <p:cTn id="44" presetID="22" presetClass="entr" presetSubtype="1" fill="hold" nodeType="withEffect">
                                  <p:stCondLst>
                                    <p:cond delay="0"/>
                                  </p:stCondLst>
                                  <p:childTnLst>
                                    <p:set>
                                      <p:cBhvr>
                                        <p:cTn id="45" dur="1" fill="hold">
                                          <p:stCondLst>
                                            <p:cond delay="0"/>
                                          </p:stCondLst>
                                        </p:cTn>
                                        <p:tgtEl>
                                          <p:spTgt spid="47"/>
                                        </p:tgtEl>
                                        <p:attrNameLst>
                                          <p:attrName>style.visibility</p:attrName>
                                        </p:attrNameLst>
                                      </p:cBhvr>
                                      <p:to>
                                        <p:strVal val="visible"/>
                                      </p:to>
                                    </p:set>
                                    <p:animEffect transition="in" filter="wipe(up)">
                                      <p:cBhvr>
                                        <p:cTn id="46" dur="500"/>
                                        <p:tgtEl>
                                          <p:spTgt spid="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20" grpId="0"/>
      <p:bldP spid="21" grpId="0"/>
    </p:bldLst>
  </p:timing>
</p:sld>
</file>

<file path=ppt/tags/tag1.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OTHERS"/>
  <p:tag name="ID" val="553512"/>
</p:tagLst>
</file>

<file path=ppt/tags/tag10.xml><?xml version="1.0" encoding="utf-8"?>
<p:tagLst xmlns:a="http://schemas.openxmlformats.org/drawingml/2006/main" xmlns:r="http://schemas.openxmlformats.org/officeDocument/2006/relationships" xmlns:p="http://schemas.openxmlformats.org/presentationml/2006/main">
  <p:tag name="PA" val="v3.2.0"/>
</p:tagLst>
</file>

<file path=ppt/tags/tag100.xml><?xml version="1.0" encoding="utf-8"?>
<p:tagLst xmlns:a="http://schemas.openxmlformats.org/drawingml/2006/main" xmlns:r="http://schemas.openxmlformats.org/officeDocument/2006/relationships" xmlns:p="http://schemas.openxmlformats.org/presentationml/2006/main">
  <p:tag name="TIMING" val="|0.9"/>
</p:tagLst>
</file>

<file path=ppt/tags/tag101.xml><?xml version="1.0" encoding="utf-8"?>
<p:tagLst xmlns:a="http://schemas.openxmlformats.org/drawingml/2006/main" xmlns:r="http://schemas.openxmlformats.org/officeDocument/2006/relationships" xmlns:p="http://schemas.openxmlformats.org/presentationml/2006/main">
  <p:tag name="PA" val="v3.2.0"/>
</p:tagLst>
</file>

<file path=ppt/tags/tag102.xml><?xml version="1.0" encoding="utf-8"?>
<p:tagLst xmlns:a="http://schemas.openxmlformats.org/drawingml/2006/main" xmlns:r="http://schemas.openxmlformats.org/officeDocument/2006/relationships" xmlns:p="http://schemas.openxmlformats.org/presentationml/2006/main">
  <p:tag name="PA" val="v3.2.0"/>
</p:tagLst>
</file>

<file path=ppt/tags/tag103.xml><?xml version="1.0" encoding="utf-8"?>
<p:tagLst xmlns:a="http://schemas.openxmlformats.org/drawingml/2006/main" xmlns:r="http://schemas.openxmlformats.org/officeDocument/2006/relationships" xmlns:p="http://schemas.openxmlformats.org/presentationml/2006/main">
  <p:tag name="PA" val="v3.2.0"/>
</p:tagLst>
</file>

<file path=ppt/tags/tag104.xml><?xml version="1.0" encoding="utf-8"?>
<p:tagLst xmlns:a="http://schemas.openxmlformats.org/drawingml/2006/main" xmlns:r="http://schemas.openxmlformats.org/officeDocument/2006/relationships" xmlns:p="http://schemas.openxmlformats.org/presentationml/2006/main">
  <p:tag name="PA" val="v3.2.0"/>
</p:tagLst>
</file>

<file path=ppt/tags/tag105.xml><?xml version="1.0" encoding="utf-8"?>
<p:tagLst xmlns:a="http://schemas.openxmlformats.org/drawingml/2006/main" xmlns:r="http://schemas.openxmlformats.org/officeDocument/2006/relationships" xmlns:p="http://schemas.openxmlformats.org/presentationml/2006/main">
  <p:tag name="PA" val="v3.2.0"/>
</p:tagLst>
</file>

<file path=ppt/tags/tag106.xml><?xml version="1.0" encoding="utf-8"?>
<p:tagLst xmlns:a="http://schemas.openxmlformats.org/drawingml/2006/main" xmlns:r="http://schemas.openxmlformats.org/officeDocument/2006/relationships" xmlns:p="http://schemas.openxmlformats.org/presentationml/2006/main">
  <p:tag name="PA" val="v3.2.0"/>
</p:tagLst>
</file>

<file path=ppt/tags/tag107.xml><?xml version="1.0" encoding="utf-8"?>
<p:tagLst xmlns:a="http://schemas.openxmlformats.org/drawingml/2006/main" xmlns:r="http://schemas.openxmlformats.org/officeDocument/2006/relationships" xmlns:p="http://schemas.openxmlformats.org/presentationml/2006/main">
  <p:tag name="PA" val="v3.2.0"/>
</p:tagLst>
</file>

<file path=ppt/tags/tag108.xml><?xml version="1.0" encoding="utf-8"?>
<p:tagLst xmlns:a="http://schemas.openxmlformats.org/drawingml/2006/main" xmlns:r="http://schemas.openxmlformats.org/officeDocument/2006/relationships" xmlns:p="http://schemas.openxmlformats.org/presentationml/2006/main">
  <p:tag name="PA" val="v3.2.0"/>
</p:tagLst>
</file>

<file path=ppt/tags/tag109.xml><?xml version="1.0" encoding="utf-8"?>
<p:tagLst xmlns:a="http://schemas.openxmlformats.org/drawingml/2006/main" xmlns:r="http://schemas.openxmlformats.org/officeDocument/2006/relationships" xmlns:p="http://schemas.openxmlformats.org/presentationml/2006/main">
  <p:tag name="PA" val="v3.2.0"/>
</p:tagLst>
</file>

<file path=ppt/tags/tag11.xml><?xml version="1.0" encoding="utf-8"?>
<p:tagLst xmlns:a="http://schemas.openxmlformats.org/drawingml/2006/main" xmlns:r="http://schemas.openxmlformats.org/officeDocument/2006/relationships" xmlns:p="http://schemas.openxmlformats.org/presentationml/2006/main">
  <p:tag name="PA" val="v3.2.0"/>
</p:tagLst>
</file>

<file path=ppt/tags/tag110.xml><?xml version="1.0" encoding="utf-8"?>
<p:tagLst xmlns:a="http://schemas.openxmlformats.org/drawingml/2006/main" xmlns:r="http://schemas.openxmlformats.org/officeDocument/2006/relationships" xmlns:p="http://schemas.openxmlformats.org/presentationml/2006/main">
  <p:tag name="PA" val="v3.2.0"/>
</p:tagLst>
</file>

<file path=ppt/tags/tag111.xml><?xml version="1.0" encoding="utf-8"?>
<p:tagLst xmlns:a="http://schemas.openxmlformats.org/drawingml/2006/main" xmlns:r="http://schemas.openxmlformats.org/officeDocument/2006/relationships" xmlns:p="http://schemas.openxmlformats.org/presentationml/2006/main">
  <p:tag name="PA" val="v3.2.0"/>
</p:tagLst>
</file>

<file path=ppt/tags/tag112.xml><?xml version="1.0" encoding="utf-8"?>
<p:tagLst xmlns:a="http://schemas.openxmlformats.org/drawingml/2006/main" xmlns:r="http://schemas.openxmlformats.org/officeDocument/2006/relationships" xmlns:p="http://schemas.openxmlformats.org/presentationml/2006/main">
  <p:tag name="PA" val="v3.2.0"/>
</p:tagLst>
</file>

<file path=ppt/tags/tag113.xml><?xml version="1.0" encoding="utf-8"?>
<p:tagLst xmlns:a="http://schemas.openxmlformats.org/drawingml/2006/main" xmlns:r="http://schemas.openxmlformats.org/officeDocument/2006/relationships" xmlns:p="http://schemas.openxmlformats.org/presentationml/2006/main">
  <p:tag name="PA" val="v3.2.0"/>
</p:tagLst>
</file>

<file path=ppt/tags/tag114.xml><?xml version="1.0" encoding="utf-8"?>
<p:tagLst xmlns:a="http://schemas.openxmlformats.org/drawingml/2006/main" xmlns:r="http://schemas.openxmlformats.org/officeDocument/2006/relationships" xmlns:p="http://schemas.openxmlformats.org/presentationml/2006/main">
  <p:tag name="PA" val="v3.2.0"/>
</p:tagLst>
</file>

<file path=ppt/tags/tag115.xml><?xml version="1.0" encoding="utf-8"?>
<p:tagLst xmlns:a="http://schemas.openxmlformats.org/drawingml/2006/main" xmlns:r="http://schemas.openxmlformats.org/officeDocument/2006/relationships" xmlns:p="http://schemas.openxmlformats.org/presentationml/2006/main">
  <p:tag name="PA" val="v3.2.0"/>
</p:tagLst>
</file>

<file path=ppt/tags/tag116.xml><?xml version="1.0" encoding="utf-8"?>
<p:tagLst xmlns:a="http://schemas.openxmlformats.org/drawingml/2006/main" xmlns:r="http://schemas.openxmlformats.org/officeDocument/2006/relationships" xmlns:p="http://schemas.openxmlformats.org/presentationml/2006/main">
  <p:tag name="PA" val="v3.2.0"/>
</p:tagLst>
</file>

<file path=ppt/tags/tag117.xml><?xml version="1.0" encoding="utf-8"?>
<p:tagLst xmlns:a="http://schemas.openxmlformats.org/drawingml/2006/main" xmlns:r="http://schemas.openxmlformats.org/officeDocument/2006/relationships" xmlns:p="http://schemas.openxmlformats.org/presentationml/2006/main">
  <p:tag name="PA" val="v3.2.0"/>
</p:tagLst>
</file>

<file path=ppt/tags/tag118.xml><?xml version="1.0" encoding="utf-8"?>
<p:tagLst xmlns:a="http://schemas.openxmlformats.org/drawingml/2006/main" xmlns:r="http://schemas.openxmlformats.org/officeDocument/2006/relationships" xmlns:p="http://schemas.openxmlformats.org/presentationml/2006/main">
  <p:tag name="PA" val="v3.2.0"/>
</p:tagLst>
</file>

<file path=ppt/tags/tag119.xml><?xml version="1.0" encoding="utf-8"?>
<p:tagLst xmlns:a="http://schemas.openxmlformats.org/drawingml/2006/main" xmlns:r="http://schemas.openxmlformats.org/officeDocument/2006/relationships" xmlns:p="http://schemas.openxmlformats.org/presentationml/2006/main">
  <p:tag name="PA" val="v3.2.0"/>
</p:tagLst>
</file>

<file path=ppt/tags/tag12.xml><?xml version="1.0" encoding="utf-8"?>
<p:tagLst xmlns:a="http://schemas.openxmlformats.org/drawingml/2006/main" xmlns:r="http://schemas.openxmlformats.org/officeDocument/2006/relationships" xmlns:p="http://schemas.openxmlformats.org/presentationml/2006/main">
  <p:tag name="PA" val="v3.2.0"/>
</p:tagLst>
</file>

<file path=ppt/tags/tag120.xml><?xml version="1.0" encoding="utf-8"?>
<p:tagLst xmlns:a="http://schemas.openxmlformats.org/drawingml/2006/main" xmlns:r="http://schemas.openxmlformats.org/officeDocument/2006/relationships" xmlns:p="http://schemas.openxmlformats.org/presentationml/2006/main">
  <p:tag name="PA" val="v3.2.0"/>
</p:tagLst>
</file>

<file path=ppt/tags/tag121.xml><?xml version="1.0" encoding="utf-8"?>
<p:tagLst xmlns:a="http://schemas.openxmlformats.org/drawingml/2006/main" xmlns:r="http://schemas.openxmlformats.org/officeDocument/2006/relationships" xmlns:p="http://schemas.openxmlformats.org/presentationml/2006/main">
  <p:tag name="PA" val="v3.2.0"/>
</p:tagLst>
</file>

<file path=ppt/tags/tag122.xml><?xml version="1.0" encoding="utf-8"?>
<p:tagLst xmlns:a="http://schemas.openxmlformats.org/drawingml/2006/main" xmlns:r="http://schemas.openxmlformats.org/officeDocument/2006/relationships" xmlns:p="http://schemas.openxmlformats.org/presentationml/2006/main">
  <p:tag name="PA" val="v3.2.0"/>
</p:tagLst>
</file>

<file path=ppt/tags/tag123.xml><?xml version="1.0" encoding="utf-8"?>
<p:tagLst xmlns:a="http://schemas.openxmlformats.org/drawingml/2006/main" xmlns:r="http://schemas.openxmlformats.org/officeDocument/2006/relationships" xmlns:p="http://schemas.openxmlformats.org/presentationml/2006/main">
  <p:tag name="PA" val="v3.2.0"/>
</p:tagLst>
</file>

<file path=ppt/tags/tag124.xml><?xml version="1.0" encoding="utf-8"?>
<p:tagLst xmlns:a="http://schemas.openxmlformats.org/drawingml/2006/main" xmlns:r="http://schemas.openxmlformats.org/officeDocument/2006/relationships" xmlns:p="http://schemas.openxmlformats.org/presentationml/2006/main">
  <p:tag name="PA" val="v3.2.0"/>
</p:tagLst>
</file>

<file path=ppt/tags/tag125.xml><?xml version="1.0" encoding="utf-8"?>
<p:tagLst xmlns:a="http://schemas.openxmlformats.org/drawingml/2006/main" xmlns:r="http://schemas.openxmlformats.org/officeDocument/2006/relationships" xmlns:p="http://schemas.openxmlformats.org/presentationml/2006/main">
  <p:tag name="PA" val="v3.2.0"/>
</p:tagLst>
</file>

<file path=ppt/tags/tag126.xml><?xml version="1.0" encoding="utf-8"?>
<p:tagLst xmlns:a="http://schemas.openxmlformats.org/drawingml/2006/main" xmlns:r="http://schemas.openxmlformats.org/officeDocument/2006/relationships" xmlns:p="http://schemas.openxmlformats.org/presentationml/2006/main">
  <p:tag name="PA" val="v3.2.0"/>
</p:tagLst>
</file>

<file path=ppt/tags/tag127.xml><?xml version="1.0" encoding="utf-8"?>
<p:tagLst xmlns:a="http://schemas.openxmlformats.org/drawingml/2006/main" xmlns:r="http://schemas.openxmlformats.org/officeDocument/2006/relationships" xmlns:p="http://schemas.openxmlformats.org/presentationml/2006/main">
  <p:tag name="PA" val="v3.2.0"/>
</p:tagLst>
</file>

<file path=ppt/tags/tag128.xml><?xml version="1.0" encoding="utf-8"?>
<p:tagLst xmlns:a="http://schemas.openxmlformats.org/drawingml/2006/main" xmlns:r="http://schemas.openxmlformats.org/officeDocument/2006/relationships" xmlns:p="http://schemas.openxmlformats.org/presentationml/2006/main">
  <p:tag name="PA" val="v3.2.0"/>
</p:tagLst>
</file>

<file path=ppt/tags/tag129.xml><?xml version="1.0" encoding="utf-8"?>
<p:tagLst xmlns:a="http://schemas.openxmlformats.org/drawingml/2006/main" xmlns:r="http://schemas.openxmlformats.org/officeDocument/2006/relationships" xmlns:p="http://schemas.openxmlformats.org/presentationml/2006/main">
  <p:tag name="PA" val="v3.2.0"/>
</p:tagLst>
</file>

<file path=ppt/tags/tag13.xml><?xml version="1.0" encoding="utf-8"?>
<p:tagLst xmlns:a="http://schemas.openxmlformats.org/drawingml/2006/main" xmlns:r="http://schemas.openxmlformats.org/officeDocument/2006/relationships" xmlns:p="http://schemas.openxmlformats.org/presentationml/2006/main">
  <p:tag name="PA" val="v3.2.0"/>
</p:tagLst>
</file>

<file path=ppt/tags/tag130.xml><?xml version="1.0" encoding="utf-8"?>
<p:tagLst xmlns:a="http://schemas.openxmlformats.org/drawingml/2006/main" xmlns:r="http://schemas.openxmlformats.org/officeDocument/2006/relationships" xmlns:p="http://schemas.openxmlformats.org/presentationml/2006/main">
  <p:tag name="PA" val="v3.2.0"/>
</p:tagLst>
</file>

<file path=ppt/tags/tag131.xml><?xml version="1.0" encoding="utf-8"?>
<p:tagLst xmlns:a="http://schemas.openxmlformats.org/drawingml/2006/main" xmlns:r="http://schemas.openxmlformats.org/officeDocument/2006/relationships" xmlns:p="http://schemas.openxmlformats.org/presentationml/2006/main">
  <p:tag name="PA" val="v3.2.0"/>
</p:tagLst>
</file>

<file path=ppt/tags/tag132.xml><?xml version="1.0" encoding="utf-8"?>
<p:tagLst xmlns:a="http://schemas.openxmlformats.org/drawingml/2006/main" xmlns:r="http://schemas.openxmlformats.org/officeDocument/2006/relationships" xmlns:p="http://schemas.openxmlformats.org/presentationml/2006/main">
  <p:tag name="PA" val="v3.2.0"/>
</p:tagLst>
</file>

<file path=ppt/tags/tag133.xml><?xml version="1.0" encoding="utf-8"?>
<p:tagLst xmlns:a="http://schemas.openxmlformats.org/drawingml/2006/main" xmlns:r="http://schemas.openxmlformats.org/officeDocument/2006/relationships" xmlns:p="http://schemas.openxmlformats.org/presentationml/2006/main">
  <p:tag name="PA" val="v3.2.0"/>
</p:tagLst>
</file>

<file path=ppt/tags/tag134.xml><?xml version="1.0" encoding="utf-8"?>
<p:tagLst xmlns:a="http://schemas.openxmlformats.org/drawingml/2006/main" xmlns:r="http://schemas.openxmlformats.org/officeDocument/2006/relationships" xmlns:p="http://schemas.openxmlformats.org/presentationml/2006/main">
  <p:tag name="PA" val="v3.2.0"/>
</p:tagLst>
</file>

<file path=ppt/tags/tag135.xml><?xml version="1.0" encoding="utf-8"?>
<p:tagLst xmlns:a="http://schemas.openxmlformats.org/drawingml/2006/main" xmlns:r="http://schemas.openxmlformats.org/officeDocument/2006/relationships" xmlns:p="http://schemas.openxmlformats.org/presentationml/2006/main">
  <p:tag name="PA" val="v3.2.0"/>
</p:tagLst>
</file>

<file path=ppt/tags/tag136.xml><?xml version="1.0" encoding="utf-8"?>
<p:tagLst xmlns:a="http://schemas.openxmlformats.org/drawingml/2006/main" xmlns:r="http://schemas.openxmlformats.org/officeDocument/2006/relationships" xmlns:p="http://schemas.openxmlformats.org/presentationml/2006/main">
  <p:tag name="PA" val="v3.2.0"/>
</p:tagLst>
</file>

<file path=ppt/tags/tag137.xml><?xml version="1.0" encoding="utf-8"?>
<p:tagLst xmlns:a="http://schemas.openxmlformats.org/drawingml/2006/main" xmlns:r="http://schemas.openxmlformats.org/officeDocument/2006/relationships" xmlns:p="http://schemas.openxmlformats.org/presentationml/2006/main">
  <p:tag name="PA" val="v3.2.0"/>
</p:tagLst>
</file>

<file path=ppt/tags/tag138.xml><?xml version="1.0" encoding="utf-8"?>
<p:tagLst xmlns:a="http://schemas.openxmlformats.org/drawingml/2006/main" xmlns:r="http://schemas.openxmlformats.org/officeDocument/2006/relationships" xmlns:p="http://schemas.openxmlformats.org/presentationml/2006/main">
  <p:tag name="PA" val="v3.2.0"/>
</p:tagLst>
</file>

<file path=ppt/tags/tag139.xml><?xml version="1.0" encoding="utf-8"?>
<p:tagLst xmlns:a="http://schemas.openxmlformats.org/drawingml/2006/main" xmlns:r="http://schemas.openxmlformats.org/officeDocument/2006/relationships" xmlns:p="http://schemas.openxmlformats.org/presentationml/2006/main">
  <p:tag name="PA" val="v3.2.0"/>
</p:tagLst>
</file>

<file path=ppt/tags/tag14.xml><?xml version="1.0" encoding="utf-8"?>
<p:tagLst xmlns:a="http://schemas.openxmlformats.org/drawingml/2006/main" xmlns:r="http://schemas.openxmlformats.org/officeDocument/2006/relationships" xmlns:p="http://schemas.openxmlformats.org/presentationml/2006/main">
  <p:tag name="PA" val="v3.2.0"/>
</p:tagLst>
</file>

<file path=ppt/tags/tag140.xml><?xml version="1.0" encoding="utf-8"?>
<p:tagLst xmlns:a="http://schemas.openxmlformats.org/drawingml/2006/main" xmlns:r="http://schemas.openxmlformats.org/officeDocument/2006/relationships" xmlns:p="http://schemas.openxmlformats.org/presentationml/2006/main">
  <p:tag name="PA" val="v3.2.0"/>
</p:tagLst>
</file>

<file path=ppt/tags/tag141.xml><?xml version="1.0" encoding="utf-8"?>
<p:tagLst xmlns:a="http://schemas.openxmlformats.org/drawingml/2006/main" xmlns:r="http://schemas.openxmlformats.org/officeDocument/2006/relationships" xmlns:p="http://schemas.openxmlformats.org/presentationml/2006/main">
  <p:tag name="PA" val="v3.2.0"/>
</p:tagLst>
</file>

<file path=ppt/tags/tag142.xml><?xml version="1.0" encoding="utf-8"?>
<p:tagLst xmlns:a="http://schemas.openxmlformats.org/drawingml/2006/main" xmlns:r="http://schemas.openxmlformats.org/officeDocument/2006/relationships" xmlns:p="http://schemas.openxmlformats.org/presentationml/2006/main">
  <p:tag name="PA" val="v3.2.0"/>
</p:tagLst>
</file>

<file path=ppt/tags/tag143.xml><?xml version="1.0" encoding="utf-8"?>
<p:tagLst xmlns:a="http://schemas.openxmlformats.org/drawingml/2006/main" xmlns:r="http://schemas.openxmlformats.org/officeDocument/2006/relationships" xmlns:p="http://schemas.openxmlformats.org/presentationml/2006/main">
  <p:tag name="PA" val="v3.2.0"/>
</p:tagLst>
</file>

<file path=ppt/tags/tag144.xml><?xml version="1.0" encoding="utf-8"?>
<p:tagLst xmlns:a="http://schemas.openxmlformats.org/drawingml/2006/main" xmlns:r="http://schemas.openxmlformats.org/officeDocument/2006/relationships" xmlns:p="http://schemas.openxmlformats.org/presentationml/2006/main">
  <p:tag name="PA" val="v3.2.0"/>
</p:tagLst>
</file>

<file path=ppt/tags/tag145.xml><?xml version="1.0" encoding="utf-8"?>
<p:tagLst xmlns:a="http://schemas.openxmlformats.org/drawingml/2006/main" xmlns:r="http://schemas.openxmlformats.org/officeDocument/2006/relationships" xmlns:p="http://schemas.openxmlformats.org/presentationml/2006/main">
  <p:tag name="PA" val="v3.2.0"/>
</p:tagLst>
</file>

<file path=ppt/tags/tag146.xml><?xml version="1.0" encoding="utf-8"?>
<p:tagLst xmlns:a="http://schemas.openxmlformats.org/drawingml/2006/main" xmlns:r="http://schemas.openxmlformats.org/officeDocument/2006/relationships" xmlns:p="http://schemas.openxmlformats.org/presentationml/2006/main">
  <p:tag name="PA" val="v3.2.0"/>
</p:tagLst>
</file>

<file path=ppt/tags/tag147.xml><?xml version="1.0" encoding="utf-8"?>
<p:tagLst xmlns:a="http://schemas.openxmlformats.org/drawingml/2006/main" xmlns:r="http://schemas.openxmlformats.org/officeDocument/2006/relationships" xmlns:p="http://schemas.openxmlformats.org/presentationml/2006/main">
  <p:tag name="PA" val="v3.2.0"/>
</p:tagLst>
</file>

<file path=ppt/tags/tag148.xml><?xml version="1.0" encoding="utf-8"?>
<p:tagLst xmlns:a="http://schemas.openxmlformats.org/drawingml/2006/main" xmlns:r="http://schemas.openxmlformats.org/officeDocument/2006/relationships" xmlns:p="http://schemas.openxmlformats.org/presentationml/2006/main">
  <p:tag name="PA" val="v3.2.0"/>
</p:tagLst>
</file>

<file path=ppt/tags/tag149.xml><?xml version="1.0" encoding="utf-8"?>
<p:tagLst xmlns:a="http://schemas.openxmlformats.org/drawingml/2006/main" xmlns:r="http://schemas.openxmlformats.org/officeDocument/2006/relationships" xmlns:p="http://schemas.openxmlformats.org/presentationml/2006/main">
  <p:tag name="PA" val="v3.2.0"/>
</p:tagLst>
</file>

<file path=ppt/tags/tag15.xml><?xml version="1.0" encoding="utf-8"?>
<p:tagLst xmlns:a="http://schemas.openxmlformats.org/drawingml/2006/main" xmlns:r="http://schemas.openxmlformats.org/officeDocument/2006/relationships" xmlns:p="http://schemas.openxmlformats.org/presentationml/2006/main">
  <p:tag name="PA" val="v3.2.0"/>
</p:tagLst>
</file>

<file path=ppt/tags/tag150.xml><?xml version="1.0" encoding="utf-8"?>
<p:tagLst xmlns:a="http://schemas.openxmlformats.org/drawingml/2006/main" xmlns:r="http://schemas.openxmlformats.org/officeDocument/2006/relationships" xmlns:p="http://schemas.openxmlformats.org/presentationml/2006/main">
  <p:tag name="PA" val="v3.2.0"/>
</p:tagLst>
</file>

<file path=ppt/tags/tag151.xml><?xml version="1.0" encoding="utf-8"?>
<p:tagLst xmlns:a="http://schemas.openxmlformats.org/drawingml/2006/main" xmlns:r="http://schemas.openxmlformats.org/officeDocument/2006/relationships" xmlns:p="http://schemas.openxmlformats.org/presentationml/2006/main">
  <p:tag name="PA" val="v3.2.0"/>
</p:tagLst>
</file>

<file path=ppt/tags/tag152.xml><?xml version="1.0" encoding="utf-8"?>
<p:tagLst xmlns:a="http://schemas.openxmlformats.org/drawingml/2006/main" xmlns:r="http://schemas.openxmlformats.org/officeDocument/2006/relationships" xmlns:p="http://schemas.openxmlformats.org/presentationml/2006/main">
  <p:tag name="PA" val="v3.2.0"/>
</p:tagLst>
</file>

<file path=ppt/tags/tag153.xml><?xml version="1.0" encoding="utf-8"?>
<p:tagLst xmlns:a="http://schemas.openxmlformats.org/drawingml/2006/main" xmlns:r="http://schemas.openxmlformats.org/officeDocument/2006/relationships" xmlns:p="http://schemas.openxmlformats.org/presentationml/2006/main">
  <p:tag name="PA" val="v3.2.0"/>
</p:tagLst>
</file>

<file path=ppt/tags/tag154.xml><?xml version="1.0" encoding="utf-8"?>
<p:tagLst xmlns:a="http://schemas.openxmlformats.org/drawingml/2006/main" xmlns:r="http://schemas.openxmlformats.org/officeDocument/2006/relationships" xmlns:p="http://schemas.openxmlformats.org/presentationml/2006/main">
  <p:tag name="PA" val="v3.2.0"/>
</p:tagLst>
</file>

<file path=ppt/tags/tag155.xml><?xml version="1.0" encoding="utf-8"?>
<p:tagLst xmlns:a="http://schemas.openxmlformats.org/drawingml/2006/main" xmlns:r="http://schemas.openxmlformats.org/officeDocument/2006/relationships" xmlns:p="http://schemas.openxmlformats.org/presentationml/2006/main">
  <p:tag name="PA" val="v3.2.0"/>
</p:tagLst>
</file>

<file path=ppt/tags/tag156.xml><?xml version="1.0" encoding="utf-8"?>
<p:tagLst xmlns:a="http://schemas.openxmlformats.org/drawingml/2006/main" xmlns:r="http://schemas.openxmlformats.org/officeDocument/2006/relationships" xmlns:p="http://schemas.openxmlformats.org/presentationml/2006/main">
  <p:tag name="PA" val="v3.2.0"/>
</p:tagLst>
</file>

<file path=ppt/tags/tag16.xml><?xml version="1.0" encoding="utf-8"?>
<p:tagLst xmlns:a="http://schemas.openxmlformats.org/drawingml/2006/main" xmlns:r="http://schemas.openxmlformats.org/officeDocument/2006/relationships" xmlns:p="http://schemas.openxmlformats.org/presentationml/2006/main">
  <p:tag name="PA" val="v3.2.0"/>
</p:tagLst>
</file>

<file path=ppt/tags/tag17.xml><?xml version="1.0" encoding="utf-8"?>
<p:tagLst xmlns:a="http://schemas.openxmlformats.org/drawingml/2006/main" xmlns:r="http://schemas.openxmlformats.org/officeDocument/2006/relationships" xmlns:p="http://schemas.openxmlformats.org/presentationml/2006/main">
  <p:tag name="PA" val="v3.2.0"/>
</p:tagLst>
</file>

<file path=ppt/tags/tag18.xml><?xml version="1.0" encoding="utf-8"?>
<p:tagLst xmlns:a="http://schemas.openxmlformats.org/drawingml/2006/main" xmlns:r="http://schemas.openxmlformats.org/officeDocument/2006/relationships" xmlns:p="http://schemas.openxmlformats.org/presentationml/2006/main">
  <p:tag name="PA" val="v3.2.0"/>
</p:tagLst>
</file>

<file path=ppt/tags/tag19.xml><?xml version="1.0" encoding="utf-8"?>
<p:tagLst xmlns:a="http://schemas.openxmlformats.org/drawingml/2006/main" xmlns:r="http://schemas.openxmlformats.org/officeDocument/2006/relationships" xmlns:p="http://schemas.openxmlformats.org/presentationml/2006/main">
  <p:tag name="PA" val="v3.2.0"/>
</p:tagLst>
</file>

<file path=ppt/tags/tag2.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OTHERS"/>
  <p:tag name="ID" val="553512"/>
</p:tagLst>
</file>

<file path=ppt/tags/tag20.xml><?xml version="1.0" encoding="utf-8"?>
<p:tagLst xmlns:a="http://schemas.openxmlformats.org/drawingml/2006/main" xmlns:r="http://schemas.openxmlformats.org/officeDocument/2006/relationships" xmlns:p="http://schemas.openxmlformats.org/presentationml/2006/main">
  <p:tag name="PA" val="v3.2.0"/>
</p:tagLst>
</file>

<file path=ppt/tags/tag21.xml><?xml version="1.0" encoding="utf-8"?>
<p:tagLst xmlns:a="http://schemas.openxmlformats.org/drawingml/2006/main" xmlns:r="http://schemas.openxmlformats.org/officeDocument/2006/relationships" xmlns:p="http://schemas.openxmlformats.org/presentationml/2006/main">
  <p:tag name="PA" val="v3.2.0"/>
</p:tagLst>
</file>

<file path=ppt/tags/tag22.xml><?xml version="1.0" encoding="utf-8"?>
<p:tagLst xmlns:a="http://schemas.openxmlformats.org/drawingml/2006/main" xmlns:r="http://schemas.openxmlformats.org/officeDocument/2006/relationships" xmlns:p="http://schemas.openxmlformats.org/presentationml/2006/main">
  <p:tag name="PA" val="v3.2.0"/>
</p:tagLst>
</file>

<file path=ppt/tags/tag23.xml><?xml version="1.0" encoding="utf-8"?>
<p:tagLst xmlns:a="http://schemas.openxmlformats.org/drawingml/2006/main" xmlns:r="http://schemas.openxmlformats.org/officeDocument/2006/relationships" xmlns:p="http://schemas.openxmlformats.org/presentationml/2006/main">
  <p:tag name="PA" val="v3.2.0"/>
</p:tagLst>
</file>

<file path=ppt/tags/tag24.xml><?xml version="1.0" encoding="utf-8"?>
<p:tagLst xmlns:a="http://schemas.openxmlformats.org/drawingml/2006/main" xmlns:r="http://schemas.openxmlformats.org/officeDocument/2006/relationships" xmlns:p="http://schemas.openxmlformats.org/presentationml/2006/main">
  <p:tag name="PA" val="v3.2.0"/>
</p:tagLst>
</file>

<file path=ppt/tags/tag25.xml><?xml version="1.0" encoding="utf-8"?>
<p:tagLst xmlns:a="http://schemas.openxmlformats.org/drawingml/2006/main" xmlns:r="http://schemas.openxmlformats.org/officeDocument/2006/relationships" xmlns:p="http://schemas.openxmlformats.org/presentationml/2006/main">
  <p:tag name="PA" val="v3.2.0"/>
</p:tagLst>
</file>

<file path=ppt/tags/tag26.xml><?xml version="1.0" encoding="utf-8"?>
<p:tagLst xmlns:a="http://schemas.openxmlformats.org/drawingml/2006/main" xmlns:r="http://schemas.openxmlformats.org/officeDocument/2006/relationships" xmlns:p="http://schemas.openxmlformats.org/presentationml/2006/main">
  <p:tag name="PA" val="v3.2.0"/>
</p:tagLst>
</file>

<file path=ppt/tags/tag27.xml><?xml version="1.0" encoding="utf-8"?>
<p:tagLst xmlns:a="http://schemas.openxmlformats.org/drawingml/2006/main" xmlns:r="http://schemas.openxmlformats.org/officeDocument/2006/relationships" xmlns:p="http://schemas.openxmlformats.org/presentationml/2006/main">
  <p:tag name="PA" val="v3.2.0"/>
</p:tagLst>
</file>

<file path=ppt/tags/tag28.xml><?xml version="1.0" encoding="utf-8"?>
<p:tagLst xmlns:a="http://schemas.openxmlformats.org/drawingml/2006/main" xmlns:r="http://schemas.openxmlformats.org/officeDocument/2006/relationships" xmlns:p="http://schemas.openxmlformats.org/presentationml/2006/main">
  <p:tag name="PA" val="v3.2.0"/>
</p:tagLst>
</file>

<file path=ppt/tags/tag29.xml><?xml version="1.0" encoding="utf-8"?>
<p:tagLst xmlns:a="http://schemas.openxmlformats.org/drawingml/2006/main" xmlns:r="http://schemas.openxmlformats.org/officeDocument/2006/relationships" xmlns:p="http://schemas.openxmlformats.org/presentationml/2006/main">
  <p:tag name="PA" val="v3.2.0"/>
</p:tagLst>
</file>

<file path=ppt/tags/tag3.xml><?xml version="1.0" encoding="utf-8"?>
<p:tagLst xmlns:a="http://schemas.openxmlformats.org/drawingml/2006/main" xmlns:r="http://schemas.openxmlformats.org/officeDocument/2006/relationships" xmlns:p="http://schemas.openxmlformats.org/presentationml/2006/main">
  <p:tag name="PA" val="v3.2.0"/>
</p:tagLst>
</file>

<file path=ppt/tags/tag30.xml><?xml version="1.0" encoding="utf-8"?>
<p:tagLst xmlns:a="http://schemas.openxmlformats.org/drawingml/2006/main" xmlns:r="http://schemas.openxmlformats.org/officeDocument/2006/relationships" xmlns:p="http://schemas.openxmlformats.org/presentationml/2006/main">
  <p:tag name="PA" val="v3.2.0"/>
</p:tagLst>
</file>

<file path=ppt/tags/tag31.xml><?xml version="1.0" encoding="utf-8"?>
<p:tagLst xmlns:a="http://schemas.openxmlformats.org/drawingml/2006/main" xmlns:r="http://schemas.openxmlformats.org/officeDocument/2006/relationships" xmlns:p="http://schemas.openxmlformats.org/presentationml/2006/main">
  <p:tag name="PA" val="v3.2.0"/>
</p:tagLst>
</file>

<file path=ppt/tags/tag32.xml><?xml version="1.0" encoding="utf-8"?>
<p:tagLst xmlns:a="http://schemas.openxmlformats.org/drawingml/2006/main" xmlns:r="http://schemas.openxmlformats.org/officeDocument/2006/relationships" xmlns:p="http://schemas.openxmlformats.org/presentationml/2006/main">
  <p:tag name="PA" val="v3.2.0"/>
</p:tagLst>
</file>

<file path=ppt/tags/tag33.xml><?xml version="1.0" encoding="utf-8"?>
<p:tagLst xmlns:a="http://schemas.openxmlformats.org/drawingml/2006/main" xmlns:r="http://schemas.openxmlformats.org/officeDocument/2006/relationships" xmlns:p="http://schemas.openxmlformats.org/presentationml/2006/main">
  <p:tag name="PA" val="v3.2.0"/>
</p:tagLst>
</file>

<file path=ppt/tags/tag34.xml><?xml version="1.0" encoding="utf-8"?>
<p:tagLst xmlns:a="http://schemas.openxmlformats.org/drawingml/2006/main" xmlns:r="http://schemas.openxmlformats.org/officeDocument/2006/relationships" xmlns:p="http://schemas.openxmlformats.org/presentationml/2006/main">
  <p:tag name="PA" val="v3.2.0"/>
</p:tagLst>
</file>

<file path=ppt/tags/tag35.xml><?xml version="1.0" encoding="utf-8"?>
<p:tagLst xmlns:a="http://schemas.openxmlformats.org/drawingml/2006/main" xmlns:r="http://schemas.openxmlformats.org/officeDocument/2006/relationships" xmlns:p="http://schemas.openxmlformats.org/presentationml/2006/main">
  <p:tag name="PA" val="v3.2.0"/>
</p:tagLst>
</file>

<file path=ppt/tags/tag36.xml><?xml version="1.0" encoding="utf-8"?>
<p:tagLst xmlns:a="http://schemas.openxmlformats.org/drawingml/2006/main" xmlns:r="http://schemas.openxmlformats.org/officeDocument/2006/relationships" xmlns:p="http://schemas.openxmlformats.org/presentationml/2006/main">
  <p:tag name="PA" val="v3.2.0"/>
</p:tagLst>
</file>

<file path=ppt/tags/tag37.xml><?xml version="1.0" encoding="utf-8"?>
<p:tagLst xmlns:a="http://schemas.openxmlformats.org/drawingml/2006/main" xmlns:r="http://schemas.openxmlformats.org/officeDocument/2006/relationships" xmlns:p="http://schemas.openxmlformats.org/presentationml/2006/main">
  <p:tag name="PA" val="v3.2.0"/>
</p:tagLst>
</file>

<file path=ppt/tags/tag38.xml><?xml version="1.0" encoding="utf-8"?>
<p:tagLst xmlns:a="http://schemas.openxmlformats.org/drawingml/2006/main" xmlns:r="http://schemas.openxmlformats.org/officeDocument/2006/relationships" xmlns:p="http://schemas.openxmlformats.org/presentationml/2006/main">
  <p:tag name="PA" val="v5.1.0"/>
</p:tagLst>
</file>

<file path=ppt/tags/tag39.xml><?xml version="1.0" encoding="utf-8"?>
<p:tagLst xmlns:a="http://schemas.openxmlformats.org/drawingml/2006/main" xmlns:r="http://schemas.openxmlformats.org/officeDocument/2006/relationships" xmlns:p="http://schemas.openxmlformats.org/presentationml/2006/main">
  <p:tag name="PA" val="v5.1.0"/>
</p:tagLst>
</file>

<file path=ppt/tags/tag4.xml><?xml version="1.0" encoding="utf-8"?>
<p:tagLst xmlns:a="http://schemas.openxmlformats.org/drawingml/2006/main" xmlns:r="http://schemas.openxmlformats.org/officeDocument/2006/relationships" xmlns:p="http://schemas.openxmlformats.org/presentationml/2006/main">
  <p:tag name="PA" val="v3.2.0"/>
</p:tagLst>
</file>

<file path=ppt/tags/tag40.xml><?xml version="1.0" encoding="utf-8"?>
<p:tagLst xmlns:a="http://schemas.openxmlformats.org/drawingml/2006/main" xmlns:r="http://schemas.openxmlformats.org/officeDocument/2006/relationships" xmlns:p="http://schemas.openxmlformats.org/presentationml/2006/main">
  <p:tag name="PA" val="v5.1.0"/>
</p:tagLst>
</file>

<file path=ppt/tags/tag41.xml><?xml version="1.0" encoding="utf-8"?>
<p:tagLst xmlns:a="http://schemas.openxmlformats.org/drawingml/2006/main" xmlns:r="http://schemas.openxmlformats.org/officeDocument/2006/relationships" xmlns:p="http://schemas.openxmlformats.org/presentationml/2006/main">
  <p:tag name="PA" val="v5.1.0"/>
</p:tagLst>
</file>

<file path=ppt/tags/tag42.xml><?xml version="1.0" encoding="utf-8"?>
<p:tagLst xmlns:a="http://schemas.openxmlformats.org/drawingml/2006/main" xmlns:r="http://schemas.openxmlformats.org/officeDocument/2006/relationships" xmlns:p="http://schemas.openxmlformats.org/presentationml/2006/main">
  <p:tag name="PA" val="v5.1.0"/>
</p:tagLst>
</file>

<file path=ppt/tags/tag43.xml><?xml version="1.0" encoding="utf-8"?>
<p:tagLst xmlns:a="http://schemas.openxmlformats.org/drawingml/2006/main" xmlns:r="http://schemas.openxmlformats.org/officeDocument/2006/relationships" xmlns:p="http://schemas.openxmlformats.org/presentationml/2006/main">
  <p:tag name="PA" val="v5.1.0"/>
</p:tagLst>
</file>

<file path=ppt/tags/tag44.xml><?xml version="1.0" encoding="utf-8"?>
<p:tagLst xmlns:a="http://schemas.openxmlformats.org/drawingml/2006/main" xmlns:r="http://schemas.openxmlformats.org/officeDocument/2006/relationships" xmlns:p="http://schemas.openxmlformats.org/presentationml/2006/main">
  <p:tag name="PA" val="v5.1.0"/>
</p:tagLst>
</file>

<file path=ppt/tags/tag45.xml><?xml version="1.0" encoding="utf-8"?>
<p:tagLst xmlns:a="http://schemas.openxmlformats.org/drawingml/2006/main" xmlns:r="http://schemas.openxmlformats.org/officeDocument/2006/relationships" xmlns:p="http://schemas.openxmlformats.org/presentationml/2006/main">
  <p:tag name="PA" val="v5.1.0"/>
</p:tagLst>
</file>

<file path=ppt/tags/tag46.xml><?xml version="1.0" encoding="utf-8"?>
<p:tagLst xmlns:a="http://schemas.openxmlformats.org/drawingml/2006/main" xmlns:r="http://schemas.openxmlformats.org/officeDocument/2006/relationships" xmlns:p="http://schemas.openxmlformats.org/presentationml/2006/main">
  <p:tag name="PA" val="v5.1.0"/>
</p:tagLst>
</file>

<file path=ppt/tags/tag47.xml><?xml version="1.0" encoding="utf-8"?>
<p:tagLst xmlns:a="http://schemas.openxmlformats.org/drawingml/2006/main" xmlns:r="http://schemas.openxmlformats.org/officeDocument/2006/relationships" xmlns:p="http://schemas.openxmlformats.org/presentationml/2006/main">
  <p:tag name="PA" val="v3.2.0"/>
</p:tagLst>
</file>

<file path=ppt/tags/tag48.xml><?xml version="1.0" encoding="utf-8"?>
<p:tagLst xmlns:a="http://schemas.openxmlformats.org/drawingml/2006/main" xmlns:r="http://schemas.openxmlformats.org/officeDocument/2006/relationships" xmlns:p="http://schemas.openxmlformats.org/presentationml/2006/main">
  <p:tag name="PA" val="v3.2.0"/>
</p:tagLst>
</file>

<file path=ppt/tags/tag49.xml><?xml version="1.0" encoding="utf-8"?>
<p:tagLst xmlns:a="http://schemas.openxmlformats.org/drawingml/2006/main" xmlns:r="http://schemas.openxmlformats.org/officeDocument/2006/relationships" xmlns:p="http://schemas.openxmlformats.org/presentationml/2006/main">
  <p:tag name="PA" val="v3.2.0"/>
</p:tagLst>
</file>

<file path=ppt/tags/tag5.xml><?xml version="1.0" encoding="utf-8"?>
<p:tagLst xmlns:a="http://schemas.openxmlformats.org/drawingml/2006/main" xmlns:r="http://schemas.openxmlformats.org/officeDocument/2006/relationships" xmlns:p="http://schemas.openxmlformats.org/presentationml/2006/main">
  <p:tag name="PA" val="v3.2.0"/>
</p:tagLst>
</file>

<file path=ppt/tags/tag50.xml><?xml version="1.0" encoding="utf-8"?>
<p:tagLst xmlns:a="http://schemas.openxmlformats.org/drawingml/2006/main" xmlns:r="http://schemas.openxmlformats.org/officeDocument/2006/relationships" xmlns:p="http://schemas.openxmlformats.org/presentationml/2006/main">
  <p:tag name="PA" val="v3.2.0"/>
</p:tagLst>
</file>

<file path=ppt/tags/tag51.xml><?xml version="1.0" encoding="utf-8"?>
<p:tagLst xmlns:a="http://schemas.openxmlformats.org/drawingml/2006/main" xmlns:r="http://schemas.openxmlformats.org/officeDocument/2006/relationships" xmlns:p="http://schemas.openxmlformats.org/presentationml/2006/main">
  <p:tag name="PA" val="v3.2.0"/>
</p:tagLst>
</file>

<file path=ppt/tags/tag52.xml><?xml version="1.0" encoding="utf-8"?>
<p:tagLst xmlns:a="http://schemas.openxmlformats.org/drawingml/2006/main" xmlns:r="http://schemas.openxmlformats.org/officeDocument/2006/relationships" xmlns:p="http://schemas.openxmlformats.org/presentationml/2006/main">
  <p:tag name="PA" val="v3.2.0"/>
</p:tagLst>
</file>

<file path=ppt/tags/tag53.xml><?xml version="1.0" encoding="utf-8"?>
<p:tagLst xmlns:a="http://schemas.openxmlformats.org/drawingml/2006/main" xmlns:r="http://schemas.openxmlformats.org/officeDocument/2006/relationships" xmlns:p="http://schemas.openxmlformats.org/presentationml/2006/main">
  <p:tag name="PA" val="v3.2.0"/>
</p:tagLst>
</file>

<file path=ppt/tags/tag54.xml><?xml version="1.0" encoding="utf-8"?>
<p:tagLst xmlns:a="http://schemas.openxmlformats.org/drawingml/2006/main" xmlns:r="http://schemas.openxmlformats.org/officeDocument/2006/relationships" xmlns:p="http://schemas.openxmlformats.org/presentationml/2006/main">
  <p:tag name="PA" val="v3.2.0"/>
</p:tagLst>
</file>

<file path=ppt/tags/tag55.xml><?xml version="1.0" encoding="utf-8"?>
<p:tagLst xmlns:a="http://schemas.openxmlformats.org/drawingml/2006/main" xmlns:r="http://schemas.openxmlformats.org/officeDocument/2006/relationships" xmlns:p="http://schemas.openxmlformats.org/presentationml/2006/main">
  <p:tag name="PA" val="v3.2.0"/>
</p:tagLst>
</file>

<file path=ppt/tags/tag56.xml><?xml version="1.0" encoding="utf-8"?>
<p:tagLst xmlns:a="http://schemas.openxmlformats.org/drawingml/2006/main" xmlns:r="http://schemas.openxmlformats.org/officeDocument/2006/relationships" xmlns:p="http://schemas.openxmlformats.org/presentationml/2006/main">
  <p:tag name="PA" val="v3.2.0"/>
</p:tagLst>
</file>

<file path=ppt/tags/tag57.xml><?xml version="1.0" encoding="utf-8"?>
<p:tagLst xmlns:a="http://schemas.openxmlformats.org/drawingml/2006/main" xmlns:r="http://schemas.openxmlformats.org/officeDocument/2006/relationships" xmlns:p="http://schemas.openxmlformats.org/presentationml/2006/main">
  <p:tag name="PA" val="v3.2.0"/>
</p:tagLst>
</file>

<file path=ppt/tags/tag58.xml><?xml version="1.0" encoding="utf-8"?>
<p:tagLst xmlns:a="http://schemas.openxmlformats.org/drawingml/2006/main" xmlns:r="http://schemas.openxmlformats.org/officeDocument/2006/relationships" xmlns:p="http://schemas.openxmlformats.org/presentationml/2006/main">
  <p:tag name="PA" val="v3.2.0"/>
</p:tagLst>
</file>

<file path=ppt/tags/tag59.xml><?xml version="1.0" encoding="utf-8"?>
<p:tagLst xmlns:a="http://schemas.openxmlformats.org/drawingml/2006/main" xmlns:r="http://schemas.openxmlformats.org/officeDocument/2006/relationships" xmlns:p="http://schemas.openxmlformats.org/presentationml/2006/main">
  <p:tag name="PA" val="v3.2.0"/>
</p:tagLst>
</file>

<file path=ppt/tags/tag6.xml><?xml version="1.0" encoding="utf-8"?>
<p:tagLst xmlns:a="http://schemas.openxmlformats.org/drawingml/2006/main" xmlns:r="http://schemas.openxmlformats.org/officeDocument/2006/relationships" xmlns:p="http://schemas.openxmlformats.org/presentationml/2006/main">
  <p:tag name="PA" val="v3.2.0"/>
</p:tagLst>
</file>

<file path=ppt/tags/tag60.xml><?xml version="1.0" encoding="utf-8"?>
<p:tagLst xmlns:a="http://schemas.openxmlformats.org/drawingml/2006/main" xmlns:r="http://schemas.openxmlformats.org/officeDocument/2006/relationships" xmlns:p="http://schemas.openxmlformats.org/presentationml/2006/main">
  <p:tag name="PA" val="v3.2.0"/>
</p:tagLst>
</file>

<file path=ppt/tags/tag61.xml><?xml version="1.0" encoding="utf-8"?>
<p:tagLst xmlns:a="http://schemas.openxmlformats.org/drawingml/2006/main" xmlns:r="http://schemas.openxmlformats.org/officeDocument/2006/relationships" xmlns:p="http://schemas.openxmlformats.org/presentationml/2006/main">
  <p:tag name="PA" val="v3.2.0"/>
</p:tagLst>
</file>

<file path=ppt/tags/tag62.xml><?xml version="1.0" encoding="utf-8"?>
<p:tagLst xmlns:a="http://schemas.openxmlformats.org/drawingml/2006/main" xmlns:r="http://schemas.openxmlformats.org/officeDocument/2006/relationships" xmlns:p="http://schemas.openxmlformats.org/presentationml/2006/main">
  <p:tag name="PA" val="v3.2.0"/>
</p:tagLst>
</file>

<file path=ppt/tags/tag63.xml><?xml version="1.0" encoding="utf-8"?>
<p:tagLst xmlns:a="http://schemas.openxmlformats.org/drawingml/2006/main" xmlns:r="http://schemas.openxmlformats.org/officeDocument/2006/relationships" xmlns:p="http://schemas.openxmlformats.org/presentationml/2006/main">
  <p:tag name="PA" val="v3.2.0"/>
</p:tagLst>
</file>

<file path=ppt/tags/tag64.xml><?xml version="1.0" encoding="utf-8"?>
<p:tagLst xmlns:a="http://schemas.openxmlformats.org/drawingml/2006/main" xmlns:r="http://schemas.openxmlformats.org/officeDocument/2006/relationships" xmlns:p="http://schemas.openxmlformats.org/presentationml/2006/main">
  <p:tag name="PA" val="v3.2.0"/>
</p:tagLst>
</file>

<file path=ppt/tags/tag65.xml><?xml version="1.0" encoding="utf-8"?>
<p:tagLst xmlns:a="http://schemas.openxmlformats.org/drawingml/2006/main" xmlns:r="http://schemas.openxmlformats.org/officeDocument/2006/relationships" xmlns:p="http://schemas.openxmlformats.org/presentationml/2006/main">
  <p:tag name="PA" val="v3.2.0"/>
</p:tagLst>
</file>

<file path=ppt/tags/tag66.xml><?xml version="1.0" encoding="utf-8"?>
<p:tagLst xmlns:a="http://schemas.openxmlformats.org/drawingml/2006/main" xmlns:r="http://schemas.openxmlformats.org/officeDocument/2006/relationships" xmlns:p="http://schemas.openxmlformats.org/presentationml/2006/main">
  <p:tag name="PA" val="v3.2.0"/>
</p:tagLst>
</file>

<file path=ppt/tags/tag67.xml><?xml version="1.0" encoding="utf-8"?>
<p:tagLst xmlns:a="http://schemas.openxmlformats.org/drawingml/2006/main" xmlns:r="http://schemas.openxmlformats.org/officeDocument/2006/relationships" xmlns:p="http://schemas.openxmlformats.org/presentationml/2006/main">
  <p:tag name="PA" val="v3.2.0"/>
</p:tagLst>
</file>

<file path=ppt/tags/tag68.xml><?xml version="1.0" encoding="utf-8"?>
<p:tagLst xmlns:a="http://schemas.openxmlformats.org/drawingml/2006/main" xmlns:r="http://schemas.openxmlformats.org/officeDocument/2006/relationships" xmlns:p="http://schemas.openxmlformats.org/presentationml/2006/main">
  <p:tag name="PA" val="v3.2.0"/>
</p:tagLst>
</file>

<file path=ppt/tags/tag69.xml><?xml version="1.0" encoding="utf-8"?>
<p:tagLst xmlns:a="http://schemas.openxmlformats.org/drawingml/2006/main" xmlns:r="http://schemas.openxmlformats.org/officeDocument/2006/relationships" xmlns:p="http://schemas.openxmlformats.org/presentationml/2006/main">
  <p:tag name="PA" val="v3.2.0"/>
</p:tagLst>
</file>

<file path=ppt/tags/tag7.xml><?xml version="1.0" encoding="utf-8"?>
<p:tagLst xmlns:a="http://schemas.openxmlformats.org/drawingml/2006/main" xmlns:r="http://schemas.openxmlformats.org/officeDocument/2006/relationships" xmlns:p="http://schemas.openxmlformats.org/presentationml/2006/main">
  <p:tag name="PA" val="v3.2.0"/>
</p:tagLst>
</file>

<file path=ppt/tags/tag70.xml><?xml version="1.0" encoding="utf-8"?>
<p:tagLst xmlns:a="http://schemas.openxmlformats.org/drawingml/2006/main" xmlns:r="http://schemas.openxmlformats.org/officeDocument/2006/relationships" xmlns:p="http://schemas.openxmlformats.org/presentationml/2006/main">
  <p:tag name="PA" val="v3.2.0"/>
</p:tagLst>
</file>

<file path=ppt/tags/tag71.xml><?xml version="1.0" encoding="utf-8"?>
<p:tagLst xmlns:a="http://schemas.openxmlformats.org/drawingml/2006/main" xmlns:r="http://schemas.openxmlformats.org/officeDocument/2006/relationships" xmlns:p="http://schemas.openxmlformats.org/presentationml/2006/main">
  <p:tag name="PA" val="v3.2.0"/>
</p:tagLst>
</file>

<file path=ppt/tags/tag72.xml><?xml version="1.0" encoding="utf-8"?>
<p:tagLst xmlns:a="http://schemas.openxmlformats.org/drawingml/2006/main" xmlns:r="http://schemas.openxmlformats.org/officeDocument/2006/relationships" xmlns:p="http://schemas.openxmlformats.org/presentationml/2006/main">
  <p:tag name="PA" val="v3.2.0"/>
</p:tagLst>
</file>

<file path=ppt/tags/tag73.xml><?xml version="1.0" encoding="utf-8"?>
<p:tagLst xmlns:a="http://schemas.openxmlformats.org/drawingml/2006/main" xmlns:r="http://schemas.openxmlformats.org/officeDocument/2006/relationships" xmlns:p="http://schemas.openxmlformats.org/presentationml/2006/main">
  <p:tag name="PA" val="v3.2.0"/>
</p:tagLst>
</file>

<file path=ppt/tags/tag74.xml><?xml version="1.0" encoding="utf-8"?>
<p:tagLst xmlns:a="http://schemas.openxmlformats.org/drawingml/2006/main" xmlns:r="http://schemas.openxmlformats.org/officeDocument/2006/relationships" xmlns:p="http://schemas.openxmlformats.org/presentationml/2006/main">
  <p:tag name="PA" val="v3.2.0"/>
</p:tagLst>
</file>

<file path=ppt/tags/tag75.xml><?xml version="1.0" encoding="utf-8"?>
<p:tagLst xmlns:a="http://schemas.openxmlformats.org/drawingml/2006/main" xmlns:r="http://schemas.openxmlformats.org/officeDocument/2006/relationships" xmlns:p="http://schemas.openxmlformats.org/presentationml/2006/main">
  <p:tag name="PA" val="v3.2.0"/>
</p:tagLst>
</file>

<file path=ppt/tags/tag76.xml><?xml version="1.0" encoding="utf-8"?>
<p:tagLst xmlns:a="http://schemas.openxmlformats.org/drawingml/2006/main" xmlns:r="http://schemas.openxmlformats.org/officeDocument/2006/relationships" xmlns:p="http://schemas.openxmlformats.org/presentationml/2006/main">
  <p:tag name="PA" val="v3.2.0"/>
</p:tagLst>
</file>

<file path=ppt/tags/tag77.xml><?xml version="1.0" encoding="utf-8"?>
<p:tagLst xmlns:a="http://schemas.openxmlformats.org/drawingml/2006/main" xmlns:r="http://schemas.openxmlformats.org/officeDocument/2006/relationships" xmlns:p="http://schemas.openxmlformats.org/presentationml/2006/main">
  <p:tag name="PA" val="v3.2.0"/>
</p:tagLst>
</file>

<file path=ppt/tags/tag78.xml><?xml version="1.0" encoding="utf-8"?>
<p:tagLst xmlns:a="http://schemas.openxmlformats.org/drawingml/2006/main" xmlns:r="http://schemas.openxmlformats.org/officeDocument/2006/relationships" xmlns:p="http://schemas.openxmlformats.org/presentationml/2006/main">
  <p:tag name="PA" val="v3.2.0"/>
</p:tagLst>
</file>

<file path=ppt/tags/tag79.xml><?xml version="1.0" encoding="utf-8"?>
<p:tagLst xmlns:a="http://schemas.openxmlformats.org/drawingml/2006/main" xmlns:r="http://schemas.openxmlformats.org/officeDocument/2006/relationships" xmlns:p="http://schemas.openxmlformats.org/presentationml/2006/main">
  <p:tag name="PA" val="v3.2.0"/>
</p:tagLst>
</file>

<file path=ppt/tags/tag8.xml><?xml version="1.0" encoding="utf-8"?>
<p:tagLst xmlns:a="http://schemas.openxmlformats.org/drawingml/2006/main" xmlns:r="http://schemas.openxmlformats.org/officeDocument/2006/relationships" xmlns:p="http://schemas.openxmlformats.org/presentationml/2006/main">
  <p:tag name="PA" val="v3.2.0"/>
</p:tagLst>
</file>

<file path=ppt/tags/tag80.xml><?xml version="1.0" encoding="utf-8"?>
<p:tagLst xmlns:a="http://schemas.openxmlformats.org/drawingml/2006/main" xmlns:r="http://schemas.openxmlformats.org/officeDocument/2006/relationships" xmlns:p="http://schemas.openxmlformats.org/presentationml/2006/main">
  <p:tag name="PA" val="v3.2.0"/>
</p:tagLst>
</file>

<file path=ppt/tags/tag81.xml><?xml version="1.0" encoding="utf-8"?>
<p:tagLst xmlns:a="http://schemas.openxmlformats.org/drawingml/2006/main" xmlns:r="http://schemas.openxmlformats.org/officeDocument/2006/relationships" xmlns:p="http://schemas.openxmlformats.org/presentationml/2006/main">
  <p:tag name="PA" val="v3.2.0"/>
</p:tagLst>
</file>

<file path=ppt/tags/tag82.xml><?xml version="1.0" encoding="utf-8"?>
<p:tagLst xmlns:a="http://schemas.openxmlformats.org/drawingml/2006/main" xmlns:r="http://schemas.openxmlformats.org/officeDocument/2006/relationships" xmlns:p="http://schemas.openxmlformats.org/presentationml/2006/main">
  <p:tag name="PA" val="v3.2.0"/>
</p:tagLst>
</file>

<file path=ppt/tags/tag83.xml><?xml version="1.0" encoding="utf-8"?>
<p:tagLst xmlns:a="http://schemas.openxmlformats.org/drawingml/2006/main" xmlns:r="http://schemas.openxmlformats.org/officeDocument/2006/relationships" xmlns:p="http://schemas.openxmlformats.org/presentationml/2006/main">
  <p:tag name="PA" val="v3.2.0"/>
</p:tagLst>
</file>

<file path=ppt/tags/tag84.xml><?xml version="1.0" encoding="utf-8"?>
<p:tagLst xmlns:a="http://schemas.openxmlformats.org/drawingml/2006/main" xmlns:r="http://schemas.openxmlformats.org/officeDocument/2006/relationships" xmlns:p="http://schemas.openxmlformats.org/presentationml/2006/main">
  <p:tag name="PA" val="v3.2.0"/>
</p:tagLst>
</file>

<file path=ppt/tags/tag85.xml><?xml version="1.0" encoding="utf-8"?>
<p:tagLst xmlns:a="http://schemas.openxmlformats.org/drawingml/2006/main" xmlns:r="http://schemas.openxmlformats.org/officeDocument/2006/relationships" xmlns:p="http://schemas.openxmlformats.org/presentationml/2006/main">
  <p:tag name="PA" val="v3.2.0"/>
</p:tagLst>
</file>

<file path=ppt/tags/tag86.xml><?xml version="1.0" encoding="utf-8"?>
<p:tagLst xmlns:a="http://schemas.openxmlformats.org/drawingml/2006/main" xmlns:r="http://schemas.openxmlformats.org/officeDocument/2006/relationships" xmlns:p="http://schemas.openxmlformats.org/presentationml/2006/main">
  <p:tag name="PA" val="v3.2.0"/>
</p:tagLst>
</file>

<file path=ppt/tags/tag87.xml><?xml version="1.0" encoding="utf-8"?>
<p:tagLst xmlns:a="http://schemas.openxmlformats.org/drawingml/2006/main" xmlns:r="http://schemas.openxmlformats.org/officeDocument/2006/relationships" xmlns:p="http://schemas.openxmlformats.org/presentationml/2006/main">
  <p:tag name="PA" val="v3.2.0"/>
</p:tagLst>
</file>

<file path=ppt/tags/tag88.xml><?xml version="1.0" encoding="utf-8"?>
<p:tagLst xmlns:a="http://schemas.openxmlformats.org/drawingml/2006/main" xmlns:r="http://schemas.openxmlformats.org/officeDocument/2006/relationships" xmlns:p="http://schemas.openxmlformats.org/presentationml/2006/main">
  <p:tag name="PA" val="v3.2.0"/>
</p:tagLst>
</file>

<file path=ppt/tags/tag89.xml><?xml version="1.0" encoding="utf-8"?>
<p:tagLst xmlns:a="http://schemas.openxmlformats.org/drawingml/2006/main" xmlns:r="http://schemas.openxmlformats.org/officeDocument/2006/relationships" xmlns:p="http://schemas.openxmlformats.org/presentationml/2006/main">
  <p:tag name="PA" val="v3.2.0"/>
</p:tagLst>
</file>

<file path=ppt/tags/tag9.xml><?xml version="1.0" encoding="utf-8"?>
<p:tagLst xmlns:a="http://schemas.openxmlformats.org/drawingml/2006/main" xmlns:r="http://schemas.openxmlformats.org/officeDocument/2006/relationships" xmlns:p="http://schemas.openxmlformats.org/presentationml/2006/main">
  <p:tag name="PA" val="v3.2.0"/>
</p:tagLst>
</file>

<file path=ppt/tags/tag90.xml><?xml version="1.0" encoding="utf-8"?>
<p:tagLst xmlns:a="http://schemas.openxmlformats.org/drawingml/2006/main" xmlns:r="http://schemas.openxmlformats.org/officeDocument/2006/relationships" xmlns:p="http://schemas.openxmlformats.org/presentationml/2006/main">
  <p:tag name="PA" val="v3.2.0"/>
</p:tagLst>
</file>

<file path=ppt/tags/tag91.xml><?xml version="1.0" encoding="utf-8"?>
<p:tagLst xmlns:a="http://schemas.openxmlformats.org/drawingml/2006/main" xmlns:r="http://schemas.openxmlformats.org/officeDocument/2006/relationships" xmlns:p="http://schemas.openxmlformats.org/presentationml/2006/main">
  <p:tag name="PA" val="v3.2.0"/>
</p:tagLst>
</file>

<file path=ppt/tags/tag92.xml><?xml version="1.0" encoding="utf-8"?>
<p:tagLst xmlns:a="http://schemas.openxmlformats.org/drawingml/2006/main" xmlns:r="http://schemas.openxmlformats.org/officeDocument/2006/relationships" xmlns:p="http://schemas.openxmlformats.org/presentationml/2006/main">
  <p:tag name="PA" val="v3.2.0"/>
</p:tagLst>
</file>

<file path=ppt/tags/tag93.xml><?xml version="1.0" encoding="utf-8"?>
<p:tagLst xmlns:a="http://schemas.openxmlformats.org/drawingml/2006/main" xmlns:r="http://schemas.openxmlformats.org/officeDocument/2006/relationships" xmlns:p="http://schemas.openxmlformats.org/presentationml/2006/main">
  <p:tag name="PA" val="v3.2.0"/>
</p:tagLst>
</file>

<file path=ppt/tags/tag94.xml><?xml version="1.0" encoding="utf-8"?>
<p:tagLst xmlns:a="http://schemas.openxmlformats.org/drawingml/2006/main" xmlns:r="http://schemas.openxmlformats.org/officeDocument/2006/relationships" xmlns:p="http://schemas.openxmlformats.org/presentationml/2006/main">
  <p:tag name="PA" val="v3.2.0"/>
</p:tagLst>
</file>

<file path=ppt/tags/tag95.xml><?xml version="1.0" encoding="utf-8"?>
<p:tagLst xmlns:a="http://schemas.openxmlformats.org/drawingml/2006/main" xmlns:r="http://schemas.openxmlformats.org/officeDocument/2006/relationships" xmlns:p="http://schemas.openxmlformats.org/presentationml/2006/main">
  <p:tag name="PA" val="v3.2.0"/>
</p:tagLst>
</file>

<file path=ppt/tags/tag96.xml><?xml version="1.0" encoding="utf-8"?>
<p:tagLst xmlns:a="http://schemas.openxmlformats.org/drawingml/2006/main" xmlns:r="http://schemas.openxmlformats.org/officeDocument/2006/relationships" xmlns:p="http://schemas.openxmlformats.org/presentationml/2006/main">
  <p:tag name="PA" val="v3.2.0"/>
</p:tagLst>
</file>

<file path=ppt/tags/tag97.xml><?xml version="1.0" encoding="utf-8"?>
<p:tagLst xmlns:a="http://schemas.openxmlformats.org/drawingml/2006/main" xmlns:r="http://schemas.openxmlformats.org/officeDocument/2006/relationships" xmlns:p="http://schemas.openxmlformats.org/presentationml/2006/main">
  <p:tag name="PA" val="v3.2.0"/>
</p:tagLst>
</file>

<file path=ppt/tags/tag98.xml><?xml version="1.0" encoding="utf-8"?>
<p:tagLst xmlns:a="http://schemas.openxmlformats.org/drawingml/2006/main" xmlns:r="http://schemas.openxmlformats.org/officeDocument/2006/relationships" xmlns:p="http://schemas.openxmlformats.org/presentationml/2006/main">
  <p:tag name="PA" val="v3.2.0"/>
</p:tagLst>
</file>

<file path=ppt/tags/tag99.xml><?xml version="1.0" encoding="utf-8"?>
<p:tagLst xmlns:a="http://schemas.openxmlformats.org/drawingml/2006/main" xmlns:r="http://schemas.openxmlformats.org/officeDocument/2006/relationships" xmlns:p="http://schemas.openxmlformats.org/presentationml/2006/main">
  <p:tag name="PA" val="v3.2.0"/>
</p:tagLst>
</file>

<file path=ppt/theme/theme1.xml><?xml version="1.0" encoding="utf-8"?>
<a:theme xmlns:a="http://schemas.openxmlformats.org/drawingml/2006/main" name="第一PPT，www.1ppt.com">
  <a:themeElements>
    <a:clrScheme name="自定义 498">
      <a:dk1>
        <a:sysClr val="windowText" lastClr="000000"/>
      </a:dk1>
      <a:lt1>
        <a:sysClr val="window" lastClr="FFFFFF"/>
      </a:lt1>
      <a:dk2>
        <a:srgbClr val="44546A"/>
      </a:dk2>
      <a:lt2>
        <a:srgbClr val="E7E6E6"/>
      </a:lt2>
      <a:accent1>
        <a:srgbClr val="C00000"/>
      </a:accent1>
      <a:accent2>
        <a:srgbClr val="595959"/>
      </a:accent2>
      <a:accent3>
        <a:srgbClr val="C00000"/>
      </a:accent3>
      <a:accent4>
        <a:srgbClr val="595959"/>
      </a:accent4>
      <a:accent5>
        <a:srgbClr val="C00000"/>
      </a:accent5>
      <a:accent6>
        <a:srgbClr val="595959"/>
      </a:accent6>
      <a:hlink>
        <a:srgbClr val="C00000"/>
      </a:hlink>
      <a:folHlink>
        <a:srgbClr val="595959"/>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自定义设计方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2344</Words>
  <Application>Microsoft Office PowerPoint</Application>
  <PresentationFormat>宽屏</PresentationFormat>
  <Paragraphs>282</Paragraphs>
  <Slides>26</Slides>
  <Notes>26</Notes>
  <HiddenSlides>0</HiddenSlides>
  <MMClips>0</MMClips>
  <ScaleCrop>false</ScaleCrop>
  <HeadingPairs>
    <vt:vector size="6" baseType="variant">
      <vt:variant>
        <vt:lpstr>已用的字体</vt:lpstr>
      </vt:variant>
      <vt:variant>
        <vt:i4>23</vt:i4>
      </vt:variant>
      <vt:variant>
        <vt:lpstr>主题</vt:lpstr>
      </vt:variant>
      <vt:variant>
        <vt:i4>3</vt:i4>
      </vt:variant>
      <vt:variant>
        <vt:lpstr>幻灯片标题</vt:lpstr>
      </vt:variant>
      <vt:variant>
        <vt:i4>26</vt:i4>
      </vt:variant>
    </vt:vector>
  </HeadingPairs>
  <TitlesOfParts>
    <vt:vector size="52" baseType="lpstr">
      <vt:lpstr>Arial Unicode MS</vt:lpstr>
      <vt:lpstr>Gill Sans</vt:lpstr>
      <vt:lpstr>Humanst521 BT</vt:lpstr>
      <vt:lpstr>Meiryo</vt:lpstr>
      <vt:lpstr>MS PGothic</vt:lpstr>
      <vt:lpstr>等线</vt:lpstr>
      <vt:lpstr>经典繁仿黑</vt:lpstr>
      <vt:lpstr>思源黑体</vt:lpstr>
      <vt:lpstr>思源黑体 CN Bold</vt:lpstr>
      <vt:lpstr>思源黑体 Light</vt:lpstr>
      <vt:lpstr>思源黑体 Medium</vt:lpstr>
      <vt:lpstr>思源黑体 Normal</vt:lpstr>
      <vt:lpstr>宋体</vt:lpstr>
      <vt:lpstr>微软雅黑</vt:lpstr>
      <vt:lpstr>字魂35号-经典雅黑</vt:lpstr>
      <vt:lpstr>字魂58号-创中黑</vt:lpstr>
      <vt:lpstr>字魂59号-创粗黑</vt:lpstr>
      <vt:lpstr>Arial</vt:lpstr>
      <vt:lpstr>Calibri</vt:lpstr>
      <vt:lpstr>Calibri Light</vt:lpstr>
      <vt:lpstr>Century Gothic</vt:lpstr>
      <vt:lpstr>Lato</vt:lpstr>
      <vt:lpstr>Lato Light</vt:lpstr>
      <vt:lpstr>第一PPT，www.1ppt.com</vt:lpstr>
      <vt:lpstr>自定义设计方案</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https://www.ypppt.com/</dc:title>
  <dc:subject>https://www.ypppt.com/</dc:subject>
  <dc:creator/>
  <cp:keywords/>
  <dc:description/>
  <cp:lastModifiedBy/>
  <cp:revision>1</cp:revision>
  <dcterms:created xsi:type="dcterms:W3CDTF">2021-09-16T01:16:16Z</dcterms:created>
  <dcterms:modified xsi:type="dcterms:W3CDTF">2024-10-19T10:30:30Z</dcterms:modified>
</cp:coreProperties>
</file>