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charts/chart1.xml" ContentType="application/vnd.openxmlformats-officedocument.drawingml.chart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2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8" r:id="rId2"/>
    <p:sldMasterId id="2147483696" r:id="rId3"/>
  </p:sldMasterIdLst>
  <p:notesMasterIdLst>
    <p:notesMasterId r:id="rId29"/>
  </p:notesMasterIdLst>
  <p:handoutMasterIdLst>
    <p:handoutMasterId r:id="rId30"/>
  </p:handoutMasterIdLst>
  <p:sldIdLst>
    <p:sldId id="257" r:id="rId4"/>
    <p:sldId id="259" r:id="rId5"/>
    <p:sldId id="260" r:id="rId6"/>
    <p:sldId id="265" r:id="rId7"/>
    <p:sldId id="266" r:id="rId8"/>
    <p:sldId id="267" r:id="rId9"/>
    <p:sldId id="261" r:id="rId10"/>
    <p:sldId id="269" r:id="rId11"/>
    <p:sldId id="270" r:id="rId12"/>
    <p:sldId id="271" r:id="rId13"/>
    <p:sldId id="262" r:id="rId14"/>
    <p:sldId id="272" r:id="rId15"/>
    <p:sldId id="273" r:id="rId16"/>
    <p:sldId id="274" r:id="rId17"/>
    <p:sldId id="263" r:id="rId18"/>
    <p:sldId id="275" r:id="rId19"/>
    <p:sldId id="276" r:id="rId20"/>
    <p:sldId id="281" r:id="rId21"/>
    <p:sldId id="277" r:id="rId22"/>
    <p:sldId id="264" r:id="rId23"/>
    <p:sldId id="278" r:id="rId24"/>
    <p:sldId id="280" r:id="rId25"/>
    <p:sldId id="279" r:id="rId26"/>
    <p:sldId id="258" r:id="rId27"/>
    <p:sldId id="282" r:id="rId28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15" userDrawn="1">
          <p15:clr>
            <a:srgbClr val="A4A3A4"/>
          </p15:clr>
        </p15:guide>
        <p15:guide id="2" orient="horz" pos="381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50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570" y="114"/>
      </p:cViewPr>
      <p:guideLst>
        <p:guide pos="415"/>
        <p:guide orient="horz" pos="381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房地产开发投资完成累计值（万亿元）</c:v>
                </c:pt>
              </c:strCache>
            </c:strRef>
          </c:tx>
          <c:spPr>
            <a:solidFill>
              <a:srgbClr val="2C5AB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945C-4E80-B922-F09F7F0BAF34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945C-4E80-B922-F09F7F0BAF34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945C-4E80-B922-F09F7F0BAF34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945C-4E80-B922-F09F7F0BAF34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9-945C-4E80-B922-F09F7F0BAF34}"/>
              </c:ext>
            </c:extLst>
          </c:dPt>
          <c:dLbls>
            <c:dLbl>
              <c:idx val="0"/>
              <c:layout/>
              <c:tx>
                <c:rich>
                  <a:bodyPr rot="0" spcFirstLastPara="1" vertOverflow="ellipsis" vert="horz" wrap="square" lIns="38100" tIns="19050" rIns="38100" bIns="19050" anchor="ctr" anchorCtr="1"/>
                  <a:lstStyle/>
                  <a:p>
                    <a:pPr>
                      <a:defRPr lang="zh-CN" sz="10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defRPr>
                    </a:pPr>
                    <a:r>
                      <a:rPr 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10.26</a:t>
                    </a:r>
                  </a:p>
                </c:rich>
              </c:tx>
              <c:spPr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16r2="http://schemas.microsoft.com/office/drawing/2015/06/chart">
                <c:ext xmlns:c16="http://schemas.microsoft.com/office/drawing/2014/chart" uri="{C3380CC4-5D6E-409C-BE32-E72D297353CC}">
                  <c16:uniqueId val="{00000001-945C-4E80-B922-F09F7F0BAF3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 rot="0" spcFirstLastPara="1" vertOverflow="ellipsis" vert="horz" wrap="square" lIns="38100" tIns="19050" rIns="38100" bIns="19050" anchor="ctr" anchorCtr="1"/>
                  <a:lstStyle/>
                  <a:p>
                    <a:pPr>
                      <a:defRPr lang="zh-CN" sz="10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defRPr>
                    </a:pPr>
                    <a:r>
                      <a:rPr 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10.98</a:t>
                    </a:r>
                  </a:p>
                </c:rich>
              </c:tx>
              <c:spPr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16r2="http://schemas.microsoft.com/office/drawing/2015/06/chart">
                <c:ext xmlns:c16="http://schemas.microsoft.com/office/drawing/2014/chart" uri="{C3380CC4-5D6E-409C-BE32-E72D297353CC}">
                  <c16:uniqueId val="{00000003-945C-4E80-B922-F09F7F0BAF3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 rot="0" spcFirstLastPara="1" vertOverflow="ellipsis" vert="horz" wrap="square" lIns="38100" tIns="19050" rIns="38100" bIns="19050" anchor="ctr" anchorCtr="1"/>
                  <a:lstStyle/>
                  <a:p>
                    <a:pPr>
                      <a:defRPr lang="zh-CN" sz="10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defRPr>
                    </a:pPr>
                    <a:r>
                      <a:rPr 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12.03</a:t>
                    </a:r>
                  </a:p>
                </c:rich>
              </c:tx>
              <c:spPr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16r2="http://schemas.microsoft.com/office/drawing/2015/06/chart">
                <c:ext xmlns:c16="http://schemas.microsoft.com/office/drawing/2014/chart" uri="{C3380CC4-5D6E-409C-BE32-E72D297353CC}">
                  <c16:uniqueId val="{00000005-945C-4E80-B922-F09F7F0BAF3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 rot="0" spcFirstLastPara="1" vertOverflow="ellipsis" vert="horz" wrap="square" lIns="38100" tIns="19050" rIns="38100" bIns="19050" anchor="ctr" anchorCtr="1"/>
                  <a:lstStyle/>
                  <a:p>
                    <a:pPr>
                      <a:defRPr lang="zh-CN" sz="10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defRPr>
                    </a:pPr>
                    <a:r>
                      <a:rPr 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13.22</a:t>
                    </a:r>
                  </a:p>
                </c:rich>
              </c:tx>
              <c:spPr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16r2="http://schemas.microsoft.com/office/drawing/2015/06/chart">
                <c:ext xmlns:c16="http://schemas.microsoft.com/office/drawing/2014/chart" uri="{C3380CC4-5D6E-409C-BE32-E72D297353CC}">
                  <c16:uniqueId val="{00000007-945C-4E80-B922-F09F7F0BAF3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 rot="0" spcFirstLastPara="1" vertOverflow="ellipsis" vert="horz" wrap="square" lIns="38100" tIns="19050" rIns="38100" bIns="19050" anchor="ctr" anchorCtr="1"/>
                  <a:lstStyle/>
                  <a:p>
                    <a:pPr>
                      <a:defRPr lang="zh-CN" sz="10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defRPr>
                    </a:pPr>
                    <a:r>
                      <a:rPr 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14.14</a:t>
                    </a:r>
                  </a:p>
                </c:rich>
              </c:tx>
              <c:spPr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16r2="http://schemas.microsoft.com/office/drawing/2015/06/chart">
                <c:ext xmlns:c16="http://schemas.microsoft.com/office/drawing/2014/chart" uri="{C3380CC4-5D6E-409C-BE32-E72D297353CC}">
                  <c16:uniqueId val="{00000009-945C-4E80-B922-F09F7F0BAF3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2018年</c:v>
                </c:pt>
                <c:pt idx="1">
                  <c:v>2019年</c:v>
                </c:pt>
                <c:pt idx="2">
                  <c:v>2020年</c:v>
                </c:pt>
                <c:pt idx="3">
                  <c:v>2021年</c:v>
                </c:pt>
                <c:pt idx="4">
                  <c:v>2022年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10.26</c:v>
                </c:pt>
                <c:pt idx="1">
                  <c:v>10.98</c:v>
                </c:pt>
                <c:pt idx="2">
                  <c:v>12.03</c:v>
                </c:pt>
                <c:pt idx="3">
                  <c:v>13.22</c:v>
                </c:pt>
                <c:pt idx="4">
                  <c:v>14.14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945C-4E80-B922-F09F7F0BAF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7"/>
        <c:axId val="956405424"/>
        <c:axId val="956407056"/>
      </c:barChart>
      <c:catAx>
        <c:axId val="9564054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000" b="0" i="0" u="none" strike="noStrike" kern="1200" baseline="0" smtId="429496729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956407056"/>
        <c:crosses val="autoZero"/>
        <c:auto val="0"/>
        <c:lblAlgn val="ctr"/>
        <c:lblOffset val="100"/>
        <c:noMultiLvlLbl val="0"/>
      </c:catAx>
      <c:valAx>
        <c:axId val="956407056"/>
        <c:scaling>
          <c:orientation val="minMax"/>
        </c:scaling>
        <c:delete val="1"/>
        <c:axPos val="b"/>
        <c:majorGridlines>
          <c:spPr>
            <a:ln w="317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956405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000" smtId="4294967295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2024/10/26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2024/10/26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056843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93435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65492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153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2024/10/26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9316CF45-6D46-4F08-8DA3-035A707C5D7A}" type="datetimeFigureOut">
              <a:rPr lang="zh-CN" altLang="en-US" smtClean="0"/>
              <a:t>2024/10/26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zh-CN" altLang="en-US" smtClean="0"/>
              <a:t>‹#›</a:t>
            </a:fld>
            <a:endParaRPr lang="en-US"/>
          </a:p>
        </p:txBody>
      </p:sp>
      <p:sp>
        <p:nvSpPr>
          <p:cNvPr id="5" name="标题 1">
            <a:extLst>
              <a:ext uri="{FF2B5EF4-FFF2-40B4-BE49-F238E27FC236}">
                <a16:creationId xmlns="" xmlns:a16="http://schemas.microsoft.com/office/drawing/2014/main" id="{980FB9A8-858C-4D94-8C18-5AB42F4028E4}"/>
              </a:ext>
            </a:extLst>
          </p:cNvPr>
          <p:cNvSpPr txBox="1"/>
          <p:nvPr/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ctr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j-lt"/>
                <a:ea typeface="+mj-ea"/>
                <a:cs typeface="+mj-cs"/>
                <a:sym typeface="Wingdings"/>
              </a:defRPr>
            </a:lvl1pPr>
            <a:lvl2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2pPr>
            <a:lvl3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3pPr>
            <a:lvl4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4pPr>
            <a:lvl5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5pPr>
            <a:lvl6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6pPr>
            <a:lvl7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7pPr>
            <a:lvl8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8pPr>
            <a:lvl9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6" name="文本占位符 2">
            <a:extLst>
              <a:ext uri="{FF2B5EF4-FFF2-40B4-BE49-F238E27FC236}">
                <a16:creationId xmlns="" xmlns:a16="http://schemas.microsoft.com/office/drawing/2014/main" id="{CE87D39D-A87C-4433-AFEA-2E216F586044}"/>
              </a:ext>
            </a:extLst>
          </p:cNvPr>
          <p:cNvSpPr txBox="1"/>
          <p:nvPr/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4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1pPr>
            <a:lvl2pPr marL="457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0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2pPr>
            <a:lvl3pPr marL="914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8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3pPr>
            <a:lvl4pPr marL="1371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5pPr>
            <a:lvl6pPr marL="22860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6pPr>
            <a:lvl7pPr marL="2743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7pPr>
            <a:lvl8pPr marL="3200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8pPr>
            <a:lvl9pPr marL="3657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9pPr>
          </a:lstStyle>
          <a:p>
            <a:pPr lvl="0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单击此处编辑母版文本样式</a:t>
            </a:r>
          </a:p>
        </p:txBody>
      </p:sp>
      <p:sp>
        <p:nvSpPr>
          <p:cNvPr id="7" name="内容占位符 3">
            <a:extLst>
              <a:ext uri="{FF2B5EF4-FFF2-40B4-BE49-F238E27FC236}">
                <a16:creationId xmlns="" xmlns:a16="http://schemas.microsoft.com/office/drawing/2014/main" id="{FBBEF06D-0F59-4E59-9C12-C1B0BA420D11}"/>
              </a:ext>
            </a:extLst>
          </p:cNvPr>
          <p:cNvSpPr txBox="1"/>
          <p:nvPr/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5pPr>
            <a:lvl6pPr marL="25146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6pPr>
            <a:lvl7pPr marL="2971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7pPr>
            <a:lvl8pPr marL="3429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8pPr>
            <a:lvl9pPr marL="3886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9pPr>
          </a:lstStyle>
          <a:p>
            <a:pPr lvl="0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单击此处编辑母版文本样式</a:t>
            </a:r>
          </a:p>
          <a:p>
            <a:pPr lvl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二级</a:t>
            </a:r>
          </a:p>
          <a:p>
            <a:pPr lvl="2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三级</a:t>
            </a:r>
          </a:p>
          <a:p>
            <a:pPr lvl="3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四级</a:t>
            </a:r>
          </a:p>
          <a:p>
            <a:pPr lvl="4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五级</a:t>
            </a:r>
          </a:p>
        </p:txBody>
      </p:sp>
      <p:sp>
        <p:nvSpPr>
          <p:cNvPr id="8" name="文本占位符 4">
            <a:extLst>
              <a:ext uri="{FF2B5EF4-FFF2-40B4-BE49-F238E27FC236}">
                <a16:creationId xmlns="" xmlns:a16="http://schemas.microsoft.com/office/drawing/2014/main" id="{46BE89A0-DD44-4B29-9765-5AD9D09AB7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内容占位符 5">
            <a:extLst>
              <a:ext uri="{FF2B5EF4-FFF2-40B4-BE49-F238E27FC236}">
                <a16:creationId xmlns="" xmlns:a16="http://schemas.microsoft.com/office/drawing/2014/main" id="{0099045A-D6F3-42F6-A868-E0960CADED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10" name="页脚占位符 7">
            <a:extLst>
              <a:ext uri="{FF2B5EF4-FFF2-40B4-BE49-F238E27FC236}">
                <a16:creationId xmlns="" xmlns:a16="http://schemas.microsoft.com/office/drawing/2014/main" id="{DC0DC49C-4998-4F77-B828-38B0D7698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1" name="灯片编号占位符 8">
            <a:extLst>
              <a:ext uri="{FF2B5EF4-FFF2-40B4-BE49-F238E27FC236}">
                <a16:creationId xmlns="" xmlns:a16="http://schemas.microsoft.com/office/drawing/2014/main" id="{F6483BBC-B27B-4EAE-A195-A7D53C83D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9B957CC-A438-4D82-B305-2291493474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2024/10/26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2"/>
            <a:ext cx="10972800" cy="45259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t>2024/10/26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6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t>2024/10/26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181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1023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6822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5797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055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8A6EDB5B-5129-4938-8B8B-EE2F6BBD6A93}" type="datetimeFigureOut">
              <a:rPr lang="zh-CN" altLang="en-US" smtClean="0"/>
              <a:t>2024/10/26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zh-CN" altLang="en-US" smtClean="0"/>
              <a:t>‹#›</a:t>
            </a:fld>
            <a:endParaRPr lang="en-US"/>
          </a:p>
        </p:txBody>
      </p:sp>
      <p:sp>
        <p:nvSpPr>
          <p:cNvPr id="5" name="标题 1">
            <a:extLst>
              <a:ext uri="{FF2B5EF4-FFF2-40B4-BE49-F238E27FC236}">
                <a16:creationId xmlns="" xmlns:a16="http://schemas.microsoft.com/office/drawing/2014/main" id="{980FB9A8-858C-4D94-8C18-5AB42F4028E4}"/>
              </a:ext>
            </a:extLst>
          </p:cNvPr>
          <p:cNvSpPr txBox="1"/>
          <p:nvPr/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ctr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j-lt"/>
                <a:ea typeface="+mj-ea"/>
                <a:cs typeface="+mj-cs"/>
                <a:sym typeface="Wingdings"/>
              </a:defRPr>
            </a:lvl1pPr>
            <a:lvl2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2pPr>
            <a:lvl3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3pPr>
            <a:lvl4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4pPr>
            <a:lvl5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5pPr>
            <a:lvl6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6pPr>
            <a:lvl7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7pPr>
            <a:lvl8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8pPr>
            <a:lvl9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6" name="文本占位符 2">
            <a:extLst>
              <a:ext uri="{FF2B5EF4-FFF2-40B4-BE49-F238E27FC236}">
                <a16:creationId xmlns="" xmlns:a16="http://schemas.microsoft.com/office/drawing/2014/main" id="{CE87D39D-A87C-4433-AFEA-2E216F586044}"/>
              </a:ext>
            </a:extLst>
          </p:cNvPr>
          <p:cNvSpPr txBox="1"/>
          <p:nvPr/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4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1pPr>
            <a:lvl2pPr marL="457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0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2pPr>
            <a:lvl3pPr marL="914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8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3pPr>
            <a:lvl4pPr marL="1371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5pPr>
            <a:lvl6pPr marL="22860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6pPr>
            <a:lvl7pPr marL="2743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7pPr>
            <a:lvl8pPr marL="3200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8pPr>
            <a:lvl9pPr marL="3657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9pPr>
          </a:lstStyle>
          <a:p>
            <a:pPr lvl="0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单击此处编辑母版文本样式</a:t>
            </a:r>
          </a:p>
        </p:txBody>
      </p:sp>
      <p:sp>
        <p:nvSpPr>
          <p:cNvPr id="7" name="内容占位符 3">
            <a:extLst>
              <a:ext uri="{FF2B5EF4-FFF2-40B4-BE49-F238E27FC236}">
                <a16:creationId xmlns="" xmlns:a16="http://schemas.microsoft.com/office/drawing/2014/main" id="{FBBEF06D-0F59-4E59-9C12-C1B0BA420D11}"/>
              </a:ext>
            </a:extLst>
          </p:cNvPr>
          <p:cNvSpPr txBox="1"/>
          <p:nvPr/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5pPr>
            <a:lvl6pPr marL="25146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6pPr>
            <a:lvl7pPr marL="2971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7pPr>
            <a:lvl8pPr marL="3429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8pPr>
            <a:lvl9pPr marL="3886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9pPr>
          </a:lstStyle>
          <a:p>
            <a:pPr lvl="0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单击此处编辑母版文本样式</a:t>
            </a:r>
          </a:p>
          <a:p>
            <a:pPr lvl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二级</a:t>
            </a:r>
          </a:p>
          <a:p>
            <a:pPr lvl="2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三级</a:t>
            </a:r>
          </a:p>
          <a:p>
            <a:pPr lvl="3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四级</a:t>
            </a:r>
          </a:p>
          <a:p>
            <a:pPr lvl="4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五级</a:t>
            </a:r>
          </a:p>
        </p:txBody>
      </p:sp>
      <p:sp>
        <p:nvSpPr>
          <p:cNvPr id="8" name="文本占位符 4">
            <a:extLst>
              <a:ext uri="{FF2B5EF4-FFF2-40B4-BE49-F238E27FC236}">
                <a16:creationId xmlns="" xmlns:a16="http://schemas.microsoft.com/office/drawing/2014/main" id="{46BE89A0-DD44-4B29-9765-5AD9D09AB7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内容占位符 5">
            <a:extLst>
              <a:ext uri="{FF2B5EF4-FFF2-40B4-BE49-F238E27FC236}">
                <a16:creationId xmlns="" xmlns:a16="http://schemas.microsoft.com/office/drawing/2014/main" id="{0099045A-D6F3-42F6-A868-E0960CADED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10" name="页脚占位符 7">
            <a:extLst>
              <a:ext uri="{FF2B5EF4-FFF2-40B4-BE49-F238E27FC236}">
                <a16:creationId xmlns="" xmlns:a16="http://schemas.microsoft.com/office/drawing/2014/main" id="{DC0DC49C-4998-4F77-B828-38B0D7698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1" name="灯片编号占位符 8">
            <a:extLst>
              <a:ext uri="{FF2B5EF4-FFF2-40B4-BE49-F238E27FC236}">
                <a16:creationId xmlns="" xmlns:a16="http://schemas.microsoft.com/office/drawing/2014/main" id="{F6483BBC-B27B-4EAE-A195-A7D53C83D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9B957CC-A438-4D82-B305-2291493474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5233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9681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0998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8732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9911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329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7C11A2D9-2199-4BE6-94DC-5F71ACB0C8D9}" type="datetimeFigureOut">
              <a:rPr lang="zh-CN" altLang="en-US" smtClean="0"/>
              <a:t>2024/10/26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zh-CN" altLang="en-US" smtClean="0"/>
              <a:t>‹#›</a:t>
            </a:fld>
            <a:endParaRPr lang="en-US"/>
          </a:p>
        </p:txBody>
      </p:sp>
      <p:sp>
        <p:nvSpPr>
          <p:cNvPr id="5" name="标题 1">
            <a:extLst>
              <a:ext uri="{FF2B5EF4-FFF2-40B4-BE49-F238E27FC236}">
                <a16:creationId xmlns="" xmlns:a16="http://schemas.microsoft.com/office/drawing/2014/main" id="{980FB9A8-858C-4D94-8C18-5AB42F4028E4}"/>
              </a:ext>
            </a:extLst>
          </p:cNvPr>
          <p:cNvSpPr txBox="1"/>
          <p:nvPr/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ctr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j-lt"/>
                <a:ea typeface="+mj-ea"/>
                <a:cs typeface="+mj-cs"/>
                <a:sym typeface="Wingdings"/>
              </a:defRPr>
            </a:lvl1pPr>
            <a:lvl2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2pPr>
            <a:lvl3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3pPr>
            <a:lvl4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4pPr>
            <a:lvl5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5pPr>
            <a:lvl6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6pPr>
            <a:lvl7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7pPr>
            <a:lvl8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8pPr>
            <a:lvl9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6" name="文本占位符 2">
            <a:extLst>
              <a:ext uri="{FF2B5EF4-FFF2-40B4-BE49-F238E27FC236}">
                <a16:creationId xmlns="" xmlns:a16="http://schemas.microsoft.com/office/drawing/2014/main" id="{CE87D39D-A87C-4433-AFEA-2E216F586044}"/>
              </a:ext>
            </a:extLst>
          </p:cNvPr>
          <p:cNvSpPr txBox="1"/>
          <p:nvPr/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4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1pPr>
            <a:lvl2pPr marL="457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0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2pPr>
            <a:lvl3pPr marL="914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8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3pPr>
            <a:lvl4pPr marL="1371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5pPr>
            <a:lvl6pPr marL="22860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6pPr>
            <a:lvl7pPr marL="2743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7pPr>
            <a:lvl8pPr marL="3200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8pPr>
            <a:lvl9pPr marL="3657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9pPr>
          </a:lstStyle>
          <a:p>
            <a:pPr lvl="0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单击此处编辑母版文本样式</a:t>
            </a:r>
          </a:p>
        </p:txBody>
      </p:sp>
      <p:sp>
        <p:nvSpPr>
          <p:cNvPr id="7" name="内容占位符 3">
            <a:extLst>
              <a:ext uri="{FF2B5EF4-FFF2-40B4-BE49-F238E27FC236}">
                <a16:creationId xmlns="" xmlns:a16="http://schemas.microsoft.com/office/drawing/2014/main" id="{FBBEF06D-0F59-4E59-9C12-C1B0BA420D11}"/>
              </a:ext>
            </a:extLst>
          </p:cNvPr>
          <p:cNvSpPr txBox="1"/>
          <p:nvPr/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5pPr>
            <a:lvl6pPr marL="25146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6pPr>
            <a:lvl7pPr marL="2971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7pPr>
            <a:lvl8pPr marL="3429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8pPr>
            <a:lvl9pPr marL="3886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9pPr>
          </a:lstStyle>
          <a:p>
            <a:pPr lvl="0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单击此处编辑母版文本样式</a:t>
            </a:r>
          </a:p>
          <a:p>
            <a:pPr lvl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二级</a:t>
            </a:r>
          </a:p>
          <a:p>
            <a:pPr lvl="2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三级</a:t>
            </a:r>
          </a:p>
          <a:p>
            <a:pPr lvl="3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四级</a:t>
            </a:r>
          </a:p>
          <a:p>
            <a:pPr lvl="4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五级</a:t>
            </a:r>
          </a:p>
        </p:txBody>
      </p:sp>
      <p:sp>
        <p:nvSpPr>
          <p:cNvPr id="8" name="文本占位符 4">
            <a:extLst>
              <a:ext uri="{FF2B5EF4-FFF2-40B4-BE49-F238E27FC236}">
                <a16:creationId xmlns="" xmlns:a16="http://schemas.microsoft.com/office/drawing/2014/main" id="{46BE89A0-DD44-4B29-9765-5AD9D09AB7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内容占位符 5">
            <a:extLst>
              <a:ext uri="{FF2B5EF4-FFF2-40B4-BE49-F238E27FC236}">
                <a16:creationId xmlns="" xmlns:a16="http://schemas.microsoft.com/office/drawing/2014/main" id="{0099045A-D6F3-42F6-A868-E0960CADED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10" name="页脚占位符 7">
            <a:extLst>
              <a:ext uri="{FF2B5EF4-FFF2-40B4-BE49-F238E27FC236}">
                <a16:creationId xmlns="" xmlns:a16="http://schemas.microsoft.com/office/drawing/2014/main" id="{DC0DC49C-4998-4F77-B828-38B0D7698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1" name="灯片编号占位符 8">
            <a:extLst>
              <a:ext uri="{FF2B5EF4-FFF2-40B4-BE49-F238E27FC236}">
                <a16:creationId xmlns="" xmlns:a16="http://schemas.microsoft.com/office/drawing/2014/main" id="{F6483BBC-B27B-4EAE-A195-A7D53C83D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9B957CC-A438-4D82-B305-2291493474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56AE6A15-3276-41A7-BBA6-F8184E52A664}" type="datetimeFigureOut">
              <a:rPr lang="zh-CN" altLang="en-US" smtClean="0"/>
              <a:t>2024/10/26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zh-CN" altLang="en-US" smtClean="0"/>
              <a:t>‹#›</a:t>
            </a:fld>
            <a:endParaRPr lang="en-US"/>
          </a:p>
        </p:txBody>
      </p:sp>
      <p:sp>
        <p:nvSpPr>
          <p:cNvPr id="5" name="标题 1">
            <a:extLst>
              <a:ext uri="{FF2B5EF4-FFF2-40B4-BE49-F238E27FC236}">
                <a16:creationId xmlns="" xmlns:a16="http://schemas.microsoft.com/office/drawing/2014/main" id="{980FB9A8-858C-4D94-8C18-5AB42F4028E4}"/>
              </a:ext>
            </a:extLst>
          </p:cNvPr>
          <p:cNvSpPr txBox="1"/>
          <p:nvPr/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ctr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j-lt"/>
                <a:ea typeface="+mj-ea"/>
                <a:cs typeface="+mj-cs"/>
                <a:sym typeface="Wingdings"/>
              </a:defRPr>
            </a:lvl1pPr>
            <a:lvl2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2pPr>
            <a:lvl3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3pPr>
            <a:lvl4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4pPr>
            <a:lvl5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5pPr>
            <a:lvl6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6pPr>
            <a:lvl7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7pPr>
            <a:lvl8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8pPr>
            <a:lvl9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6" name="文本占位符 2">
            <a:extLst>
              <a:ext uri="{FF2B5EF4-FFF2-40B4-BE49-F238E27FC236}">
                <a16:creationId xmlns="" xmlns:a16="http://schemas.microsoft.com/office/drawing/2014/main" id="{CE87D39D-A87C-4433-AFEA-2E216F586044}"/>
              </a:ext>
            </a:extLst>
          </p:cNvPr>
          <p:cNvSpPr txBox="1"/>
          <p:nvPr/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4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1pPr>
            <a:lvl2pPr marL="457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0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2pPr>
            <a:lvl3pPr marL="914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8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3pPr>
            <a:lvl4pPr marL="1371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5pPr>
            <a:lvl6pPr marL="22860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6pPr>
            <a:lvl7pPr marL="2743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7pPr>
            <a:lvl8pPr marL="3200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8pPr>
            <a:lvl9pPr marL="3657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9pPr>
          </a:lstStyle>
          <a:p>
            <a:pPr lvl="0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单击此处编辑母版文本样式</a:t>
            </a:r>
          </a:p>
        </p:txBody>
      </p:sp>
      <p:sp>
        <p:nvSpPr>
          <p:cNvPr id="7" name="内容占位符 3">
            <a:extLst>
              <a:ext uri="{FF2B5EF4-FFF2-40B4-BE49-F238E27FC236}">
                <a16:creationId xmlns="" xmlns:a16="http://schemas.microsoft.com/office/drawing/2014/main" id="{FBBEF06D-0F59-4E59-9C12-C1B0BA420D11}"/>
              </a:ext>
            </a:extLst>
          </p:cNvPr>
          <p:cNvSpPr txBox="1"/>
          <p:nvPr/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5pPr>
            <a:lvl6pPr marL="25146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6pPr>
            <a:lvl7pPr marL="2971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7pPr>
            <a:lvl8pPr marL="3429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8pPr>
            <a:lvl9pPr marL="3886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9pPr>
          </a:lstStyle>
          <a:p>
            <a:pPr lvl="0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单击此处编辑母版文本样式</a:t>
            </a:r>
          </a:p>
          <a:p>
            <a:pPr lvl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二级</a:t>
            </a:r>
          </a:p>
          <a:p>
            <a:pPr lvl="2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三级</a:t>
            </a:r>
          </a:p>
          <a:p>
            <a:pPr lvl="3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四级</a:t>
            </a:r>
          </a:p>
          <a:p>
            <a:pPr lvl="4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五级</a:t>
            </a:r>
          </a:p>
        </p:txBody>
      </p:sp>
      <p:sp>
        <p:nvSpPr>
          <p:cNvPr id="8" name="文本占位符 4">
            <a:extLst>
              <a:ext uri="{FF2B5EF4-FFF2-40B4-BE49-F238E27FC236}">
                <a16:creationId xmlns="" xmlns:a16="http://schemas.microsoft.com/office/drawing/2014/main" id="{46BE89A0-DD44-4B29-9765-5AD9D09AB7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内容占位符 5">
            <a:extLst>
              <a:ext uri="{FF2B5EF4-FFF2-40B4-BE49-F238E27FC236}">
                <a16:creationId xmlns="" xmlns:a16="http://schemas.microsoft.com/office/drawing/2014/main" id="{0099045A-D6F3-42F6-A868-E0960CADED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10" name="页脚占位符 7">
            <a:extLst>
              <a:ext uri="{FF2B5EF4-FFF2-40B4-BE49-F238E27FC236}">
                <a16:creationId xmlns="" xmlns:a16="http://schemas.microsoft.com/office/drawing/2014/main" id="{DC0DC49C-4998-4F77-B828-38B0D7698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1" name="灯片编号占位符 8">
            <a:extLst>
              <a:ext uri="{FF2B5EF4-FFF2-40B4-BE49-F238E27FC236}">
                <a16:creationId xmlns="" xmlns:a16="http://schemas.microsoft.com/office/drawing/2014/main" id="{F6483BBC-B27B-4EAE-A195-A7D53C83D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9B957CC-A438-4D82-B305-2291493474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25FA403E-88E7-43C4-A65D-09B4256901C9}" type="datetimeFigureOut">
              <a:rPr lang="zh-CN" altLang="en-US" smtClean="0"/>
              <a:t>2024/10/26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zh-CN" altLang="en-US" smtClean="0"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3D42C266-146E-40DD-9553-3714E4FCD41E}"/>
              </a:ext>
            </a:extLst>
          </p:cNvPr>
          <p:cNvSpPr txBox="1"/>
          <p:nvPr/>
        </p:nvSpPr>
        <p:spPr>
          <a:xfrm>
            <a:off x="2965031" y="3367444"/>
            <a:ext cx="45365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6" name="TextBox 8">
            <a:extLst>
              <a:ext uri="{FF2B5EF4-FFF2-40B4-BE49-F238E27FC236}">
                <a16:creationId xmlns="" xmlns:a16="http://schemas.microsoft.com/office/drawing/2014/main" id="{8ABF0448-C2A9-4989-8E5C-58E8D06CC1AC}"/>
              </a:ext>
            </a:extLst>
          </p:cNvPr>
          <p:cNvSpPr txBox="1"/>
          <p:nvPr/>
        </p:nvSpPr>
        <p:spPr>
          <a:xfrm>
            <a:off x="7509627" y="2215277"/>
            <a:ext cx="54006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7" name="标题 1">
            <a:extLst>
              <a:ext uri="{FF2B5EF4-FFF2-40B4-BE49-F238E27FC236}">
                <a16:creationId xmlns="" xmlns:a16="http://schemas.microsoft.com/office/drawing/2014/main" id="{B58C0CB9-EC48-4663-A57D-52B6BB64C11A}"/>
              </a:ext>
            </a:extLst>
          </p:cNvPr>
          <p:cNvSpPr txBox="1"/>
          <p:nvPr/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ctr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j-lt"/>
                <a:ea typeface="+mj-ea"/>
                <a:cs typeface="+mj-cs"/>
                <a:sym typeface="Wingdings"/>
              </a:defRPr>
            </a:lvl1pPr>
            <a:lvl2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2pPr>
            <a:lvl3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3pPr>
            <a:lvl4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4pPr>
            <a:lvl5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5pPr>
            <a:lvl6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6pPr>
            <a:lvl7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7pPr>
            <a:lvl8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8pPr>
            <a:lvl9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8" name="文本占位符 2">
            <a:extLst>
              <a:ext uri="{FF2B5EF4-FFF2-40B4-BE49-F238E27FC236}">
                <a16:creationId xmlns="" xmlns:a16="http://schemas.microsoft.com/office/drawing/2014/main" id="{8B476D33-15A6-46E7-A15D-86FC866CCDFF}"/>
              </a:ext>
            </a:extLst>
          </p:cNvPr>
          <p:cNvSpPr txBox="1"/>
          <p:nvPr/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4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1pPr>
            <a:lvl2pPr marL="457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0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2pPr>
            <a:lvl3pPr marL="914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8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3pPr>
            <a:lvl4pPr marL="1371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5pPr>
            <a:lvl6pPr marL="22860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6pPr>
            <a:lvl7pPr marL="2743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7pPr>
            <a:lvl8pPr marL="3200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8pPr>
            <a:lvl9pPr marL="3657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9pPr>
          </a:lstStyle>
          <a:p>
            <a:pPr lvl="0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单击此处编辑母版文本样式</a:t>
            </a:r>
          </a:p>
        </p:txBody>
      </p:sp>
      <p:sp>
        <p:nvSpPr>
          <p:cNvPr id="9" name="内容占位符 3">
            <a:extLst>
              <a:ext uri="{FF2B5EF4-FFF2-40B4-BE49-F238E27FC236}">
                <a16:creationId xmlns="" xmlns:a16="http://schemas.microsoft.com/office/drawing/2014/main" id="{E7BC5362-962B-465C-9816-C98E2439075D}"/>
              </a:ext>
            </a:extLst>
          </p:cNvPr>
          <p:cNvSpPr txBox="1"/>
          <p:nvPr/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5pPr>
            <a:lvl6pPr marL="25146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6pPr>
            <a:lvl7pPr marL="2971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7pPr>
            <a:lvl8pPr marL="3429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8pPr>
            <a:lvl9pPr marL="3886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9pPr>
          </a:lstStyle>
          <a:p>
            <a:pPr lvl="0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单击此处编辑母版文本样式</a:t>
            </a:r>
          </a:p>
          <a:p>
            <a:pPr lvl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二级</a:t>
            </a:r>
          </a:p>
          <a:p>
            <a:pPr lvl="2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三级</a:t>
            </a:r>
          </a:p>
          <a:p>
            <a:pPr lvl="3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四级</a:t>
            </a:r>
          </a:p>
          <a:p>
            <a:pPr lvl="4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五级</a:t>
            </a:r>
          </a:p>
        </p:txBody>
      </p:sp>
      <p:sp>
        <p:nvSpPr>
          <p:cNvPr id="10" name="文本占位符 4">
            <a:extLst>
              <a:ext uri="{FF2B5EF4-FFF2-40B4-BE49-F238E27FC236}">
                <a16:creationId xmlns="" xmlns:a16="http://schemas.microsoft.com/office/drawing/2014/main" id="{1F1C820A-80DB-4F70-A2B3-B76429A539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1" name="内容占位符 5">
            <a:extLst>
              <a:ext uri="{FF2B5EF4-FFF2-40B4-BE49-F238E27FC236}">
                <a16:creationId xmlns="" xmlns:a16="http://schemas.microsoft.com/office/drawing/2014/main" id="{34D8441D-5ACC-42AB-B892-05E6118936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12" name="页脚占位符 7">
            <a:extLst>
              <a:ext uri="{FF2B5EF4-FFF2-40B4-BE49-F238E27FC236}">
                <a16:creationId xmlns="" xmlns:a16="http://schemas.microsoft.com/office/drawing/2014/main" id="{7AE7ED0D-1B32-4055-BD7E-C11E1593D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3" name="灯片编号占位符 8">
            <a:extLst>
              <a:ext uri="{FF2B5EF4-FFF2-40B4-BE49-F238E27FC236}">
                <a16:creationId xmlns="" xmlns:a16="http://schemas.microsoft.com/office/drawing/2014/main" id="{AE41202D-A65C-4658-8915-A0231B7C7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9B957CC-A438-4D82-B305-2291493474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510DB5FD-F6DA-4B9D-B03F-651E0BB87BC8}" type="datetimeFigureOut">
              <a:rPr lang="zh-CN" altLang="en-US" smtClean="0"/>
              <a:t>2024/10/26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zh-CN" altLang="en-US" smtClean="0"/>
              <a:t>‹#›</a:t>
            </a:fld>
            <a:endParaRPr lang="en-US"/>
          </a:p>
        </p:txBody>
      </p:sp>
      <p:sp>
        <p:nvSpPr>
          <p:cNvPr id="5" name="标题 1">
            <a:extLst>
              <a:ext uri="{FF2B5EF4-FFF2-40B4-BE49-F238E27FC236}">
                <a16:creationId xmlns="" xmlns:a16="http://schemas.microsoft.com/office/drawing/2014/main" id="{980FB9A8-858C-4D94-8C18-5AB42F4028E4}"/>
              </a:ext>
            </a:extLst>
          </p:cNvPr>
          <p:cNvSpPr txBox="1"/>
          <p:nvPr/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ctr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j-lt"/>
                <a:ea typeface="+mj-ea"/>
                <a:cs typeface="+mj-cs"/>
                <a:sym typeface="Wingdings"/>
              </a:defRPr>
            </a:lvl1pPr>
            <a:lvl2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2pPr>
            <a:lvl3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3pPr>
            <a:lvl4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4pPr>
            <a:lvl5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5pPr>
            <a:lvl6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6pPr>
            <a:lvl7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7pPr>
            <a:lvl8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8pPr>
            <a:lvl9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6" name="文本占位符 2">
            <a:extLst>
              <a:ext uri="{FF2B5EF4-FFF2-40B4-BE49-F238E27FC236}">
                <a16:creationId xmlns="" xmlns:a16="http://schemas.microsoft.com/office/drawing/2014/main" id="{CE87D39D-A87C-4433-AFEA-2E216F586044}"/>
              </a:ext>
            </a:extLst>
          </p:cNvPr>
          <p:cNvSpPr txBox="1"/>
          <p:nvPr/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4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1pPr>
            <a:lvl2pPr marL="457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0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2pPr>
            <a:lvl3pPr marL="914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8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3pPr>
            <a:lvl4pPr marL="1371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5pPr>
            <a:lvl6pPr marL="22860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6pPr>
            <a:lvl7pPr marL="2743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7pPr>
            <a:lvl8pPr marL="3200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8pPr>
            <a:lvl9pPr marL="3657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9pPr>
          </a:lstStyle>
          <a:p>
            <a:pPr lvl="0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单击此处编辑母版文本样式</a:t>
            </a:r>
          </a:p>
        </p:txBody>
      </p:sp>
      <p:sp>
        <p:nvSpPr>
          <p:cNvPr id="7" name="内容占位符 3">
            <a:extLst>
              <a:ext uri="{FF2B5EF4-FFF2-40B4-BE49-F238E27FC236}">
                <a16:creationId xmlns="" xmlns:a16="http://schemas.microsoft.com/office/drawing/2014/main" id="{FBBEF06D-0F59-4E59-9C12-C1B0BA420D11}"/>
              </a:ext>
            </a:extLst>
          </p:cNvPr>
          <p:cNvSpPr txBox="1"/>
          <p:nvPr/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5pPr>
            <a:lvl6pPr marL="25146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6pPr>
            <a:lvl7pPr marL="2971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7pPr>
            <a:lvl8pPr marL="3429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8pPr>
            <a:lvl9pPr marL="3886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9pPr>
          </a:lstStyle>
          <a:p>
            <a:pPr lvl="0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单击此处编辑母版文本样式</a:t>
            </a:r>
          </a:p>
          <a:p>
            <a:pPr lvl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二级</a:t>
            </a:r>
          </a:p>
          <a:p>
            <a:pPr lvl="2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三级</a:t>
            </a:r>
          </a:p>
          <a:p>
            <a:pPr lvl="3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四级</a:t>
            </a:r>
          </a:p>
          <a:p>
            <a:pPr lvl="4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五级</a:t>
            </a:r>
          </a:p>
        </p:txBody>
      </p:sp>
      <p:sp>
        <p:nvSpPr>
          <p:cNvPr id="8" name="文本占位符 4">
            <a:extLst>
              <a:ext uri="{FF2B5EF4-FFF2-40B4-BE49-F238E27FC236}">
                <a16:creationId xmlns="" xmlns:a16="http://schemas.microsoft.com/office/drawing/2014/main" id="{46BE89A0-DD44-4B29-9765-5AD9D09AB7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内容占位符 5">
            <a:extLst>
              <a:ext uri="{FF2B5EF4-FFF2-40B4-BE49-F238E27FC236}">
                <a16:creationId xmlns="" xmlns:a16="http://schemas.microsoft.com/office/drawing/2014/main" id="{0099045A-D6F3-42F6-A868-E0960CADED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10" name="页脚占位符 7">
            <a:extLst>
              <a:ext uri="{FF2B5EF4-FFF2-40B4-BE49-F238E27FC236}">
                <a16:creationId xmlns="" xmlns:a16="http://schemas.microsoft.com/office/drawing/2014/main" id="{DC0DC49C-4998-4F77-B828-38B0D7698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1" name="灯片编号占位符 8">
            <a:extLst>
              <a:ext uri="{FF2B5EF4-FFF2-40B4-BE49-F238E27FC236}">
                <a16:creationId xmlns="" xmlns:a16="http://schemas.microsoft.com/office/drawing/2014/main" id="{F6483BBC-B27B-4EAE-A195-A7D53C83D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9B957CC-A438-4D82-B305-2291493474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C6701145-3751-4851-9CD3-5CAD235A7744}" type="datetimeFigureOut">
              <a:rPr lang="zh-CN" altLang="en-US" smtClean="0"/>
              <a:t>2024/10/26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zh-CN" altLang="en-US" smtClean="0"/>
              <a:t>‹#›</a:t>
            </a:fld>
            <a:endParaRPr lang="en-US"/>
          </a:p>
        </p:txBody>
      </p:sp>
      <p:sp>
        <p:nvSpPr>
          <p:cNvPr id="5" name="标题 1">
            <a:extLst>
              <a:ext uri="{FF2B5EF4-FFF2-40B4-BE49-F238E27FC236}">
                <a16:creationId xmlns="" xmlns:a16="http://schemas.microsoft.com/office/drawing/2014/main" id="{980FB9A8-858C-4D94-8C18-5AB42F4028E4}"/>
              </a:ext>
            </a:extLst>
          </p:cNvPr>
          <p:cNvSpPr txBox="1"/>
          <p:nvPr/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ctr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j-lt"/>
                <a:ea typeface="+mj-ea"/>
                <a:cs typeface="+mj-cs"/>
                <a:sym typeface="Wingdings"/>
              </a:defRPr>
            </a:lvl1pPr>
            <a:lvl2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2pPr>
            <a:lvl3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3pPr>
            <a:lvl4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4pPr>
            <a:lvl5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5pPr>
            <a:lvl6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6pPr>
            <a:lvl7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7pPr>
            <a:lvl8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8pPr>
            <a:lvl9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6" name="文本占位符 2">
            <a:extLst>
              <a:ext uri="{FF2B5EF4-FFF2-40B4-BE49-F238E27FC236}">
                <a16:creationId xmlns="" xmlns:a16="http://schemas.microsoft.com/office/drawing/2014/main" id="{CE87D39D-A87C-4433-AFEA-2E216F586044}"/>
              </a:ext>
            </a:extLst>
          </p:cNvPr>
          <p:cNvSpPr txBox="1"/>
          <p:nvPr/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4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1pPr>
            <a:lvl2pPr marL="457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0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2pPr>
            <a:lvl3pPr marL="914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8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3pPr>
            <a:lvl4pPr marL="1371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5pPr>
            <a:lvl6pPr marL="22860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6pPr>
            <a:lvl7pPr marL="2743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7pPr>
            <a:lvl8pPr marL="3200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8pPr>
            <a:lvl9pPr marL="3657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9pPr>
          </a:lstStyle>
          <a:p>
            <a:pPr lvl="0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单击此处编辑母版文本样式</a:t>
            </a:r>
          </a:p>
        </p:txBody>
      </p:sp>
      <p:sp>
        <p:nvSpPr>
          <p:cNvPr id="7" name="内容占位符 3">
            <a:extLst>
              <a:ext uri="{FF2B5EF4-FFF2-40B4-BE49-F238E27FC236}">
                <a16:creationId xmlns="" xmlns:a16="http://schemas.microsoft.com/office/drawing/2014/main" id="{FBBEF06D-0F59-4E59-9C12-C1B0BA420D11}"/>
              </a:ext>
            </a:extLst>
          </p:cNvPr>
          <p:cNvSpPr txBox="1"/>
          <p:nvPr/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5pPr>
            <a:lvl6pPr marL="25146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6pPr>
            <a:lvl7pPr marL="2971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7pPr>
            <a:lvl8pPr marL="3429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8pPr>
            <a:lvl9pPr marL="3886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9pPr>
          </a:lstStyle>
          <a:p>
            <a:pPr lvl="0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单击此处编辑母版文本样式</a:t>
            </a:r>
          </a:p>
          <a:p>
            <a:pPr lvl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二级</a:t>
            </a:r>
          </a:p>
          <a:p>
            <a:pPr lvl="2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三级</a:t>
            </a:r>
          </a:p>
          <a:p>
            <a:pPr lvl="3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四级</a:t>
            </a:r>
          </a:p>
          <a:p>
            <a:pPr lvl="4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五级</a:t>
            </a:r>
          </a:p>
        </p:txBody>
      </p:sp>
      <p:sp>
        <p:nvSpPr>
          <p:cNvPr id="8" name="文本占位符 4">
            <a:extLst>
              <a:ext uri="{FF2B5EF4-FFF2-40B4-BE49-F238E27FC236}">
                <a16:creationId xmlns="" xmlns:a16="http://schemas.microsoft.com/office/drawing/2014/main" id="{46BE89A0-DD44-4B29-9765-5AD9D09AB7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内容占位符 5">
            <a:extLst>
              <a:ext uri="{FF2B5EF4-FFF2-40B4-BE49-F238E27FC236}">
                <a16:creationId xmlns="" xmlns:a16="http://schemas.microsoft.com/office/drawing/2014/main" id="{0099045A-D6F3-42F6-A868-E0960CADED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10" name="页脚占位符 7">
            <a:extLst>
              <a:ext uri="{FF2B5EF4-FFF2-40B4-BE49-F238E27FC236}">
                <a16:creationId xmlns="" xmlns:a16="http://schemas.microsoft.com/office/drawing/2014/main" id="{DC0DC49C-4998-4F77-B828-38B0D7698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1" name="灯片编号占位符 8">
            <a:extLst>
              <a:ext uri="{FF2B5EF4-FFF2-40B4-BE49-F238E27FC236}">
                <a16:creationId xmlns="" xmlns:a16="http://schemas.microsoft.com/office/drawing/2014/main" id="{F6483BBC-B27B-4EAE-A195-A7D53C83D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9B957CC-A438-4D82-B305-2291493474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5E86AEEB-3175-4B26-AA1F-F0261D9E5F50}" type="datetimeFigureOut">
              <a:rPr lang="zh-CN" altLang="en-US" smtClean="0"/>
              <a:t>2024/10/26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zh-CN" altLang="en-US" smtClean="0"/>
              <a:t>‹#›</a:t>
            </a:fld>
            <a:endParaRPr lang="en-US"/>
          </a:p>
        </p:txBody>
      </p:sp>
      <p:sp>
        <p:nvSpPr>
          <p:cNvPr id="5" name="标题 1">
            <a:extLst>
              <a:ext uri="{FF2B5EF4-FFF2-40B4-BE49-F238E27FC236}">
                <a16:creationId xmlns="" xmlns:a16="http://schemas.microsoft.com/office/drawing/2014/main" id="{980FB9A8-858C-4D94-8C18-5AB42F4028E4}"/>
              </a:ext>
            </a:extLst>
          </p:cNvPr>
          <p:cNvSpPr txBox="1"/>
          <p:nvPr/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ctr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j-lt"/>
                <a:ea typeface="+mj-ea"/>
                <a:cs typeface="+mj-cs"/>
                <a:sym typeface="Wingdings"/>
              </a:defRPr>
            </a:lvl1pPr>
            <a:lvl2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2pPr>
            <a:lvl3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3pPr>
            <a:lvl4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4pPr>
            <a:lvl5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5pPr>
            <a:lvl6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6pPr>
            <a:lvl7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7pPr>
            <a:lvl8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8pPr>
            <a:lvl9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6" name="文本占位符 2">
            <a:extLst>
              <a:ext uri="{FF2B5EF4-FFF2-40B4-BE49-F238E27FC236}">
                <a16:creationId xmlns="" xmlns:a16="http://schemas.microsoft.com/office/drawing/2014/main" id="{CE87D39D-A87C-4433-AFEA-2E216F586044}"/>
              </a:ext>
            </a:extLst>
          </p:cNvPr>
          <p:cNvSpPr txBox="1"/>
          <p:nvPr/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4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1pPr>
            <a:lvl2pPr marL="457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0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2pPr>
            <a:lvl3pPr marL="914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8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3pPr>
            <a:lvl4pPr marL="1371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5pPr>
            <a:lvl6pPr marL="22860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6pPr>
            <a:lvl7pPr marL="2743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7pPr>
            <a:lvl8pPr marL="3200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8pPr>
            <a:lvl9pPr marL="3657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9pPr>
          </a:lstStyle>
          <a:p>
            <a:pPr lvl="0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单击此处编辑母版文本样式</a:t>
            </a:r>
          </a:p>
        </p:txBody>
      </p:sp>
      <p:sp>
        <p:nvSpPr>
          <p:cNvPr id="7" name="内容占位符 3">
            <a:extLst>
              <a:ext uri="{FF2B5EF4-FFF2-40B4-BE49-F238E27FC236}">
                <a16:creationId xmlns="" xmlns:a16="http://schemas.microsoft.com/office/drawing/2014/main" id="{FBBEF06D-0F59-4E59-9C12-C1B0BA420D11}"/>
              </a:ext>
            </a:extLst>
          </p:cNvPr>
          <p:cNvSpPr txBox="1"/>
          <p:nvPr/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5pPr>
            <a:lvl6pPr marL="25146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6pPr>
            <a:lvl7pPr marL="2971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7pPr>
            <a:lvl8pPr marL="3429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8pPr>
            <a:lvl9pPr marL="3886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9pPr>
          </a:lstStyle>
          <a:p>
            <a:pPr lvl="0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单击此处编辑母版文本样式</a:t>
            </a:r>
          </a:p>
          <a:p>
            <a:pPr lvl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二级</a:t>
            </a:r>
          </a:p>
          <a:p>
            <a:pPr lvl="2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三级</a:t>
            </a:r>
          </a:p>
          <a:p>
            <a:pPr lvl="3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四级</a:t>
            </a:r>
          </a:p>
          <a:p>
            <a:pPr lvl="4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五级</a:t>
            </a:r>
          </a:p>
        </p:txBody>
      </p:sp>
      <p:sp>
        <p:nvSpPr>
          <p:cNvPr id="8" name="文本占位符 4">
            <a:extLst>
              <a:ext uri="{FF2B5EF4-FFF2-40B4-BE49-F238E27FC236}">
                <a16:creationId xmlns="" xmlns:a16="http://schemas.microsoft.com/office/drawing/2014/main" id="{46BE89A0-DD44-4B29-9765-5AD9D09AB7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内容占位符 5">
            <a:extLst>
              <a:ext uri="{FF2B5EF4-FFF2-40B4-BE49-F238E27FC236}">
                <a16:creationId xmlns="" xmlns:a16="http://schemas.microsoft.com/office/drawing/2014/main" id="{0099045A-D6F3-42F6-A868-E0960CADED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10" name="页脚占位符 7">
            <a:extLst>
              <a:ext uri="{FF2B5EF4-FFF2-40B4-BE49-F238E27FC236}">
                <a16:creationId xmlns="" xmlns:a16="http://schemas.microsoft.com/office/drawing/2014/main" id="{DC0DC49C-4998-4F77-B828-38B0D7698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1" name="灯片编号占位符 8">
            <a:extLst>
              <a:ext uri="{FF2B5EF4-FFF2-40B4-BE49-F238E27FC236}">
                <a16:creationId xmlns="" xmlns:a16="http://schemas.microsoft.com/office/drawing/2014/main" id="{F6483BBC-B27B-4EAE-A195-A7D53C83D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9B957CC-A438-4D82-B305-2291493474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C1E87F67-D25C-4B9B-8710-3ADCF163F087}" type="datetimeFigureOut">
              <a:rPr lang="zh-CN" altLang="en-US" smtClean="0"/>
              <a:t>2024/10/26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zh-CN" altLang="en-US" smtClean="0"/>
              <a:t>‹#›</a:t>
            </a:fld>
            <a:endParaRPr lang="en-US"/>
          </a:p>
        </p:txBody>
      </p:sp>
      <p:sp>
        <p:nvSpPr>
          <p:cNvPr id="5" name="标题 1">
            <a:extLst>
              <a:ext uri="{FF2B5EF4-FFF2-40B4-BE49-F238E27FC236}">
                <a16:creationId xmlns="" xmlns:a16="http://schemas.microsoft.com/office/drawing/2014/main" id="{980FB9A8-858C-4D94-8C18-5AB42F4028E4}"/>
              </a:ext>
            </a:extLst>
          </p:cNvPr>
          <p:cNvSpPr txBox="1"/>
          <p:nvPr/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ctr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j-lt"/>
                <a:ea typeface="+mj-ea"/>
                <a:cs typeface="+mj-cs"/>
                <a:sym typeface="Wingdings"/>
              </a:defRPr>
            </a:lvl1pPr>
            <a:lvl2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2pPr>
            <a:lvl3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3pPr>
            <a:lvl4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4pPr>
            <a:lvl5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5pPr>
            <a:lvl6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6pPr>
            <a:lvl7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7pPr>
            <a:lvl8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8pPr>
            <a:lvl9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6" name="文本占位符 2">
            <a:extLst>
              <a:ext uri="{FF2B5EF4-FFF2-40B4-BE49-F238E27FC236}">
                <a16:creationId xmlns="" xmlns:a16="http://schemas.microsoft.com/office/drawing/2014/main" id="{CE87D39D-A87C-4433-AFEA-2E216F586044}"/>
              </a:ext>
            </a:extLst>
          </p:cNvPr>
          <p:cNvSpPr txBox="1"/>
          <p:nvPr/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4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1pPr>
            <a:lvl2pPr marL="457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0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2pPr>
            <a:lvl3pPr marL="914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8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3pPr>
            <a:lvl4pPr marL="1371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5pPr>
            <a:lvl6pPr marL="22860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6pPr>
            <a:lvl7pPr marL="2743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7pPr>
            <a:lvl8pPr marL="3200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8pPr>
            <a:lvl9pPr marL="3657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9pPr>
          </a:lstStyle>
          <a:p>
            <a:pPr lvl="0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单击此处编辑母版文本样式</a:t>
            </a:r>
          </a:p>
        </p:txBody>
      </p:sp>
      <p:sp>
        <p:nvSpPr>
          <p:cNvPr id="7" name="内容占位符 3">
            <a:extLst>
              <a:ext uri="{FF2B5EF4-FFF2-40B4-BE49-F238E27FC236}">
                <a16:creationId xmlns="" xmlns:a16="http://schemas.microsoft.com/office/drawing/2014/main" id="{FBBEF06D-0F59-4E59-9C12-C1B0BA420D11}"/>
              </a:ext>
            </a:extLst>
          </p:cNvPr>
          <p:cNvSpPr txBox="1"/>
          <p:nvPr/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5pPr>
            <a:lvl6pPr marL="25146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6pPr>
            <a:lvl7pPr marL="2971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7pPr>
            <a:lvl8pPr marL="3429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8pPr>
            <a:lvl9pPr marL="3886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9pPr>
          </a:lstStyle>
          <a:p>
            <a:pPr lvl="0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单击此处编辑母版文本样式</a:t>
            </a:r>
          </a:p>
          <a:p>
            <a:pPr lvl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二级</a:t>
            </a:r>
          </a:p>
          <a:p>
            <a:pPr lvl="2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三级</a:t>
            </a:r>
          </a:p>
          <a:p>
            <a:pPr lvl="3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四级</a:t>
            </a:r>
          </a:p>
          <a:p>
            <a:pPr lvl="4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五级</a:t>
            </a:r>
          </a:p>
        </p:txBody>
      </p:sp>
      <p:sp>
        <p:nvSpPr>
          <p:cNvPr id="8" name="文本占位符 4">
            <a:extLst>
              <a:ext uri="{FF2B5EF4-FFF2-40B4-BE49-F238E27FC236}">
                <a16:creationId xmlns="" xmlns:a16="http://schemas.microsoft.com/office/drawing/2014/main" id="{46BE89A0-DD44-4B29-9765-5AD9D09AB7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内容占位符 5">
            <a:extLst>
              <a:ext uri="{FF2B5EF4-FFF2-40B4-BE49-F238E27FC236}">
                <a16:creationId xmlns="" xmlns:a16="http://schemas.microsoft.com/office/drawing/2014/main" id="{0099045A-D6F3-42F6-A868-E0960CADED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10" name="页脚占位符 7">
            <a:extLst>
              <a:ext uri="{FF2B5EF4-FFF2-40B4-BE49-F238E27FC236}">
                <a16:creationId xmlns="" xmlns:a16="http://schemas.microsoft.com/office/drawing/2014/main" id="{DC0DC49C-4998-4F77-B828-38B0D7698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1" name="灯片编号占位符 8">
            <a:extLst>
              <a:ext uri="{FF2B5EF4-FFF2-40B4-BE49-F238E27FC236}">
                <a16:creationId xmlns="" xmlns:a16="http://schemas.microsoft.com/office/drawing/2014/main" id="{F6483BBC-B27B-4EAE-A195-A7D53C83D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9B957CC-A438-4D82-B305-2291493474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0DA2CC75-8280-4D50-8556-C2874ADEF926}" type="datetimeFigureOut">
              <a:rPr lang="zh-CN" altLang="en-US" smtClean="0"/>
              <a:pPr/>
              <a:t>2024/10/26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6E190E77-D57C-49F8-ADC2-FB99C50EBC2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页面-上"/>
          <p:cNvSpPr/>
          <p:nvPr userDrawn="1"/>
        </p:nvSpPr>
        <p:spPr>
          <a:xfrm>
            <a:off x="5778500" y="-22860000"/>
            <a:ext cx="635000" cy="635000"/>
          </a:xfrm>
          <a:prstGeom prst="ellipse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页面-下"/>
          <p:cNvSpPr/>
          <p:nvPr userDrawn="1"/>
        </p:nvSpPr>
        <p:spPr>
          <a:xfrm>
            <a:off x="5778500" y="22860000"/>
            <a:ext cx="635000" cy="635000"/>
          </a:xfrm>
          <a:prstGeom prst="ellipse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95" r:id="rId2"/>
    <p:sldLayoutId id="2147483694" r:id="rId3"/>
    <p:sldLayoutId id="2147483693" r:id="rId4"/>
    <p:sldLayoutId id="2147483692" r:id="rId5"/>
    <p:sldLayoutId id="2147483691" r:id="rId6"/>
    <p:sldLayoutId id="2147483690" r:id="rId7"/>
    <p:sldLayoutId id="2147483689" r:id="rId8"/>
    <p:sldLayoutId id="2147483688" r:id="rId9"/>
    <p:sldLayoutId id="2147483687" r:id="rId10"/>
    <p:sldLayoutId id="2147483650" r:id="rId11"/>
  </p:sldLayoutIdLst>
  <p:transition/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76" r:id="rId2"/>
    <p:sldLayoutId id="2147483677" r:id="rId3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478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image" Target="../media/image6.png"/><Relationship Id="rId4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3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1.xml"/><Relationship Id="rId7" Type="http://schemas.openxmlformats.org/officeDocument/2006/relationships/slideLayout" Target="../slideLayouts/slideLayout1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9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52.xml"/><Relationship Id="rId13" Type="http://schemas.openxmlformats.org/officeDocument/2006/relationships/slideLayout" Target="../slideLayouts/slideLayout11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12" Type="http://schemas.openxmlformats.org/officeDocument/2006/relationships/tags" Target="../tags/tag56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11" Type="http://schemas.openxmlformats.org/officeDocument/2006/relationships/tags" Target="../tags/tag55.xml"/><Relationship Id="rId5" Type="http://schemas.openxmlformats.org/officeDocument/2006/relationships/tags" Target="../tags/tag49.xml"/><Relationship Id="rId10" Type="http://schemas.openxmlformats.org/officeDocument/2006/relationships/tags" Target="../tags/tag54.xml"/><Relationship Id="rId4" Type="http://schemas.openxmlformats.org/officeDocument/2006/relationships/tags" Target="../tags/tag48.xml"/><Relationship Id="rId9" Type="http://schemas.openxmlformats.org/officeDocument/2006/relationships/tags" Target="../tags/tag5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64.xml"/><Relationship Id="rId13" Type="http://schemas.openxmlformats.org/officeDocument/2006/relationships/tags" Target="../tags/tag69.xml"/><Relationship Id="rId3" Type="http://schemas.openxmlformats.org/officeDocument/2006/relationships/tags" Target="../tags/tag59.xml"/><Relationship Id="rId7" Type="http://schemas.openxmlformats.org/officeDocument/2006/relationships/tags" Target="../tags/tag63.xml"/><Relationship Id="rId12" Type="http://schemas.openxmlformats.org/officeDocument/2006/relationships/tags" Target="../tags/tag68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tags" Target="../tags/tag62.xml"/><Relationship Id="rId11" Type="http://schemas.openxmlformats.org/officeDocument/2006/relationships/tags" Target="../tags/tag67.xml"/><Relationship Id="rId5" Type="http://schemas.openxmlformats.org/officeDocument/2006/relationships/tags" Target="../tags/tag61.xml"/><Relationship Id="rId10" Type="http://schemas.openxmlformats.org/officeDocument/2006/relationships/tags" Target="../tags/tag66.xml"/><Relationship Id="rId4" Type="http://schemas.openxmlformats.org/officeDocument/2006/relationships/tags" Target="../tags/tag60.xml"/><Relationship Id="rId9" Type="http://schemas.openxmlformats.org/officeDocument/2006/relationships/tags" Target="../tags/tag65.xml"/><Relationship Id="rId14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7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78.xml"/><Relationship Id="rId3" Type="http://schemas.openxmlformats.org/officeDocument/2006/relationships/tags" Target="../tags/tag73.xml"/><Relationship Id="rId7" Type="http://schemas.openxmlformats.org/officeDocument/2006/relationships/tags" Target="../tags/tag77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tags" Target="../tags/tag76.xml"/><Relationship Id="rId5" Type="http://schemas.openxmlformats.org/officeDocument/2006/relationships/tags" Target="../tags/tag75.xml"/><Relationship Id="rId10" Type="http://schemas.openxmlformats.org/officeDocument/2006/relationships/image" Target="../media/image8.png"/><Relationship Id="rId4" Type="http://schemas.openxmlformats.org/officeDocument/2006/relationships/tags" Target="../tags/tag74.xml"/><Relationship Id="rId9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86.xml"/><Relationship Id="rId3" Type="http://schemas.openxmlformats.org/officeDocument/2006/relationships/tags" Target="../tags/tag81.xml"/><Relationship Id="rId7" Type="http://schemas.openxmlformats.org/officeDocument/2006/relationships/tags" Target="../tags/tag85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Relationship Id="rId9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6" Type="http://schemas.openxmlformats.org/officeDocument/2006/relationships/image" Target="../media/image9.png"/><Relationship Id="rId5" Type="http://schemas.openxmlformats.org/officeDocument/2006/relationships/slideLayout" Target="../slideLayouts/slideLayout11.xml"/><Relationship Id="rId4" Type="http://schemas.openxmlformats.org/officeDocument/2006/relationships/tags" Target="../tags/tag90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3" Type="http://schemas.openxmlformats.org/officeDocument/2006/relationships/tags" Target="../tags/tag93.xml"/><Relationship Id="rId7" Type="http://schemas.openxmlformats.org/officeDocument/2006/relationships/tags" Target="../tags/tag97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9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slideLayout" Target="../slideLayouts/slideLayout11.xml"/><Relationship Id="rId5" Type="http://schemas.openxmlformats.org/officeDocument/2006/relationships/tags" Target="../tags/tag7.xml"/><Relationship Id="rId4" Type="http://schemas.openxmlformats.org/officeDocument/2006/relationships/tags" Target="../tags/tag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99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107.xml"/><Relationship Id="rId3" Type="http://schemas.openxmlformats.org/officeDocument/2006/relationships/tags" Target="../tags/tag102.xml"/><Relationship Id="rId7" Type="http://schemas.openxmlformats.org/officeDocument/2006/relationships/tags" Target="../tags/tag106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6" Type="http://schemas.openxmlformats.org/officeDocument/2006/relationships/tags" Target="../tags/tag105.xml"/><Relationship Id="rId5" Type="http://schemas.openxmlformats.org/officeDocument/2006/relationships/tags" Target="../tags/tag104.xml"/><Relationship Id="rId4" Type="http://schemas.openxmlformats.org/officeDocument/2006/relationships/tags" Target="../tags/tag103.xml"/><Relationship Id="rId9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115.xml"/><Relationship Id="rId3" Type="http://schemas.openxmlformats.org/officeDocument/2006/relationships/tags" Target="../tags/tag110.xml"/><Relationship Id="rId7" Type="http://schemas.openxmlformats.org/officeDocument/2006/relationships/tags" Target="../tags/tag114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tags" Target="../tags/tag111.xml"/><Relationship Id="rId9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123.xml"/><Relationship Id="rId3" Type="http://schemas.openxmlformats.org/officeDocument/2006/relationships/tags" Target="../tags/tag118.xml"/><Relationship Id="rId7" Type="http://schemas.openxmlformats.org/officeDocument/2006/relationships/tags" Target="../tags/tag122.xml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6" Type="http://schemas.openxmlformats.org/officeDocument/2006/relationships/tags" Target="../tags/tag121.xml"/><Relationship Id="rId5" Type="http://schemas.openxmlformats.org/officeDocument/2006/relationships/tags" Target="../tags/tag120.xml"/><Relationship Id="rId10" Type="http://schemas.openxmlformats.org/officeDocument/2006/relationships/image" Target="../media/image10.png"/><Relationship Id="rId4" Type="http://schemas.openxmlformats.org/officeDocument/2006/relationships/tags" Target="../tags/tag119.xml"/><Relationship Id="rId9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2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image" Target="../media/image4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11.xml"/><Relationship Id="rId4" Type="http://schemas.openxmlformats.org/officeDocument/2006/relationships/tags" Target="../tags/tag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Layout" Target="../slideLayouts/slideLayout1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11.xml"/><Relationship Id="rId4" Type="http://schemas.openxmlformats.org/officeDocument/2006/relationships/tags" Target="../tags/tag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2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tags" Target="../tags/tag25.xml"/><Relationship Id="rId7" Type="http://schemas.openxmlformats.org/officeDocument/2006/relationships/slideLayout" Target="../slideLayouts/slideLayout1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slideLayout" Target="../slideLayouts/slideLayout1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: 形状 16"/>
          <p:cNvSpPr/>
          <p:nvPr/>
        </p:nvSpPr>
        <p:spPr>
          <a:xfrm>
            <a:off x="3556001" y="3497944"/>
            <a:ext cx="8418286" cy="3360058"/>
          </a:xfrm>
          <a:custGeom>
            <a:avLst/>
            <a:gdLst>
              <a:gd name="connsiteX0" fmla="*/ 5426117 w 7795801"/>
              <a:gd name="connsiteY0" fmla="*/ 1692 h 3039643"/>
              <a:gd name="connsiteX1" fmla="*/ 7690799 w 7795801"/>
              <a:gd name="connsiteY1" fmla="*/ 274459 h 3039643"/>
              <a:gd name="connsiteX2" fmla="*/ 7795801 w 7795801"/>
              <a:gd name="connsiteY2" fmla="*/ 290595 h 3039643"/>
              <a:gd name="connsiteX3" fmla="*/ 7795801 w 7795801"/>
              <a:gd name="connsiteY3" fmla="*/ 3039643 h 3039643"/>
              <a:gd name="connsiteX4" fmla="*/ 929 w 7795801"/>
              <a:gd name="connsiteY4" fmla="*/ 3039643 h 3039643"/>
              <a:gd name="connsiteX5" fmla="*/ 0 w 7795801"/>
              <a:gd name="connsiteY5" fmla="*/ 2991636 h 3039643"/>
              <a:gd name="connsiteX6" fmla="*/ 538659 w 7795801"/>
              <a:gd name="connsiteY6" fmla="*/ 2437300 h 3039643"/>
              <a:gd name="connsiteX7" fmla="*/ 3310887 w 7795801"/>
              <a:gd name="connsiteY7" fmla="*/ 1943814 h 3039643"/>
              <a:gd name="connsiteX8" fmla="*/ 5009058 w 7795801"/>
              <a:gd name="connsiteY8" fmla="*/ 56957 h 3039643"/>
              <a:gd name="connsiteX9" fmla="*/ 5426117 w 7795801"/>
              <a:gd name="connsiteY9" fmla="*/ 1692 h 3039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95800" h="3039643">
                <a:moveTo>
                  <a:pt x="5426117" y="1692"/>
                </a:moveTo>
                <a:cubicBezTo>
                  <a:pt x="6052802" y="-18888"/>
                  <a:pt x="6931067" y="152769"/>
                  <a:pt x="7690799" y="274459"/>
                </a:cubicBezTo>
                <a:lnTo>
                  <a:pt x="7795801" y="290595"/>
                </a:lnTo>
                <a:lnTo>
                  <a:pt x="7795801" y="3039643"/>
                </a:lnTo>
                <a:lnTo>
                  <a:pt x="929" y="3039643"/>
                </a:lnTo>
                <a:lnTo>
                  <a:pt x="0" y="2991636"/>
                </a:lnTo>
                <a:cubicBezTo>
                  <a:pt x="1290" y="2795281"/>
                  <a:pt x="56058" y="2602401"/>
                  <a:pt x="538659" y="2437300"/>
                </a:cubicBezTo>
                <a:cubicBezTo>
                  <a:pt x="1090201" y="2248614"/>
                  <a:pt x="2565820" y="2340538"/>
                  <a:pt x="3310887" y="1943814"/>
                </a:cubicBezTo>
                <a:cubicBezTo>
                  <a:pt x="4055954" y="1547090"/>
                  <a:pt x="4053534" y="320633"/>
                  <a:pt x="5009058" y="56957"/>
                </a:cubicBezTo>
                <a:cubicBezTo>
                  <a:pt x="5128499" y="23998"/>
                  <a:pt x="5269446" y="6838"/>
                  <a:pt x="5426117" y="1692"/>
                </a:cubicBezTo>
                <a:close/>
              </a:path>
            </a:pathLst>
          </a:custGeom>
          <a:solidFill>
            <a:srgbClr val="EAECF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任意多边形: 形状 15"/>
          <p:cNvSpPr/>
          <p:nvPr/>
        </p:nvSpPr>
        <p:spPr>
          <a:xfrm>
            <a:off x="4684521" y="3432550"/>
            <a:ext cx="7507479" cy="3425452"/>
          </a:xfrm>
          <a:custGeom>
            <a:avLst/>
            <a:gdLst>
              <a:gd name="connsiteX0" fmla="*/ 5426117 w 7795801"/>
              <a:gd name="connsiteY0" fmla="*/ 1692 h 3039643"/>
              <a:gd name="connsiteX1" fmla="*/ 7690799 w 7795801"/>
              <a:gd name="connsiteY1" fmla="*/ 274459 h 3039643"/>
              <a:gd name="connsiteX2" fmla="*/ 7795801 w 7795801"/>
              <a:gd name="connsiteY2" fmla="*/ 290595 h 3039643"/>
              <a:gd name="connsiteX3" fmla="*/ 7795801 w 7795801"/>
              <a:gd name="connsiteY3" fmla="*/ 3039643 h 3039643"/>
              <a:gd name="connsiteX4" fmla="*/ 929 w 7795801"/>
              <a:gd name="connsiteY4" fmla="*/ 3039643 h 3039643"/>
              <a:gd name="connsiteX5" fmla="*/ 0 w 7795801"/>
              <a:gd name="connsiteY5" fmla="*/ 2991636 h 3039643"/>
              <a:gd name="connsiteX6" fmla="*/ 538659 w 7795801"/>
              <a:gd name="connsiteY6" fmla="*/ 2437300 h 3039643"/>
              <a:gd name="connsiteX7" fmla="*/ 3310887 w 7795801"/>
              <a:gd name="connsiteY7" fmla="*/ 1943814 h 3039643"/>
              <a:gd name="connsiteX8" fmla="*/ 5009058 w 7795801"/>
              <a:gd name="connsiteY8" fmla="*/ 56957 h 3039643"/>
              <a:gd name="connsiteX9" fmla="*/ 5426117 w 7795801"/>
              <a:gd name="connsiteY9" fmla="*/ 1692 h 3039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95800" h="3039643">
                <a:moveTo>
                  <a:pt x="5426117" y="1692"/>
                </a:moveTo>
                <a:cubicBezTo>
                  <a:pt x="6052802" y="-18888"/>
                  <a:pt x="6931067" y="152769"/>
                  <a:pt x="7690799" y="274459"/>
                </a:cubicBezTo>
                <a:lnTo>
                  <a:pt x="7795801" y="290595"/>
                </a:lnTo>
                <a:lnTo>
                  <a:pt x="7795801" y="3039643"/>
                </a:lnTo>
                <a:lnTo>
                  <a:pt x="929" y="3039643"/>
                </a:lnTo>
                <a:lnTo>
                  <a:pt x="0" y="2991636"/>
                </a:lnTo>
                <a:cubicBezTo>
                  <a:pt x="1290" y="2795281"/>
                  <a:pt x="56058" y="2602401"/>
                  <a:pt x="538659" y="2437300"/>
                </a:cubicBezTo>
                <a:cubicBezTo>
                  <a:pt x="1090201" y="2248614"/>
                  <a:pt x="2565820" y="2340538"/>
                  <a:pt x="3310887" y="1943814"/>
                </a:cubicBezTo>
                <a:cubicBezTo>
                  <a:pt x="4055954" y="1547090"/>
                  <a:pt x="4053534" y="320633"/>
                  <a:pt x="5009058" y="56957"/>
                </a:cubicBezTo>
                <a:cubicBezTo>
                  <a:pt x="5128499" y="23998"/>
                  <a:pt x="5269446" y="6838"/>
                  <a:pt x="5426117" y="1692"/>
                </a:cubicBezTo>
                <a:close/>
              </a:path>
            </a:pathLst>
          </a:custGeom>
          <a:gradFill flip="none" rotWithShape="1">
            <a:gsLst>
              <a:gs pos="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/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248400" y="918028"/>
            <a:ext cx="5943600" cy="5943600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11669486" y="653143"/>
            <a:ext cx="103539" cy="2105297"/>
            <a:chOff x="11669486" y="653143"/>
            <a:chExt cx="130628" cy="2656114"/>
          </a:xfrm>
        </p:grpSpPr>
        <p:grpSp>
          <p:nvGrpSpPr>
            <p:cNvPr id="25" name="组合 24"/>
            <p:cNvGrpSpPr/>
            <p:nvPr/>
          </p:nvGrpSpPr>
          <p:grpSpPr>
            <a:xfrm>
              <a:off x="11669486" y="653143"/>
              <a:ext cx="130628" cy="1291772"/>
              <a:chOff x="11669486" y="653143"/>
              <a:chExt cx="130628" cy="1291772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11669486" y="653143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1669486" y="943429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11669486" y="1233715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1669486" y="1524001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11669486" y="1814287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7" name="直接连接符 26"/>
            <p:cNvCxnSpPr/>
            <p:nvPr/>
          </p:nvCxnSpPr>
          <p:spPr>
            <a:xfrm flipH="1">
              <a:off x="11734800" y="2148114"/>
              <a:ext cx="0" cy="116114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文本框 30"/>
          <p:cNvSpPr txBox="1"/>
          <p:nvPr/>
        </p:nvSpPr>
        <p:spPr>
          <a:xfrm>
            <a:off x="1872343" y="1792512"/>
            <a:ext cx="4557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i="1" spc="600" dirty="0">
                <a:gradFill>
                  <a:gsLst>
                    <a:gs pos="39000">
                      <a:srgbClr val="FCA44C"/>
                    </a:gs>
                    <a:gs pos="72000">
                      <a:srgbClr val="F78168"/>
                    </a:gs>
                  </a:gsLst>
                  <a:lin ang="2700000" scaled="0"/>
                </a:gradFill>
                <a:effectLst>
                  <a:outerShdw dist="38100" dir="2700000" algn="tl" rotWithShape="0">
                    <a:srgbClr val="5CB2FC">
                      <a:alpha val="49000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</a:rPr>
              <a:t>市场营销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682171" y="2841994"/>
            <a:ext cx="4557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i="1" spc="600" dirty="0">
                <a:gradFill>
                  <a:gsLst>
                    <a:gs pos="39000">
                      <a:srgbClr val="FCA44C"/>
                    </a:gs>
                    <a:gs pos="72000">
                      <a:srgbClr val="F78168"/>
                    </a:gs>
                  </a:gsLst>
                  <a:lin ang="2700000" scaled="0"/>
                </a:gradFill>
                <a:effectLst>
                  <a:outerShdw dist="38100" dir="2700000" algn="tl" rotWithShape="0">
                    <a:srgbClr val="5CB2FC">
                      <a:alpha val="49000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</a:rPr>
              <a:t>策划方案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4826001" y="3410856"/>
            <a:ext cx="914401" cy="159657"/>
            <a:chOff x="5167086" y="4136571"/>
            <a:chExt cx="914401" cy="159657"/>
          </a:xfrm>
          <a:solidFill>
            <a:srgbClr val="2C5AB0"/>
          </a:solidFill>
        </p:grpSpPr>
        <p:sp>
          <p:nvSpPr>
            <p:cNvPr id="37" name="箭头: V 形 36"/>
            <p:cNvSpPr/>
            <p:nvPr/>
          </p:nvSpPr>
          <p:spPr>
            <a:xfrm>
              <a:off x="5167086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pc="600" dirty="0">
                <a:latin typeface="造字工房明黑（非商用）常规体" pitchFamily="2" charset="-122"/>
                <a:ea typeface="造字工房明黑（非商用）常规体" pitchFamily="2" charset="-122"/>
              </a:endParaRPr>
            </a:p>
          </p:txBody>
        </p:sp>
        <p:sp>
          <p:nvSpPr>
            <p:cNvPr id="38" name="箭头: V 形 37"/>
            <p:cNvSpPr/>
            <p:nvPr/>
          </p:nvSpPr>
          <p:spPr>
            <a:xfrm>
              <a:off x="5355772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pc="600" dirty="0">
                <a:latin typeface="造字工房明黑（非商用）常规体" pitchFamily="2" charset="-122"/>
                <a:ea typeface="造字工房明黑（非商用）常规体" pitchFamily="2" charset="-122"/>
              </a:endParaRPr>
            </a:p>
          </p:txBody>
        </p:sp>
        <p:sp>
          <p:nvSpPr>
            <p:cNvPr id="39" name="箭头: V 形 38"/>
            <p:cNvSpPr/>
            <p:nvPr/>
          </p:nvSpPr>
          <p:spPr>
            <a:xfrm>
              <a:off x="5544458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pc="600" dirty="0">
                <a:latin typeface="造字工房明黑（非商用）常规体" pitchFamily="2" charset="-122"/>
                <a:ea typeface="造字工房明黑（非商用）常规体" pitchFamily="2" charset="-122"/>
              </a:endParaRPr>
            </a:p>
          </p:txBody>
        </p:sp>
        <p:sp>
          <p:nvSpPr>
            <p:cNvPr id="40" name="箭头: V 形 39"/>
            <p:cNvSpPr/>
            <p:nvPr/>
          </p:nvSpPr>
          <p:spPr>
            <a:xfrm>
              <a:off x="5733144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pc="600" dirty="0">
                <a:latin typeface="造字工房明黑（非商用）常规体" pitchFamily="2" charset="-122"/>
                <a:ea typeface="造字工房明黑（非商用）常规体" pitchFamily="2" charset="-122"/>
              </a:endParaRPr>
            </a:p>
          </p:txBody>
        </p:sp>
        <p:sp>
          <p:nvSpPr>
            <p:cNvPr id="41" name="箭头: V 形 40"/>
            <p:cNvSpPr/>
            <p:nvPr/>
          </p:nvSpPr>
          <p:spPr>
            <a:xfrm>
              <a:off x="5921830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pc="600" dirty="0">
                <a:latin typeface="造字工房明黑（非商用）常规体" pitchFamily="2" charset="-122"/>
                <a:ea typeface="造字工房明黑（非商用）常规体" pitchFamily="2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961118" y="2311399"/>
            <a:ext cx="914401" cy="159657"/>
            <a:chOff x="5167086" y="4136571"/>
            <a:chExt cx="914401" cy="159657"/>
          </a:xfrm>
          <a:solidFill>
            <a:srgbClr val="2C5AB0"/>
          </a:solidFill>
        </p:grpSpPr>
        <p:sp>
          <p:nvSpPr>
            <p:cNvPr id="44" name="箭头: V 形 43"/>
            <p:cNvSpPr/>
            <p:nvPr/>
          </p:nvSpPr>
          <p:spPr>
            <a:xfrm>
              <a:off x="5167086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pc="600" dirty="0">
                <a:latin typeface="造字工房明黑（非商用）常规体" pitchFamily="2" charset="-122"/>
                <a:ea typeface="造字工房明黑（非商用）常规体" pitchFamily="2" charset="-122"/>
              </a:endParaRPr>
            </a:p>
          </p:txBody>
        </p:sp>
        <p:sp>
          <p:nvSpPr>
            <p:cNvPr id="45" name="箭头: V 形 44"/>
            <p:cNvSpPr/>
            <p:nvPr/>
          </p:nvSpPr>
          <p:spPr>
            <a:xfrm>
              <a:off x="5355772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pc="600" dirty="0">
                <a:latin typeface="造字工房明黑（非商用）常规体" pitchFamily="2" charset="-122"/>
                <a:ea typeface="造字工房明黑（非商用）常规体" pitchFamily="2" charset="-122"/>
              </a:endParaRPr>
            </a:p>
          </p:txBody>
        </p:sp>
        <p:sp>
          <p:nvSpPr>
            <p:cNvPr id="46" name="箭头: V 形 45"/>
            <p:cNvSpPr/>
            <p:nvPr/>
          </p:nvSpPr>
          <p:spPr>
            <a:xfrm>
              <a:off x="5544458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pc="600" dirty="0">
                <a:latin typeface="造字工房明黑（非商用）常规体" pitchFamily="2" charset="-122"/>
                <a:ea typeface="造字工房明黑（非商用）常规体" pitchFamily="2" charset="-122"/>
              </a:endParaRPr>
            </a:p>
          </p:txBody>
        </p:sp>
        <p:sp>
          <p:nvSpPr>
            <p:cNvPr id="47" name="箭头: V 形 46"/>
            <p:cNvSpPr/>
            <p:nvPr/>
          </p:nvSpPr>
          <p:spPr>
            <a:xfrm>
              <a:off x="5733144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pc="600" dirty="0">
                <a:latin typeface="造字工房明黑（非商用）常规体" pitchFamily="2" charset="-122"/>
                <a:ea typeface="造字工房明黑（非商用）常规体" pitchFamily="2" charset="-122"/>
              </a:endParaRPr>
            </a:p>
          </p:txBody>
        </p:sp>
        <p:sp>
          <p:nvSpPr>
            <p:cNvPr id="48" name="箭头: V 形 47"/>
            <p:cNvSpPr/>
            <p:nvPr/>
          </p:nvSpPr>
          <p:spPr>
            <a:xfrm>
              <a:off x="5921830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pc="600" dirty="0">
                <a:latin typeface="造字工房明黑（非商用）常规体" pitchFamily="2" charset="-122"/>
                <a:ea typeface="造字工房明黑（非商用）常规体" pitchFamily="2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 flipH="1" flipV="1">
            <a:off x="-1" y="0"/>
            <a:ext cx="2232133" cy="885371"/>
            <a:chOff x="943430" y="3432550"/>
            <a:chExt cx="8635999" cy="3425452"/>
          </a:xfrm>
        </p:grpSpPr>
        <p:sp>
          <p:nvSpPr>
            <p:cNvPr id="49" name="任意多边形: 形状 48"/>
            <p:cNvSpPr/>
            <p:nvPr/>
          </p:nvSpPr>
          <p:spPr>
            <a:xfrm>
              <a:off x="943430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2071950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2" name="圆: 空心 51"/>
          <p:cNvSpPr/>
          <p:nvPr/>
        </p:nvSpPr>
        <p:spPr>
          <a:xfrm>
            <a:off x="9898062" y="1273628"/>
            <a:ext cx="656771" cy="656771"/>
          </a:xfrm>
          <a:prstGeom prst="donut">
            <a:avLst/>
          </a:prstGeom>
          <a:gradFill flip="none" rotWithShape="1">
            <a:gsLst>
              <a:gs pos="1600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圆: 空心 52"/>
          <p:cNvSpPr/>
          <p:nvPr/>
        </p:nvSpPr>
        <p:spPr>
          <a:xfrm rot="17658235">
            <a:off x="6038150" y="4773527"/>
            <a:ext cx="714618" cy="714618"/>
          </a:xfrm>
          <a:prstGeom prst="donut">
            <a:avLst>
              <a:gd name="adj" fmla="val 15419"/>
            </a:avLst>
          </a:prstGeom>
          <a:gradFill flip="none" rotWithShape="1">
            <a:gsLst>
              <a:gs pos="0">
                <a:srgbClr val="2C75CF"/>
              </a:gs>
              <a:gs pos="70000">
                <a:srgbClr val="2C75CF">
                  <a:alpha val="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3200400" y="723313"/>
            <a:ext cx="579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MARKETING PLANNING</a:t>
            </a:r>
          </a:p>
        </p:txBody>
      </p:sp>
      <p:sp>
        <p:nvSpPr>
          <p:cNvPr id="55" name="PA-文本框 88"/>
          <p:cNvSpPr txBox="1"/>
          <p:nvPr>
            <p:custDataLst>
              <p:tags r:id="rId1"/>
            </p:custDataLst>
          </p:nvPr>
        </p:nvSpPr>
        <p:spPr>
          <a:xfrm>
            <a:off x="776288" y="4591650"/>
            <a:ext cx="4892677" cy="525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hangingPunct="0"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change the color or size of the text. You can also format the appropriate text and adjust the line spacing of the text. 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685801" y="4196763"/>
            <a:ext cx="50101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市场营销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营销策划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策划报告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矩形: 圆角 60"/>
          <p:cNvSpPr/>
          <p:nvPr/>
        </p:nvSpPr>
        <p:spPr>
          <a:xfrm>
            <a:off x="776288" y="5505450"/>
            <a:ext cx="1662112" cy="412750"/>
          </a:xfrm>
          <a:prstGeom prst="roundRect">
            <a:avLst/>
          </a:prstGeom>
          <a:gradFill flip="none" rotWithShape="1">
            <a:gsLst>
              <a:gs pos="1600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</a:rPr>
              <a:t>主讲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</a:rPr>
              <a:t>：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</a:rPr>
              <a:t>优品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</a:rPr>
              <a:t>PPT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M" panose="00020600040101010101" pitchFamily="18" charset="-122"/>
            </a:endParaRPr>
          </a:p>
        </p:txBody>
      </p:sp>
      <p:sp>
        <p:nvSpPr>
          <p:cNvPr id="62" name="矩形: 圆角 61"/>
          <p:cNvSpPr/>
          <p:nvPr/>
        </p:nvSpPr>
        <p:spPr>
          <a:xfrm>
            <a:off x="2776243" y="5505450"/>
            <a:ext cx="1427005" cy="412750"/>
          </a:xfrm>
          <a:prstGeom prst="roundRect">
            <a:avLst/>
          </a:prstGeom>
          <a:gradFill flip="none" rotWithShape="1">
            <a:gsLst>
              <a:gs pos="1600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</a:rPr>
              <a:t>时间：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</a:rPr>
              <a:t>202X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M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0" presetClass="entr" presetSubtype="0" dur="5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1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10" presetClass="entr" presetSubtype="0" dur="50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1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0" presetClass="entr" presetSubtype="0" dur="5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2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0" presetClass="entr" presetSubtype="0" dur="375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dur="5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31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10" presetClass="entr" presetSubtype="0" dur="5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36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4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dur="50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4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dur="50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5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5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550"/>
                            </p:stCondLst>
                            <p:childTnLst>
                              <p:par>
                                <p:cTn id="61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63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67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69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3950"/>
                            </p:stCondLst>
                            <p:childTnLst>
                              <p:par>
                                <p:cTn id="73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75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565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81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6350"/>
                            </p:stCondLst>
                            <p:childTnLst>
                              <p:par>
                                <p:cTn id="85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8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  <p:bldP spid="31" grpId="0"/>
      <p:bldP spid="32" grpId="0"/>
      <p:bldP spid="52" grpId="0" animBg="1"/>
      <p:bldP spid="53" grpId="0" animBg="1"/>
      <p:bldP spid="54" grpId="0"/>
      <p:bldP spid="55" grpId="0"/>
      <p:bldP spid="56" grpId="0"/>
      <p:bldP spid="61" grpId="0" animBg="1"/>
      <p:bldP spid="6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圆: 空心 38"/>
          <p:cNvSpPr/>
          <p:nvPr/>
        </p:nvSpPr>
        <p:spPr>
          <a:xfrm rot="5400000">
            <a:off x="-2768600" y="3009900"/>
            <a:ext cx="6832600" cy="6832600"/>
          </a:xfrm>
          <a:prstGeom prst="donut">
            <a:avLst/>
          </a:prstGeom>
          <a:gradFill flip="none" rotWithShape="1">
            <a:gsLst>
              <a:gs pos="0">
                <a:srgbClr val="2C75CF">
                  <a:alpha val="10000"/>
                </a:srgbClr>
              </a:gs>
              <a:gs pos="70000">
                <a:srgbClr val="2C75CF">
                  <a:alpha val="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任意多边形: 形状 37"/>
          <p:cNvSpPr/>
          <p:nvPr/>
        </p:nvSpPr>
        <p:spPr>
          <a:xfrm rot="16776282" flipH="1">
            <a:off x="6997571" y="566035"/>
            <a:ext cx="6209957" cy="5289172"/>
          </a:xfrm>
          <a:custGeom>
            <a:avLst/>
            <a:gdLst>
              <a:gd name="connsiteX0" fmla="*/ 289570 w 6209957"/>
              <a:gd name="connsiteY0" fmla="*/ 39381 h 5289172"/>
              <a:gd name="connsiteX1" fmla="*/ 0 w 6209957"/>
              <a:gd name="connsiteY1" fmla="*/ 1750571 h 5289172"/>
              <a:gd name="connsiteX2" fmla="*/ 82376 w 6209957"/>
              <a:gd name="connsiteY2" fmla="*/ 1728287 h 5289172"/>
              <a:gd name="connsiteX3" fmla="*/ 910206 w 6209957"/>
              <a:gd name="connsiteY3" fmla="*/ 1634423 h 5289172"/>
              <a:gd name="connsiteX4" fmla="*/ 4556885 w 6209957"/>
              <a:gd name="connsiteY4" fmla="*/ 4925240 h 5289172"/>
              <a:gd name="connsiteX5" fmla="*/ 4563371 w 6209957"/>
              <a:gd name="connsiteY5" fmla="*/ 5010534 h 5289172"/>
              <a:gd name="connsiteX6" fmla="*/ 6209957 w 6209957"/>
              <a:gd name="connsiteY6" fmla="*/ 5289172 h 5289172"/>
              <a:gd name="connsiteX7" fmla="*/ 6203335 w 6209957"/>
              <a:gd name="connsiteY7" fmla="*/ 5027287 h 5289172"/>
              <a:gd name="connsiteX8" fmla="*/ 910206 w 6209957"/>
              <a:gd name="connsiteY8" fmla="*/ 0 h 5289172"/>
              <a:gd name="connsiteX9" fmla="*/ 368309 w 6209957"/>
              <a:gd name="connsiteY9" fmla="*/ 27364 h 5289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209957" h="5289172">
                <a:moveTo>
                  <a:pt x="289570" y="39381"/>
                </a:moveTo>
                <a:lnTo>
                  <a:pt x="0" y="1750571"/>
                </a:lnTo>
                <a:lnTo>
                  <a:pt x="82376" y="1728287"/>
                </a:lnTo>
                <a:cubicBezTo>
                  <a:pt x="348408" y="1666877"/>
                  <a:pt x="625517" y="1634422"/>
                  <a:pt x="910206" y="1634423"/>
                </a:cubicBezTo>
                <a:cubicBezTo>
                  <a:pt x="2808134" y="1634422"/>
                  <a:pt x="4369169" y="3076836"/>
                  <a:pt x="4556885" y="4925240"/>
                </a:cubicBezTo>
                <a:lnTo>
                  <a:pt x="4563371" y="5010534"/>
                </a:lnTo>
                <a:lnTo>
                  <a:pt x="6209957" y="5289172"/>
                </a:lnTo>
                <a:lnTo>
                  <a:pt x="6203335" y="5027287"/>
                </a:lnTo>
                <a:cubicBezTo>
                  <a:pt x="6061384" y="2226914"/>
                  <a:pt x="3745857" y="1"/>
                  <a:pt x="910206" y="0"/>
                </a:cubicBezTo>
                <a:cubicBezTo>
                  <a:pt x="727262" y="0"/>
                  <a:pt x="546481" y="9269"/>
                  <a:pt x="368309" y="27364"/>
                </a:cubicBezTo>
                <a:close/>
              </a:path>
            </a:pathLst>
          </a:custGeom>
          <a:gradFill flip="none" rotWithShape="1">
            <a:gsLst>
              <a:gs pos="0">
                <a:srgbClr val="2C75CF">
                  <a:alpha val="10000"/>
                </a:srgbClr>
              </a:gs>
              <a:gs pos="70000">
                <a:srgbClr val="2C75CF">
                  <a:alpha val="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0823873" y="6311900"/>
            <a:ext cx="1368127" cy="546102"/>
            <a:chOff x="3556001" y="3432550"/>
            <a:chExt cx="8635999" cy="3425452"/>
          </a:xfrm>
        </p:grpSpPr>
        <p:sp>
          <p:nvSpPr>
            <p:cNvPr id="17" name="任意多边形: 形状 16"/>
            <p:cNvSpPr/>
            <p:nvPr/>
          </p:nvSpPr>
          <p:spPr>
            <a:xfrm>
              <a:off x="3556001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4684521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/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 flipH="1" flipV="1">
            <a:off x="-3" y="-1"/>
            <a:ext cx="1283589" cy="520701"/>
            <a:chOff x="943430" y="3432550"/>
            <a:chExt cx="8635999" cy="3425452"/>
          </a:xfrm>
        </p:grpSpPr>
        <p:sp>
          <p:nvSpPr>
            <p:cNvPr id="49" name="任意多边形: 形状 48"/>
            <p:cNvSpPr/>
            <p:nvPr/>
          </p:nvSpPr>
          <p:spPr>
            <a:xfrm>
              <a:off x="943430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2071950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 rot="5400000">
            <a:off x="-1339485" y="4543758"/>
            <a:ext cx="3593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gradFill>
                  <a:gsLst>
                    <a:gs pos="38000">
                      <a:srgbClr val="EAECFB"/>
                    </a:gs>
                    <a:gs pos="91000">
                      <a:srgbClr val="EAECFB">
                        <a:alpha val="0"/>
                      </a:srgbClr>
                    </a:gs>
                  </a:gsLst>
                  <a:lin ang="5400000" scaled="0"/>
                </a:gra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MARKETING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964937" y="459503"/>
            <a:ext cx="42621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400" i="1" spc="300">
                <a:gradFill>
                  <a:gsLst>
                    <a:gs pos="39000">
                      <a:srgbClr val="FCA44C"/>
                    </a:gs>
                    <a:gs pos="72000">
                      <a:srgbClr val="F78168"/>
                    </a:gs>
                  </a:gsLst>
                  <a:lin ang="2700000" scaled="0"/>
                </a:gradFill>
                <a:effectLst>
                  <a:outerShdw dist="38100" dir="2700000" algn="tl" rotWithShape="0">
                    <a:srgbClr val="5CB2FC">
                      <a:alpha val="49000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</a:defRPr>
            </a:lvl1pPr>
          </a:lstStyle>
          <a:p>
            <a:r>
              <a:rPr lang="zh-CN" altLang="en-US" dirty="0"/>
              <a:t>营销状况</a:t>
            </a:r>
          </a:p>
        </p:txBody>
      </p:sp>
      <p:grpSp>
        <p:nvGrpSpPr>
          <p:cNvPr id="14" name="组合 13"/>
          <p:cNvGrpSpPr/>
          <p:nvPr/>
        </p:nvGrpSpPr>
        <p:grpSpPr>
          <a:xfrm flipH="1">
            <a:off x="1054099" y="2039273"/>
            <a:ext cx="10446365" cy="3443621"/>
            <a:chOff x="691536" y="2369473"/>
            <a:chExt cx="10446365" cy="3443621"/>
          </a:xfrm>
        </p:grpSpPr>
        <p:sp>
          <p:nvSpPr>
            <p:cNvPr id="9" name="矩形: 圆角 31"/>
            <p:cNvSpPr/>
            <p:nvPr/>
          </p:nvSpPr>
          <p:spPr>
            <a:xfrm>
              <a:off x="695012" y="2369473"/>
              <a:ext cx="10442889" cy="3443621"/>
            </a:xfrm>
            <a:prstGeom prst="roundRect">
              <a:avLst>
                <a:gd name="adj" fmla="val 2674"/>
              </a:avLst>
            </a:prstGeom>
            <a:solidFill>
              <a:schemeClr val="bg1"/>
            </a:solidFill>
            <a:ln>
              <a:noFill/>
            </a:ln>
            <a:effectLst>
              <a:outerShdw blurRad="457200" dist="266700" dir="5400000" algn="t" rotWithShape="0">
                <a:srgbClr val="086DC7">
                  <a:alpha val="15000"/>
                </a:srgb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1672409" y="3304112"/>
              <a:ext cx="3307393" cy="0"/>
            </a:xfrm>
            <a:prstGeom prst="line">
              <a:avLst/>
            </a:prstGeom>
            <a:ln>
              <a:solidFill>
                <a:srgbClr val="CFD4DF">
                  <a:alpha val="8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任意多边形: 形状 48"/>
            <p:cNvSpPr/>
            <p:nvPr/>
          </p:nvSpPr>
          <p:spPr>
            <a:xfrm rot="5400000" flipH="1">
              <a:off x="653272" y="2407738"/>
              <a:ext cx="647962" cy="571433"/>
            </a:xfrm>
            <a:custGeom>
              <a:avLst/>
              <a:gdLst>
                <a:gd name="connsiteX0" fmla="*/ 1039481 w 1178693"/>
                <a:gd name="connsiteY0" fmla="*/ 0 h 1039481"/>
                <a:gd name="connsiteX1" fmla="*/ 1145762 w 1178693"/>
                <a:gd name="connsiteY1" fmla="*/ 5367 h 1039481"/>
                <a:gd name="connsiteX2" fmla="*/ 1178693 w 1178693"/>
                <a:gd name="connsiteY2" fmla="*/ 10393 h 1039481"/>
                <a:gd name="connsiteX3" fmla="*/ 1178693 w 1178693"/>
                <a:gd name="connsiteY3" fmla="*/ 942775 h 1039481"/>
                <a:gd name="connsiteX4" fmla="*/ 1081987 w 1178693"/>
                <a:gd name="connsiteY4" fmla="*/ 1039481 h 1039481"/>
                <a:gd name="connsiteX5" fmla="*/ 0 w 1178693"/>
                <a:gd name="connsiteY5" fmla="*/ 1039481 h 1039481"/>
                <a:gd name="connsiteX6" fmla="*/ 1039481 w 1178693"/>
                <a:gd name="connsiteY6" fmla="*/ 0 h 1039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78693" h="1039481">
                  <a:moveTo>
                    <a:pt x="1039481" y="0"/>
                  </a:moveTo>
                  <a:cubicBezTo>
                    <a:pt x="1075362" y="0"/>
                    <a:pt x="1110818" y="1818"/>
                    <a:pt x="1145762" y="5367"/>
                  </a:cubicBezTo>
                  <a:lnTo>
                    <a:pt x="1178693" y="10393"/>
                  </a:lnTo>
                  <a:lnTo>
                    <a:pt x="1178693" y="942775"/>
                  </a:lnTo>
                  <a:cubicBezTo>
                    <a:pt x="1178693" y="996184"/>
                    <a:pt x="1135396" y="1039481"/>
                    <a:pt x="1081987" y="1039481"/>
                  </a:cubicBezTo>
                  <a:lnTo>
                    <a:pt x="0" y="1039481"/>
                  </a:lnTo>
                  <a:cubicBezTo>
                    <a:pt x="0" y="465391"/>
                    <a:pt x="465391" y="0"/>
                    <a:pt x="1039481" y="0"/>
                  </a:cubicBezTo>
                  <a:close/>
                </a:path>
              </a:pathLst>
            </a:custGeom>
            <a:gradFill>
              <a:gsLst>
                <a:gs pos="20000">
                  <a:srgbClr val="0381F2"/>
                </a:gs>
                <a:gs pos="100000">
                  <a:srgbClr val="086DC7"/>
                </a:gs>
              </a:gsLst>
              <a:path path="circle">
                <a:fillToRect r="100000" b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407" y="2265329"/>
            <a:ext cx="3345557" cy="3075991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5275719" y="2265330"/>
            <a:ext cx="5555794" cy="2566188"/>
            <a:chOff x="654506" y="1562068"/>
            <a:chExt cx="5555794" cy="2566188"/>
          </a:xfrm>
        </p:grpSpPr>
        <p:grpSp>
          <p:nvGrpSpPr>
            <p:cNvPr id="31" name="组合 30"/>
            <p:cNvGrpSpPr/>
            <p:nvPr/>
          </p:nvGrpSpPr>
          <p:grpSpPr>
            <a:xfrm>
              <a:off x="654506" y="1562068"/>
              <a:ext cx="5555794" cy="2566188"/>
              <a:chOff x="413206" y="3086068"/>
              <a:chExt cx="5555794" cy="2566188"/>
            </a:xfrm>
          </p:grpSpPr>
          <p:sp>
            <p:nvSpPr>
              <p:cNvPr id="33" name="PA-矩形 4"/>
              <p:cNvSpPr>
                <a:spLocks noChangeArrowheads="1"/>
              </p:cNvSpPr>
              <p:nvPr>
                <p:custDataLst>
                  <p:tags r:id="rId1"/>
                </p:custDataLst>
              </p:nvPr>
            </p:nvSpPr>
            <p:spPr bwMode="auto">
              <a:xfrm>
                <a:off x="413206" y="3086068"/>
                <a:ext cx="283579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 anchorCtr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dirty="0">
                    <a:solidFill>
                      <a:srgbClr val="2C5AB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 M" panose="00020600040101010101" pitchFamily="18" charset="-122"/>
                    <a:sym typeface="+mn-lt"/>
                  </a:rPr>
                  <a:t>输入标题</a:t>
                </a:r>
              </a:p>
            </p:txBody>
          </p:sp>
          <p:sp>
            <p:nvSpPr>
              <p:cNvPr id="34" name="PA-矩形 4"/>
              <p:cNvSpPr>
                <a:spLocks noChangeArrowheads="1"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451306" y="4175796"/>
                <a:ext cx="5517694" cy="6128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 anchorCtr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OPPOSans M" panose="00020600040101010101" pitchFamily="18" charset="-122"/>
                    <a:sym typeface="+mn-lt"/>
                  </a:rPr>
                  <a:t>请在这里替换文字文案，调整文字文本的行间距。点击这里，输入您的文本文字，更改文字的颜色或者大小属性</a:t>
                </a:r>
              </a:p>
            </p:txBody>
          </p:sp>
          <p:sp>
            <p:nvSpPr>
              <p:cNvPr id="35" name="PA-矩形 4"/>
              <p:cNvSpPr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451306" y="5039396"/>
                <a:ext cx="5517694" cy="6128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 anchorCtr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OPPOSans M" panose="00020600040101010101" pitchFamily="18" charset="-122"/>
                    <a:sym typeface="+mn-lt"/>
                  </a:rPr>
                  <a:t>请在这里替换文字文案，调整文字文本的行间距。点击这里，输入您的文本文字，更改文字的颜色或者大小属性</a:t>
                </a:r>
              </a:p>
            </p:txBody>
          </p:sp>
        </p:grpSp>
        <p:cxnSp>
          <p:nvCxnSpPr>
            <p:cNvPr id="32" name="直接连接符 31"/>
            <p:cNvCxnSpPr/>
            <p:nvPr/>
          </p:nvCxnSpPr>
          <p:spPr>
            <a:xfrm>
              <a:off x="686377" y="22652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375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  <p:cond evt="onBegin" delay="0">
                          <p:tn val="13"/>
                        </p:cond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dur="375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26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3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38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任意多边形: 形状 29"/>
          <p:cNvSpPr/>
          <p:nvPr/>
        </p:nvSpPr>
        <p:spPr>
          <a:xfrm rot="4823718">
            <a:off x="-1134898" y="231135"/>
            <a:ext cx="4422759" cy="4176186"/>
          </a:xfrm>
          <a:custGeom>
            <a:avLst/>
            <a:gdLst>
              <a:gd name="connsiteX0" fmla="*/ 0 w 4422759"/>
              <a:gd name="connsiteY0" fmla="*/ 1255929 h 4176186"/>
              <a:gd name="connsiteX1" fmla="*/ 201858 w 4422759"/>
              <a:gd name="connsiteY1" fmla="*/ 63065 h 4176186"/>
              <a:gd name="connsiteX2" fmla="*/ 494516 w 4422759"/>
              <a:gd name="connsiteY2" fmla="*/ 18400 h 4176186"/>
              <a:gd name="connsiteX3" fmla="*/ 858900 w 4422759"/>
              <a:gd name="connsiteY3" fmla="*/ 0 h 4176186"/>
              <a:gd name="connsiteX4" fmla="*/ 4422759 w 4422759"/>
              <a:gd name="connsiteY4" fmla="*/ 3563859 h 4176186"/>
              <a:gd name="connsiteX5" fmla="*/ 4381695 w 4422759"/>
              <a:gd name="connsiteY5" fmla="*/ 4106599 h 4176186"/>
              <a:gd name="connsiteX6" fmla="*/ 4369269 w 4422759"/>
              <a:gd name="connsiteY6" fmla="*/ 4176186 h 4176186"/>
              <a:gd name="connsiteX7" fmla="*/ 3284047 w 4422759"/>
              <a:gd name="connsiteY7" fmla="*/ 3992543 h 4176186"/>
              <a:gd name="connsiteX8" fmla="*/ 3311010 w 4422759"/>
              <a:gd name="connsiteY8" fmla="*/ 3815874 h 4176186"/>
              <a:gd name="connsiteX9" fmla="*/ 3323736 w 4422759"/>
              <a:gd name="connsiteY9" fmla="*/ 3563859 h 4176186"/>
              <a:gd name="connsiteX10" fmla="*/ 858900 w 4422759"/>
              <a:gd name="connsiteY10" fmla="*/ 1099023 h 4176186"/>
              <a:gd name="connsiteX11" fmla="*/ 125933 w 4422759"/>
              <a:gd name="connsiteY11" fmla="*/ 1209837 h 4176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422759" h="4176185">
                <a:moveTo>
                  <a:pt x="0" y="1255929"/>
                </a:moveTo>
                <a:lnTo>
                  <a:pt x="201858" y="63065"/>
                </a:lnTo>
                <a:lnTo>
                  <a:pt x="494516" y="18400"/>
                </a:lnTo>
                <a:cubicBezTo>
                  <a:pt x="614323" y="6233"/>
                  <a:pt x="735884" y="0"/>
                  <a:pt x="858900" y="0"/>
                </a:cubicBezTo>
                <a:cubicBezTo>
                  <a:pt x="2827165" y="0"/>
                  <a:pt x="4422759" y="1595594"/>
                  <a:pt x="4422759" y="3563859"/>
                </a:cubicBezTo>
                <a:cubicBezTo>
                  <a:pt x="4422759" y="3748384"/>
                  <a:pt x="4408735" y="3929633"/>
                  <a:pt x="4381695" y="4106599"/>
                </a:cubicBezTo>
                <a:lnTo>
                  <a:pt x="4369269" y="4176186"/>
                </a:lnTo>
                <a:lnTo>
                  <a:pt x="3284047" y="3992543"/>
                </a:lnTo>
                <a:lnTo>
                  <a:pt x="3311010" y="3815874"/>
                </a:lnTo>
                <a:cubicBezTo>
                  <a:pt x="3319425" y="3733013"/>
                  <a:pt x="3323736" y="3648939"/>
                  <a:pt x="3323736" y="3563859"/>
                </a:cubicBezTo>
                <a:cubicBezTo>
                  <a:pt x="3323736" y="2202568"/>
                  <a:pt x="2220191" y="1099023"/>
                  <a:pt x="858900" y="1099023"/>
                </a:cubicBezTo>
                <a:cubicBezTo>
                  <a:pt x="603658" y="1099023"/>
                  <a:pt x="357477" y="1137819"/>
                  <a:pt x="125933" y="1209837"/>
                </a:cubicBezTo>
                <a:close/>
              </a:path>
            </a:pathLst>
          </a:custGeom>
          <a:gradFill flip="none" rotWithShape="1">
            <a:gsLst>
              <a:gs pos="0">
                <a:srgbClr val="2C75CF">
                  <a:alpha val="10000"/>
                </a:srgbClr>
              </a:gs>
              <a:gs pos="70000">
                <a:srgbClr val="2C75CF">
                  <a:alpha val="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/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7" name="任意多边形: 形状 16"/>
          <p:cNvSpPr/>
          <p:nvPr/>
        </p:nvSpPr>
        <p:spPr>
          <a:xfrm flipH="1">
            <a:off x="0" y="4131997"/>
            <a:ext cx="10147296" cy="2726005"/>
          </a:xfrm>
          <a:custGeom>
            <a:avLst/>
            <a:gdLst>
              <a:gd name="connsiteX0" fmla="*/ 5426117 w 7795801"/>
              <a:gd name="connsiteY0" fmla="*/ 1692 h 3039643"/>
              <a:gd name="connsiteX1" fmla="*/ 7690799 w 7795801"/>
              <a:gd name="connsiteY1" fmla="*/ 274459 h 3039643"/>
              <a:gd name="connsiteX2" fmla="*/ 7795801 w 7795801"/>
              <a:gd name="connsiteY2" fmla="*/ 290595 h 3039643"/>
              <a:gd name="connsiteX3" fmla="*/ 7795801 w 7795801"/>
              <a:gd name="connsiteY3" fmla="*/ 3039643 h 3039643"/>
              <a:gd name="connsiteX4" fmla="*/ 929 w 7795801"/>
              <a:gd name="connsiteY4" fmla="*/ 3039643 h 3039643"/>
              <a:gd name="connsiteX5" fmla="*/ 0 w 7795801"/>
              <a:gd name="connsiteY5" fmla="*/ 2991636 h 3039643"/>
              <a:gd name="connsiteX6" fmla="*/ 538659 w 7795801"/>
              <a:gd name="connsiteY6" fmla="*/ 2437300 h 3039643"/>
              <a:gd name="connsiteX7" fmla="*/ 3310887 w 7795801"/>
              <a:gd name="connsiteY7" fmla="*/ 1943814 h 3039643"/>
              <a:gd name="connsiteX8" fmla="*/ 5009058 w 7795801"/>
              <a:gd name="connsiteY8" fmla="*/ 56957 h 3039643"/>
              <a:gd name="connsiteX9" fmla="*/ 5426117 w 7795801"/>
              <a:gd name="connsiteY9" fmla="*/ 1692 h 3039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95800" h="3039643">
                <a:moveTo>
                  <a:pt x="5426117" y="1692"/>
                </a:moveTo>
                <a:cubicBezTo>
                  <a:pt x="6052802" y="-18888"/>
                  <a:pt x="6931067" y="152769"/>
                  <a:pt x="7690799" y="274459"/>
                </a:cubicBezTo>
                <a:lnTo>
                  <a:pt x="7795801" y="290595"/>
                </a:lnTo>
                <a:lnTo>
                  <a:pt x="7795801" y="3039643"/>
                </a:lnTo>
                <a:lnTo>
                  <a:pt x="929" y="3039643"/>
                </a:lnTo>
                <a:lnTo>
                  <a:pt x="0" y="2991636"/>
                </a:lnTo>
                <a:cubicBezTo>
                  <a:pt x="1290" y="2795281"/>
                  <a:pt x="56058" y="2602401"/>
                  <a:pt x="538659" y="2437300"/>
                </a:cubicBezTo>
                <a:cubicBezTo>
                  <a:pt x="1090201" y="2248614"/>
                  <a:pt x="2565820" y="2340538"/>
                  <a:pt x="3310887" y="1943814"/>
                </a:cubicBezTo>
                <a:cubicBezTo>
                  <a:pt x="4055954" y="1547090"/>
                  <a:pt x="4053534" y="320633"/>
                  <a:pt x="5009058" y="56957"/>
                </a:cubicBezTo>
                <a:cubicBezTo>
                  <a:pt x="5128499" y="23998"/>
                  <a:pt x="5269446" y="6838"/>
                  <a:pt x="5426117" y="1692"/>
                </a:cubicBezTo>
                <a:close/>
              </a:path>
            </a:pathLst>
          </a:custGeom>
          <a:solidFill>
            <a:srgbClr val="EAECF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任意多边形: 形状 15"/>
          <p:cNvSpPr/>
          <p:nvPr/>
        </p:nvSpPr>
        <p:spPr>
          <a:xfrm flipH="1">
            <a:off x="-3" y="5318282"/>
            <a:ext cx="11303001" cy="1539720"/>
          </a:xfrm>
          <a:custGeom>
            <a:avLst/>
            <a:gdLst>
              <a:gd name="connsiteX0" fmla="*/ 5426117 w 7795801"/>
              <a:gd name="connsiteY0" fmla="*/ 1692 h 3039643"/>
              <a:gd name="connsiteX1" fmla="*/ 7690799 w 7795801"/>
              <a:gd name="connsiteY1" fmla="*/ 274459 h 3039643"/>
              <a:gd name="connsiteX2" fmla="*/ 7795801 w 7795801"/>
              <a:gd name="connsiteY2" fmla="*/ 290595 h 3039643"/>
              <a:gd name="connsiteX3" fmla="*/ 7795801 w 7795801"/>
              <a:gd name="connsiteY3" fmla="*/ 3039643 h 3039643"/>
              <a:gd name="connsiteX4" fmla="*/ 929 w 7795801"/>
              <a:gd name="connsiteY4" fmla="*/ 3039643 h 3039643"/>
              <a:gd name="connsiteX5" fmla="*/ 0 w 7795801"/>
              <a:gd name="connsiteY5" fmla="*/ 2991636 h 3039643"/>
              <a:gd name="connsiteX6" fmla="*/ 538659 w 7795801"/>
              <a:gd name="connsiteY6" fmla="*/ 2437300 h 3039643"/>
              <a:gd name="connsiteX7" fmla="*/ 3310887 w 7795801"/>
              <a:gd name="connsiteY7" fmla="*/ 1943814 h 3039643"/>
              <a:gd name="connsiteX8" fmla="*/ 5009058 w 7795801"/>
              <a:gd name="connsiteY8" fmla="*/ 56957 h 3039643"/>
              <a:gd name="connsiteX9" fmla="*/ 5426117 w 7795801"/>
              <a:gd name="connsiteY9" fmla="*/ 1692 h 3039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95800" h="3039643">
                <a:moveTo>
                  <a:pt x="5426117" y="1692"/>
                </a:moveTo>
                <a:cubicBezTo>
                  <a:pt x="6052802" y="-18888"/>
                  <a:pt x="6931067" y="152769"/>
                  <a:pt x="7690799" y="274459"/>
                </a:cubicBezTo>
                <a:lnTo>
                  <a:pt x="7795801" y="290595"/>
                </a:lnTo>
                <a:lnTo>
                  <a:pt x="7795801" y="3039643"/>
                </a:lnTo>
                <a:lnTo>
                  <a:pt x="929" y="3039643"/>
                </a:lnTo>
                <a:lnTo>
                  <a:pt x="0" y="2991636"/>
                </a:lnTo>
                <a:cubicBezTo>
                  <a:pt x="1290" y="2795281"/>
                  <a:pt x="56058" y="2602401"/>
                  <a:pt x="538659" y="2437300"/>
                </a:cubicBezTo>
                <a:cubicBezTo>
                  <a:pt x="1090201" y="2248614"/>
                  <a:pt x="2565820" y="2340538"/>
                  <a:pt x="3310887" y="1943814"/>
                </a:cubicBezTo>
                <a:cubicBezTo>
                  <a:pt x="4055954" y="1547090"/>
                  <a:pt x="4053534" y="320633"/>
                  <a:pt x="5009058" y="56957"/>
                </a:cubicBezTo>
                <a:cubicBezTo>
                  <a:pt x="5128499" y="23998"/>
                  <a:pt x="5269446" y="6838"/>
                  <a:pt x="5426117" y="1692"/>
                </a:cubicBezTo>
                <a:close/>
              </a:path>
            </a:pathLst>
          </a:custGeom>
          <a:gradFill flip="none" rotWithShape="1">
            <a:gsLst>
              <a:gs pos="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 flipH="1">
            <a:off x="418974" y="538843"/>
            <a:ext cx="103539" cy="2105297"/>
            <a:chOff x="11669486" y="653143"/>
            <a:chExt cx="130628" cy="2656114"/>
          </a:xfrm>
        </p:grpSpPr>
        <p:grpSp>
          <p:nvGrpSpPr>
            <p:cNvPr id="25" name="组合 24"/>
            <p:cNvGrpSpPr/>
            <p:nvPr/>
          </p:nvGrpSpPr>
          <p:grpSpPr>
            <a:xfrm>
              <a:off x="11669486" y="653143"/>
              <a:ext cx="130628" cy="1291772"/>
              <a:chOff x="11669486" y="653143"/>
              <a:chExt cx="130628" cy="1291772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11669486" y="653143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1669486" y="943429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11669486" y="1233715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1669486" y="1524001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11669486" y="1814287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7" name="直接连接符 26"/>
            <p:cNvCxnSpPr/>
            <p:nvPr/>
          </p:nvCxnSpPr>
          <p:spPr>
            <a:xfrm flipH="1">
              <a:off x="11734800" y="2148114"/>
              <a:ext cx="0" cy="116114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组合 50"/>
          <p:cNvGrpSpPr/>
          <p:nvPr/>
        </p:nvGrpSpPr>
        <p:grpSpPr>
          <a:xfrm flipV="1">
            <a:off x="9959867" y="0"/>
            <a:ext cx="2232133" cy="885371"/>
            <a:chOff x="943430" y="3432550"/>
            <a:chExt cx="8635999" cy="3425452"/>
          </a:xfrm>
        </p:grpSpPr>
        <p:sp>
          <p:nvSpPr>
            <p:cNvPr id="49" name="任意多边形: 形状 48"/>
            <p:cNvSpPr/>
            <p:nvPr/>
          </p:nvSpPr>
          <p:spPr>
            <a:xfrm>
              <a:off x="943430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2071950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2" name="圆: 空心 51"/>
          <p:cNvSpPr/>
          <p:nvPr/>
        </p:nvSpPr>
        <p:spPr>
          <a:xfrm flipH="1">
            <a:off x="5040766" y="1692729"/>
            <a:ext cx="517071" cy="517071"/>
          </a:xfrm>
          <a:prstGeom prst="donut">
            <a:avLst/>
          </a:prstGeom>
          <a:gradFill flip="none" rotWithShape="1">
            <a:gsLst>
              <a:gs pos="1600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任意多边形: 形状 70"/>
          <p:cNvSpPr/>
          <p:nvPr/>
        </p:nvSpPr>
        <p:spPr>
          <a:xfrm flipH="1">
            <a:off x="10883900" y="4437568"/>
            <a:ext cx="1308100" cy="2315748"/>
          </a:xfrm>
          <a:custGeom>
            <a:avLst/>
            <a:gdLst>
              <a:gd name="connsiteX0" fmla="*/ 175311 w 1526528"/>
              <a:gd name="connsiteY0" fmla="*/ 0 h 2702434"/>
              <a:gd name="connsiteX1" fmla="*/ 37157 w 1526528"/>
              <a:gd name="connsiteY1" fmla="*/ 6976 h 2702434"/>
              <a:gd name="connsiteX2" fmla="*/ 0 w 1526528"/>
              <a:gd name="connsiteY2" fmla="*/ 12647 h 2702434"/>
              <a:gd name="connsiteX3" fmla="*/ 0 w 1526528"/>
              <a:gd name="connsiteY3" fmla="*/ 612935 h 2702434"/>
              <a:gd name="connsiteX4" fmla="*/ 22029 w 1526528"/>
              <a:gd name="connsiteY4" fmla="*/ 606096 h 2702434"/>
              <a:gd name="connsiteX5" fmla="*/ 175311 w 1526528"/>
              <a:gd name="connsiteY5" fmla="*/ 590644 h 2702434"/>
              <a:gd name="connsiteX6" fmla="*/ 935884 w 1526528"/>
              <a:gd name="connsiteY6" fmla="*/ 1351217 h 2702434"/>
              <a:gd name="connsiteX7" fmla="*/ 175311 w 1526528"/>
              <a:gd name="connsiteY7" fmla="*/ 2111790 h 2702434"/>
              <a:gd name="connsiteX8" fmla="*/ 22029 w 1526528"/>
              <a:gd name="connsiteY8" fmla="*/ 2096338 h 2702434"/>
              <a:gd name="connsiteX9" fmla="*/ 0 w 1526528"/>
              <a:gd name="connsiteY9" fmla="*/ 2089500 h 2702434"/>
              <a:gd name="connsiteX10" fmla="*/ 0 w 1526528"/>
              <a:gd name="connsiteY10" fmla="*/ 2689787 h 2702434"/>
              <a:gd name="connsiteX11" fmla="*/ 37157 w 1526528"/>
              <a:gd name="connsiteY11" fmla="*/ 2695458 h 2702434"/>
              <a:gd name="connsiteX12" fmla="*/ 175311 w 1526528"/>
              <a:gd name="connsiteY12" fmla="*/ 2702434 h 2702434"/>
              <a:gd name="connsiteX13" fmla="*/ 1526528 w 1526528"/>
              <a:gd name="connsiteY13" fmla="*/ 1351217 h 2702434"/>
              <a:gd name="connsiteX14" fmla="*/ 175311 w 1526528"/>
              <a:gd name="connsiteY14" fmla="*/ 0 h 2702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26528" h="2702434">
                <a:moveTo>
                  <a:pt x="175311" y="0"/>
                </a:moveTo>
                <a:cubicBezTo>
                  <a:pt x="128670" y="0"/>
                  <a:pt x="82581" y="2363"/>
                  <a:pt x="37157" y="6976"/>
                </a:cubicBezTo>
                <a:lnTo>
                  <a:pt x="0" y="12647"/>
                </a:lnTo>
                <a:lnTo>
                  <a:pt x="0" y="612935"/>
                </a:lnTo>
                <a:lnTo>
                  <a:pt x="22029" y="606096"/>
                </a:lnTo>
                <a:cubicBezTo>
                  <a:pt x="71540" y="595965"/>
                  <a:pt x="122804" y="590644"/>
                  <a:pt x="175311" y="590644"/>
                </a:cubicBezTo>
                <a:cubicBezTo>
                  <a:pt x="595364" y="590644"/>
                  <a:pt x="935884" y="931164"/>
                  <a:pt x="935884" y="1351217"/>
                </a:cubicBezTo>
                <a:cubicBezTo>
                  <a:pt x="935884" y="1771270"/>
                  <a:pt x="595364" y="2111790"/>
                  <a:pt x="175311" y="2111790"/>
                </a:cubicBezTo>
                <a:cubicBezTo>
                  <a:pt x="122804" y="2111790"/>
                  <a:pt x="71540" y="2106470"/>
                  <a:pt x="22029" y="2096338"/>
                </a:cubicBezTo>
                <a:lnTo>
                  <a:pt x="0" y="2089500"/>
                </a:lnTo>
                <a:lnTo>
                  <a:pt x="0" y="2689787"/>
                </a:lnTo>
                <a:lnTo>
                  <a:pt x="37157" y="2695458"/>
                </a:lnTo>
                <a:cubicBezTo>
                  <a:pt x="82581" y="2700071"/>
                  <a:pt x="128670" y="2702434"/>
                  <a:pt x="175311" y="2702434"/>
                </a:cubicBezTo>
                <a:cubicBezTo>
                  <a:pt x="921568" y="2702434"/>
                  <a:pt x="1526528" y="2097474"/>
                  <a:pt x="1526528" y="1351217"/>
                </a:cubicBezTo>
                <a:cubicBezTo>
                  <a:pt x="1526528" y="604960"/>
                  <a:pt x="921568" y="0"/>
                  <a:pt x="175311" y="0"/>
                </a:cubicBezTo>
                <a:close/>
              </a:path>
            </a:pathLst>
          </a:custGeom>
          <a:gradFill flip="none" rotWithShape="1">
            <a:gsLst>
              <a:gs pos="0">
                <a:srgbClr val="2C75CF">
                  <a:alpha val="43000"/>
                </a:srgbClr>
              </a:gs>
              <a:gs pos="70000">
                <a:srgbClr val="2C75CF">
                  <a:alpha val="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 flipH="1">
            <a:off x="3200399" y="545513"/>
            <a:ext cx="579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MARKETING PLANNING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788846"/>
            <a:ext cx="5130800" cy="5069154"/>
          </a:xfrm>
          <a:custGeom>
            <a:avLst/>
            <a:gdLst>
              <a:gd name="connsiteX0" fmla="*/ 0 w 4916473"/>
              <a:gd name="connsiteY0" fmla="*/ 0 h 4857402"/>
              <a:gd name="connsiteX1" fmla="*/ 4916473 w 4916473"/>
              <a:gd name="connsiteY1" fmla="*/ 0 h 4857402"/>
              <a:gd name="connsiteX2" fmla="*/ 4916473 w 4916473"/>
              <a:gd name="connsiteY2" fmla="*/ 4857402 h 4857402"/>
              <a:gd name="connsiteX3" fmla="*/ 0 w 4916473"/>
              <a:gd name="connsiteY3" fmla="*/ 4857402 h 485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6473" h="4857402">
                <a:moveTo>
                  <a:pt x="0" y="0"/>
                </a:moveTo>
                <a:lnTo>
                  <a:pt x="4916473" y="0"/>
                </a:lnTo>
                <a:lnTo>
                  <a:pt x="4916473" y="4857402"/>
                </a:lnTo>
                <a:lnTo>
                  <a:pt x="0" y="4857402"/>
                </a:lnTo>
                <a:close/>
              </a:path>
            </a:pathLst>
          </a:custGeom>
        </p:spPr>
      </p:pic>
      <p:sp>
        <p:nvSpPr>
          <p:cNvPr id="33" name="文本框 32"/>
          <p:cNvSpPr txBox="1"/>
          <p:nvPr/>
        </p:nvSpPr>
        <p:spPr>
          <a:xfrm>
            <a:off x="6177274" y="3177303"/>
            <a:ext cx="42621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7200" i="1" spc="600">
                <a:gradFill>
                  <a:gsLst>
                    <a:gs pos="39000">
                      <a:srgbClr val="FCA44C"/>
                    </a:gs>
                    <a:gs pos="72000">
                      <a:srgbClr val="F78168"/>
                    </a:gs>
                  </a:gsLst>
                  <a:lin ang="2700000" scaled="0"/>
                </a:gradFill>
                <a:effectLst>
                  <a:outerShdw dist="38100" dir="2700000" algn="tl" rotWithShape="0">
                    <a:srgbClr val="5CB2FC">
                      <a:alpha val="49000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</a:defRPr>
            </a:lvl1pPr>
          </a:lstStyle>
          <a:p>
            <a:r>
              <a:rPr lang="zh-CN" altLang="en-US" dirty="0"/>
              <a:t>营销目标</a:t>
            </a:r>
          </a:p>
        </p:txBody>
      </p:sp>
      <p:sp>
        <p:nvSpPr>
          <p:cNvPr id="34" name="矩形: 圆角 33"/>
          <p:cNvSpPr/>
          <p:nvPr/>
        </p:nvSpPr>
        <p:spPr>
          <a:xfrm>
            <a:off x="7387992" y="2278299"/>
            <a:ext cx="1879600" cy="679987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600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altLang="zh-CN" sz="2400" dirty="0">
                <a:latin typeface="汉仪菱心体简" panose="02010609000101010101" pitchFamily="49" charset="-122"/>
                <a:ea typeface="汉仪菱心体简" panose="02010609000101010101" pitchFamily="49" charset="-122"/>
              </a:rPr>
              <a:t>PART-03</a:t>
            </a:r>
            <a:endParaRPr lang="zh-CN" altLang="en-US" sz="2400" dirty="0"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35" name="PA-文本框 88"/>
          <p:cNvSpPr txBox="1"/>
          <p:nvPr>
            <p:custDataLst>
              <p:tags r:id="rId1"/>
            </p:custDataLst>
          </p:nvPr>
        </p:nvSpPr>
        <p:spPr>
          <a:xfrm>
            <a:off x="6549095" y="4431549"/>
            <a:ext cx="3557394" cy="525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hangingPunct="0"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change the color or size of the text change the color or size of the text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10270218" y="2006599"/>
            <a:ext cx="914401" cy="159657"/>
            <a:chOff x="5167086" y="4136571"/>
            <a:chExt cx="914401" cy="159657"/>
          </a:xfrm>
          <a:solidFill>
            <a:schemeClr val="bg1">
              <a:lumMod val="85000"/>
            </a:schemeClr>
          </a:solidFill>
        </p:grpSpPr>
        <p:sp>
          <p:nvSpPr>
            <p:cNvPr id="57" name="箭头: V 形 56"/>
            <p:cNvSpPr/>
            <p:nvPr/>
          </p:nvSpPr>
          <p:spPr>
            <a:xfrm>
              <a:off x="5167086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箭头: V 形 57"/>
            <p:cNvSpPr/>
            <p:nvPr/>
          </p:nvSpPr>
          <p:spPr>
            <a:xfrm>
              <a:off x="5355772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箭头: V 形 58"/>
            <p:cNvSpPr/>
            <p:nvPr/>
          </p:nvSpPr>
          <p:spPr>
            <a:xfrm>
              <a:off x="5544458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箭头: V 形 59"/>
            <p:cNvSpPr/>
            <p:nvPr/>
          </p:nvSpPr>
          <p:spPr>
            <a:xfrm>
              <a:off x="5733144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箭头: V 形 62"/>
            <p:cNvSpPr/>
            <p:nvPr/>
          </p:nvSpPr>
          <p:spPr>
            <a:xfrm>
              <a:off x="5921830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698218" y="5321299"/>
            <a:ext cx="914401" cy="159657"/>
            <a:chOff x="5167086" y="4136571"/>
            <a:chExt cx="914401" cy="159657"/>
          </a:xfrm>
          <a:solidFill>
            <a:schemeClr val="bg1">
              <a:lumMod val="85000"/>
            </a:schemeClr>
          </a:solidFill>
        </p:grpSpPr>
        <p:sp>
          <p:nvSpPr>
            <p:cNvPr id="65" name="箭头: V 形 64"/>
            <p:cNvSpPr/>
            <p:nvPr/>
          </p:nvSpPr>
          <p:spPr>
            <a:xfrm>
              <a:off x="5167086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箭头: V 形 65"/>
            <p:cNvSpPr/>
            <p:nvPr/>
          </p:nvSpPr>
          <p:spPr>
            <a:xfrm>
              <a:off x="5355772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箭头: V 形 66"/>
            <p:cNvSpPr/>
            <p:nvPr/>
          </p:nvSpPr>
          <p:spPr>
            <a:xfrm>
              <a:off x="5544458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箭头: V 形 67"/>
            <p:cNvSpPr/>
            <p:nvPr/>
          </p:nvSpPr>
          <p:spPr>
            <a:xfrm>
              <a:off x="5733144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箭头: V 形 68"/>
            <p:cNvSpPr/>
            <p:nvPr/>
          </p:nvSpPr>
          <p:spPr>
            <a:xfrm>
              <a:off x="5921830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dur="50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dur="50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2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3" grpId="0"/>
      <p:bldP spid="34" grpId="0" animBg="1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0823873" y="6311900"/>
            <a:ext cx="1368127" cy="546102"/>
            <a:chOff x="3556001" y="3432550"/>
            <a:chExt cx="8635999" cy="3425452"/>
          </a:xfrm>
        </p:grpSpPr>
        <p:sp>
          <p:nvSpPr>
            <p:cNvPr id="17" name="任意多边形: 形状 16"/>
            <p:cNvSpPr/>
            <p:nvPr/>
          </p:nvSpPr>
          <p:spPr>
            <a:xfrm>
              <a:off x="3556001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4684521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/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 flipH="1" flipV="1">
            <a:off x="-3" y="-1"/>
            <a:ext cx="1283589" cy="520701"/>
            <a:chOff x="943430" y="3432550"/>
            <a:chExt cx="8635999" cy="3425452"/>
          </a:xfrm>
        </p:grpSpPr>
        <p:sp>
          <p:nvSpPr>
            <p:cNvPr id="49" name="任意多边形: 形状 48"/>
            <p:cNvSpPr/>
            <p:nvPr/>
          </p:nvSpPr>
          <p:spPr>
            <a:xfrm>
              <a:off x="943430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2071950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 rot="5400000">
            <a:off x="-1339485" y="4543758"/>
            <a:ext cx="3593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gradFill>
                  <a:gsLst>
                    <a:gs pos="38000">
                      <a:srgbClr val="EAECFB"/>
                    </a:gs>
                    <a:gs pos="91000">
                      <a:srgbClr val="EAECFB">
                        <a:alpha val="0"/>
                      </a:srgbClr>
                    </a:gs>
                  </a:gsLst>
                  <a:lin ang="5400000" scaled="0"/>
                </a:gra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MARKETING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964937" y="459503"/>
            <a:ext cx="42621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400" i="1" spc="300">
                <a:gradFill>
                  <a:gsLst>
                    <a:gs pos="39000">
                      <a:srgbClr val="FCA44C"/>
                    </a:gs>
                    <a:gs pos="72000">
                      <a:srgbClr val="F78168"/>
                    </a:gs>
                  </a:gsLst>
                  <a:lin ang="2700000" scaled="0"/>
                </a:gradFill>
                <a:effectLst>
                  <a:outerShdw dist="38100" dir="2700000" algn="tl" rotWithShape="0">
                    <a:srgbClr val="5CB2FC">
                      <a:alpha val="49000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</a:defRPr>
            </a:lvl1pPr>
          </a:lstStyle>
          <a:p>
            <a:r>
              <a:rPr lang="zh-CN" altLang="en-US" dirty="0"/>
              <a:t>营销目标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3936938" y="2010156"/>
            <a:ext cx="880246" cy="782355"/>
            <a:chOff x="5623293" y="1853265"/>
            <a:chExt cx="1069608" cy="950658"/>
          </a:xfrm>
        </p:grpSpPr>
        <p:sp>
          <p:nvSpPr>
            <p:cNvPr id="12" name="Freeform 5"/>
            <p:cNvSpPr/>
            <p:nvPr/>
          </p:nvSpPr>
          <p:spPr bwMode="auto">
            <a:xfrm>
              <a:off x="5623293" y="1853265"/>
              <a:ext cx="1069608" cy="950658"/>
            </a:xfrm>
            <a:custGeom>
              <a:avLst/>
              <a:gdLst>
                <a:gd name="T0" fmla="*/ 145 w 477"/>
                <a:gd name="T1" fmla="*/ 0 h 423"/>
                <a:gd name="T2" fmla="*/ 331 w 477"/>
                <a:gd name="T3" fmla="*/ 0 h 423"/>
                <a:gd name="T4" fmla="*/ 375 w 477"/>
                <a:gd name="T5" fmla="*/ 25 h 423"/>
                <a:gd name="T6" fmla="*/ 468 w 477"/>
                <a:gd name="T7" fmla="*/ 186 h 423"/>
                <a:gd name="T8" fmla="*/ 468 w 477"/>
                <a:gd name="T9" fmla="*/ 237 h 423"/>
                <a:gd name="T10" fmla="*/ 375 w 477"/>
                <a:gd name="T11" fmla="*/ 398 h 423"/>
                <a:gd name="T12" fmla="*/ 331 w 477"/>
                <a:gd name="T13" fmla="*/ 423 h 423"/>
                <a:gd name="T14" fmla="*/ 146 w 477"/>
                <a:gd name="T15" fmla="*/ 423 h 423"/>
                <a:gd name="T16" fmla="*/ 101 w 477"/>
                <a:gd name="T17" fmla="*/ 398 h 423"/>
                <a:gd name="T18" fmla="*/ 55 w 477"/>
                <a:gd name="T19" fmla="*/ 317 h 423"/>
                <a:gd name="T20" fmla="*/ 9 w 477"/>
                <a:gd name="T21" fmla="*/ 237 h 423"/>
                <a:gd name="T22" fmla="*/ 9 w 477"/>
                <a:gd name="T23" fmla="*/ 186 h 423"/>
                <a:gd name="T24" fmla="*/ 101 w 477"/>
                <a:gd name="T25" fmla="*/ 25 h 423"/>
                <a:gd name="T26" fmla="*/ 145 w 477"/>
                <a:gd name="T27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7" h="422">
                  <a:moveTo>
                    <a:pt x="145" y="0"/>
                  </a:moveTo>
                  <a:cubicBezTo>
                    <a:pt x="207" y="0"/>
                    <a:pt x="269" y="0"/>
                    <a:pt x="331" y="0"/>
                  </a:cubicBezTo>
                  <a:cubicBezTo>
                    <a:pt x="349" y="1"/>
                    <a:pt x="366" y="10"/>
                    <a:pt x="375" y="25"/>
                  </a:cubicBezTo>
                  <a:cubicBezTo>
                    <a:pt x="406" y="79"/>
                    <a:pt x="437" y="132"/>
                    <a:pt x="468" y="186"/>
                  </a:cubicBezTo>
                  <a:cubicBezTo>
                    <a:pt x="476" y="202"/>
                    <a:pt x="477" y="221"/>
                    <a:pt x="468" y="237"/>
                  </a:cubicBezTo>
                  <a:cubicBezTo>
                    <a:pt x="375" y="398"/>
                    <a:pt x="375" y="398"/>
                    <a:pt x="375" y="398"/>
                  </a:cubicBezTo>
                  <a:cubicBezTo>
                    <a:pt x="366" y="413"/>
                    <a:pt x="349" y="423"/>
                    <a:pt x="331" y="423"/>
                  </a:cubicBezTo>
                  <a:cubicBezTo>
                    <a:pt x="146" y="423"/>
                    <a:pt x="146" y="423"/>
                    <a:pt x="146" y="423"/>
                  </a:cubicBezTo>
                  <a:cubicBezTo>
                    <a:pt x="128" y="423"/>
                    <a:pt x="111" y="413"/>
                    <a:pt x="101" y="398"/>
                  </a:cubicBezTo>
                  <a:cubicBezTo>
                    <a:pt x="55" y="317"/>
                    <a:pt x="55" y="317"/>
                    <a:pt x="55" y="317"/>
                  </a:cubicBezTo>
                  <a:cubicBezTo>
                    <a:pt x="9" y="237"/>
                    <a:pt x="9" y="237"/>
                    <a:pt x="9" y="237"/>
                  </a:cubicBezTo>
                  <a:cubicBezTo>
                    <a:pt x="0" y="222"/>
                    <a:pt x="0" y="202"/>
                    <a:pt x="9" y="18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11" y="10"/>
                    <a:pt x="128" y="1"/>
                    <a:pt x="1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endParaRPr>
            </a:p>
          </p:txBody>
        </p:sp>
        <p:sp>
          <p:nvSpPr>
            <p:cNvPr id="13" name="Freeform 51"/>
            <p:cNvSpPr>
              <a:spLocks noEditPoints="1"/>
            </p:cNvSpPr>
            <p:nvPr/>
          </p:nvSpPr>
          <p:spPr bwMode="auto">
            <a:xfrm>
              <a:off x="5983276" y="2205171"/>
              <a:ext cx="349643" cy="246846"/>
            </a:xfrm>
            <a:custGeom>
              <a:avLst/>
              <a:gdLst>
                <a:gd name="T0" fmla="*/ 56 w 376"/>
                <a:gd name="T1" fmla="*/ 29 h 274"/>
                <a:gd name="T2" fmla="*/ 318 w 376"/>
                <a:gd name="T3" fmla="*/ 29 h 274"/>
                <a:gd name="T4" fmla="*/ 318 w 376"/>
                <a:gd name="T5" fmla="*/ 187 h 274"/>
                <a:gd name="T6" fmla="*/ 56 w 376"/>
                <a:gd name="T7" fmla="*/ 187 h 274"/>
                <a:gd name="T8" fmla="*/ 56 w 376"/>
                <a:gd name="T9" fmla="*/ 29 h 274"/>
                <a:gd name="T10" fmla="*/ 86 w 376"/>
                <a:gd name="T11" fmla="*/ 146 h 274"/>
                <a:gd name="T12" fmla="*/ 86 w 376"/>
                <a:gd name="T13" fmla="*/ 155 h 274"/>
                <a:gd name="T14" fmla="*/ 256 w 376"/>
                <a:gd name="T15" fmla="*/ 155 h 274"/>
                <a:gd name="T16" fmla="*/ 256 w 376"/>
                <a:gd name="T17" fmla="*/ 146 h 274"/>
                <a:gd name="T18" fmla="*/ 86 w 376"/>
                <a:gd name="T19" fmla="*/ 146 h 274"/>
                <a:gd name="T20" fmla="*/ 86 w 376"/>
                <a:gd name="T21" fmla="*/ 125 h 274"/>
                <a:gd name="T22" fmla="*/ 86 w 376"/>
                <a:gd name="T23" fmla="*/ 134 h 274"/>
                <a:gd name="T24" fmla="*/ 256 w 376"/>
                <a:gd name="T25" fmla="*/ 134 h 274"/>
                <a:gd name="T26" fmla="*/ 256 w 376"/>
                <a:gd name="T27" fmla="*/ 125 h 274"/>
                <a:gd name="T28" fmla="*/ 86 w 376"/>
                <a:gd name="T29" fmla="*/ 125 h 274"/>
                <a:gd name="T30" fmla="*/ 86 w 376"/>
                <a:gd name="T31" fmla="*/ 100 h 274"/>
                <a:gd name="T32" fmla="*/ 86 w 376"/>
                <a:gd name="T33" fmla="*/ 108 h 274"/>
                <a:gd name="T34" fmla="*/ 304 w 376"/>
                <a:gd name="T35" fmla="*/ 108 h 274"/>
                <a:gd name="T36" fmla="*/ 304 w 376"/>
                <a:gd name="T37" fmla="*/ 100 h 274"/>
                <a:gd name="T38" fmla="*/ 86 w 376"/>
                <a:gd name="T39" fmla="*/ 100 h 274"/>
                <a:gd name="T40" fmla="*/ 86 w 376"/>
                <a:gd name="T41" fmla="*/ 76 h 274"/>
                <a:gd name="T42" fmla="*/ 86 w 376"/>
                <a:gd name="T43" fmla="*/ 85 h 274"/>
                <a:gd name="T44" fmla="*/ 304 w 376"/>
                <a:gd name="T45" fmla="*/ 85 h 274"/>
                <a:gd name="T46" fmla="*/ 304 w 376"/>
                <a:gd name="T47" fmla="*/ 76 h 274"/>
                <a:gd name="T48" fmla="*/ 86 w 376"/>
                <a:gd name="T49" fmla="*/ 76 h 274"/>
                <a:gd name="T50" fmla="*/ 86 w 376"/>
                <a:gd name="T51" fmla="*/ 52 h 274"/>
                <a:gd name="T52" fmla="*/ 86 w 376"/>
                <a:gd name="T53" fmla="*/ 61 h 274"/>
                <a:gd name="T54" fmla="*/ 304 w 376"/>
                <a:gd name="T55" fmla="*/ 61 h 274"/>
                <a:gd name="T56" fmla="*/ 304 w 376"/>
                <a:gd name="T57" fmla="*/ 52 h 274"/>
                <a:gd name="T58" fmla="*/ 86 w 376"/>
                <a:gd name="T59" fmla="*/ 52 h 274"/>
                <a:gd name="T60" fmla="*/ 167 w 376"/>
                <a:gd name="T61" fmla="*/ 230 h 274"/>
                <a:gd name="T62" fmla="*/ 207 w 376"/>
                <a:gd name="T63" fmla="*/ 230 h 274"/>
                <a:gd name="T64" fmla="*/ 221 w 376"/>
                <a:gd name="T65" fmla="*/ 253 h 274"/>
                <a:gd name="T66" fmla="*/ 155 w 376"/>
                <a:gd name="T67" fmla="*/ 253 h 274"/>
                <a:gd name="T68" fmla="*/ 167 w 376"/>
                <a:gd name="T69" fmla="*/ 230 h 274"/>
                <a:gd name="T70" fmla="*/ 57 w 376"/>
                <a:gd name="T71" fmla="*/ 0 h 274"/>
                <a:gd name="T72" fmla="*/ 30 w 376"/>
                <a:gd name="T73" fmla="*/ 27 h 274"/>
                <a:gd name="T74" fmla="*/ 30 w 376"/>
                <a:gd name="T75" fmla="*/ 183 h 274"/>
                <a:gd name="T76" fmla="*/ 50 w 376"/>
                <a:gd name="T77" fmla="*/ 210 h 274"/>
                <a:gd name="T78" fmla="*/ 50 w 376"/>
                <a:gd name="T79" fmla="*/ 210 h 274"/>
                <a:gd name="T80" fmla="*/ 0 w 376"/>
                <a:gd name="T81" fmla="*/ 249 h 274"/>
                <a:gd name="T82" fmla="*/ 0 w 376"/>
                <a:gd name="T83" fmla="*/ 274 h 274"/>
                <a:gd name="T84" fmla="*/ 376 w 376"/>
                <a:gd name="T85" fmla="*/ 274 h 274"/>
                <a:gd name="T86" fmla="*/ 376 w 376"/>
                <a:gd name="T87" fmla="*/ 249 h 274"/>
                <a:gd name="T88" fmla="*/ 322 w 376"/>
                <a:gd name="T89" fmla="*/ 210 h 274"/>
                <a:gd name="T90" fmla="*/ 344 w 376"/>
                <a:gd name="T91" fmla="*/ 183 h 274"/>
                <a:gd name="T92" fmla="*/ 344 w 376"/>
                <a:gd name="T93" fmla="*/ 27 h 274"/>
                <a:gd name="T94" fmla="*/ 316 w 376"/>
                <a:gd name="T95" fmla="*/ 0 h 274"/>
                <a:gd name="T96" fmla="*/ 57 w 376"/>
                <a:gd name="T97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76" h="274">
                  <a:moveTo>
                    <a:pt x="56" y="29"/>
                  </a:moveTo>
                  <a:cubicBezTo>
                    <a:pt x="318" y="29"/>
                    <a:pt x="318" y="29"/>
                    <a:pt x="318" y="29"/>
                  </a:cubicBezTo>
                  <a:cubicBezTo>
                    <a:pt x="318" y="187"/>
                    <a:pt x="318" y="187"/>
                    <a:pt x="318" y="187"/>
                  </a:cubicBezTo>
                  <a:cubicBezTo>
                    <a:pt x="56" y="187"/>
                    <a:pt x="56" y="187"/>
                    <a:pt x="56" y="187"/>
                  </a:cubicBezTo>
                  <a:cubicBezTo>
                    <a:pt x="56" y="29"/>
                    <a:pt x="56" y="29"/>
                    <a:pt x="56" y="29"/>
                  </a:cubicBezTo>
                  <a:close/>
                  <a:moveTo>
                    <a:pt x="86" y="146"/>
                  </a:moveTo>
                  <a:cubicBezTo>
                    <a:pt x="86" y="155"/>
                    <a:pt x="86" y="155"/>
                    <a:pt x="86" y="155"/>
                  </a:cubicBezTo>
                  <a:cubicBezTo>
                    <a:pt x="256" y="155"/>
                    <a:pt x="256" y="155"/>
                    <a:pt x="256" y="155"/>
                  </a:cubicBezTo>
                  <a:cubicBezTo>
                    <a:pt x="256" y="146"/>
                    <a:pt x="256" y="146"/>
                    <a:pt x="256" y="146"/>
                  </a:cubicBezTo>
                  <a:cubicBezTo>
                    <a:pt x="86" y="146"/>
                    <a:pt x="86" y="146"/>
                    <a:pt x="86" y="146"/>
                  </a:cubicBezTo>
                  <a:close/>
                  <a:moveTo>
                    <a:pt x="86" y="125"/>
                  </a:moveTo>
                  <a:cubicBezTo>
                    <a:pt x="86" y="134"/>
                    <a:pt x="86" y="134"/>
                    <a:pt x="86" y="134"/>
                  </a:cubicBezTo>
                  <a:cubicBezTo>
                    <a:pt x="256" y="134"/>
                    <a:pt x="256" y="134"/>
                    <a:pt x="256" y="134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86" y="125"/>
                    <a:pt x="86" y="125"/>
                    <a:pt x="86" y="125"/>
                  </a:cubicBezTo>
                  <a:close/>
                  <a:moveTo>
                    <a:pt x="86" y="100"/>
                  </a:moveTo>
                  <a:cubicBezTo>
                    <a:pt x="86" y="108"/>
                    <a:pt x="86" y="108"/>
                    <a:pt x="86" y="108"/>
                  </a:cubicBezTo>
                  <a:cubicBezTo>
                    <a:pt x="304" y="108"/>
                    <a:pt x="304" y="108"/>
                    <a:pt x="304" y="108"/>
                  </a:cubicBezTo>
                  <a:cubicBezTo>
                    <a:pt x="304" y="100"/>
                    <a:pt x="304" y="100"/>
                    <a:pt x="304" y="100"/>
                  </a:cubicBezTo>
                  <a:cubicBezTo>
                    <a:pt x="86" y="100"/>
                    <a:pt x="86" y="100"/>
                    <a:pt x="86" y="100"/>
                  </a:cubicBezTo>
                  <a:close/>
                  <a:moveTo>
                    <a:pt x="86" y="76"/>
                  </a:moveTo>
                  <a:cubicBezTo>
                    <a:pt x="86" y="85"/>
                    <a:pt x="86" y="85"/>
                    <a:pt x="86" y="85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76"/>
                    <a:pt x="304" y="76"/>
                    <a:pt x="304" y="76"/>
                  </a:cubicBezTo>
                  <a:cubicBezTo>
                    <a:pt x="86" y="76"/>
                    <a:pt x="86" y="76"/>
                    <a:pt x="86" y="76"/>
                  </a:cubicBezTo>
                  <a:close/>
                  <a:moveTo>
                    <a:pt x="86" y="52"/>
                  </a:moveTo>
                  <a:cubicBezTo>
                    <a:pt x="86" y="61"/>
                    <a:pt x="86" y="61"/>
                    <a:pt x="86" y="61"/>
                  </a:cubicBezTo>
                  <a:cubicBezTo>
                    <a:pt x="304" y="61"/>
                    <a:pt x="304" y="61"/>
                    <a:pt x="304" y="61"/>
                  </a:cubicBezTo>
                  <a:cubicBezTo>
                    <a:pt x="304" y="52"/>
                    <a:pt x="304" y="52"/>
                    <a:pt x="304" y="52"/>
                  </a:cubicBezTo>
                  <a:cubicBezTo>
                    <a:pt x="86" y="52"/>
                    <a:pt x="86" y="52"/>
                    <a:pt x="86" y="52"/>
                  </a:cubicBezTo>
                  <a:close/>
                  <a:moveTo>
                    <a:pt x="167" y="230"/>
                  </a:moveTo>
                  <a:cubicBezTo>
                    <a:pt x="207" y="230"/>
                    <a:pt x="207" y="230"/>
                    <a:pt x="207" y="230"/>
                  </a:cubicBezTo>
                  <a:cubicBezTo>
                    <a:pt x="221" y="253"/>
                    <a:pt x="221" y="253"/>
                    <a:pt x="221" y="253"/>
                  </a:cubicBezTo>
                  <a:cubicBezTo>
                    <a:pt x="155" y="253"/>
                    <a:pt x="155" y="253"/>
                    <a:pt x="155" y="253"/>
                  </a:cubicBezTo>
                  <a:cubicBezTo>
                    <a:pt x="167" y="230"/>
                    <a:pt x="167" y="230"/>
                    <a:pt x="167" y="230"/>
                  </a:cubicBezTo>
                  <a:close/>
                  <a:moveTo>
                    <a:pt x="57" y="0"/>
                  </a:moveTo>
                  <a:cubicBezTo>
                    <a:pt x="42" y="0"/>
                    <a:pt x="30" y="12"/>
                    <a:pt x="30" y="27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96"/>
                    <a:pt x="38" y="207"/>
                    <a:pt x="50" y="210"/>
                  </a:cubicBezTo>
                  <a:cubicBezTo>
                    <a:pt x="50" y="210"/>
                    <a:pt x="50" y="210"/>
                    <a:pt x="50" y="210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0" y="274"/>
                    <a:pt x="0" y="274"/>
                    <a:pt x="0" y="274"/>
                  </a:cubicBezTo>
                  <a:cubicBezTo>
                    <a:pt x="376" y="274"/>
                    <a:pt x="376" y="274"/>
                    <a:pt x="376" y="274"/>
                  </a:cubicBezTo>
                  <a:cubicBezTo>
                    <a:pt x="376" y="249"/>
                    <a:pt x="376" y="249"/>
                    <a:pt x="376" y="249"/>
                  </a:cubicBezTo>
                  <a:cubicBezTo>
                    <a:pt x="322" y="210"/>
                    <a:pt x="322" y="210"/>
                    <a:pt x="322" y="210"/>
                  </a:cubicBezTo>
                  <a:cubicBezTo>
                    <a:pt x="335" y="208"/>
                    <a:pt x="344" y="196"/>
                    <a:pt x="344" y="183"/>
                  </a:cubicBezTo>
                  <a:cubicBezTo>
                    <a:pt x="344" y="27"/>
                    <a:pt x="344" y="27"/>
                    <a:pt x="344" y="27"/>
                  </a:cubicBezTo>
                  <a:cubicBezTo>
                    <a:pt x="344" y="12"/>
                    <a:pt x="332" y="0"/>
                    <a:pt x="316" y="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936938" y="3500138"/>
            <a:ext cx="880246" cy="782355"/>
            <a:chOff x="5623293" y="3343247"/>
            <a:chExt cx="1069608" cy="950658"/>
          </a:xfrm>
        </p:grpSpPr>
        <p:sp>
          <p:nvSpPr>
            <p:cNvPr id="15" name="Freeform 5"/>
            <p:cNvSpPr/>
            <p:nvPr/>
          </p:nvSpPr>
          <p:spPr bwMode="auto">
            <a:xfrm>
              <a:off x="5623293" y="3343247"/>
              <a:ext cx="1069608" cy="950658"/>
            </a:xfrm>
            <a:custGeom>
              <a:avLst/>
              <a:gdLst>
                <a:gd name="T0" fmla="*/ 145 w 477"/>
                <a:gd name="T1" fmla="*/ 0 h 423"/>
                <a:gd name="T2" fmla="*/ 331 w 477"/>
                <a:gd name="T3" fmla="*/ 0 h 423"/>
                <a:gd name="T4" fmla="*/ 375 w 477"/>
                <a:gd name="T5" fmla="*/ 25 h 423"/>
                <a:gd name="T6" fmla="*/ 468 w 477"/>
                <a:gd name="T7" fmla="*/ 186 h 423"/>
                <a:gd name="T8" fmla="*/ 468 w 477"/>
                <a:gd name="T9" fmla="*/ 237 h 423"/>
                <a:gd name="T10" fmla="*/ 375 w 477"/>
                <a:gd name="T11" fmla="*/ 398 h 423"/>
                <a:gd name="T12" fmla="*/ 331 w 477"/>
                <a:gd name="T13" fmla="*/ 423 h 423"/>
                <a:gd name="T14" fmla="*/ 146 w 477"/>
                <a:gd name="T15" fmla="*/ 423 h 423"/>
                <a:gd name="T16" fmla="*/ 101 w 477"/>
                <a:gd name="T17" fmla="*/ 398 h 423"/>
                <a:gd name="T18" fmla="*/ 55 w 477"/>
                <a:gd name="T19" fmla="*/ 317 h 423"/>
                <a:gd name="T20" fmla="*/ 9 w 477"/>
                <a:gd name="T21" fmla="*/ 237 h 423"/>
                <a:gd name="T22" fmla="*/ 9 w 477"/>
                <a:gd name="T23" fmla="*/ 186 h 423"/>
                <a:gd name="T24" fmla="*/ 101 w 477"/>
                <a:gd name="T25" fmla="*/ 25 h 423"/>
                <a:gd name="T26" fmla="*/ 145 w 477"/>
                <a:gd name="T27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7" h="422">
                  <a:moveTo>
                    <a:pt x="145" y="0"/>
                  </a:moveTo>
                  <a:cubicBezTo>
                    <a:pt x="207" y="0"/>
                    <a:pt x="269" y="0"/>
                    <a:pt x="331" y="0"/>
                  </a:cubicBezTo>
                  <a:cubicBezTo>
                    <a:pt x="349" y="1"/>
                    <a:pt x="366" y="10"/>
                    <a:pt x="375" y="25"/>
                  </a:cubicBezTo>
                  <a:cubicBezTo>
                    <a:pt x="406" y="79"/>
                    <a:pt x="437" y="132"/>
                    <a:pt x="468" y="186"/>
                  </a:cubicBezTo>
                  <a:cubicBezTo>
                    <a:pt x="476" y="202"/>
                    <a:pt x="477" y="221"/>
                    <a:pt x="468" y="237"/>
                  </a:cubicBezTo>
                  <a:cubicBezTo>
                    <a:pt x="375" y="398"/>
                    <a:pt x="375" y="398"/>
                    <a:pt x="375" y="398"/>
                  </a:cubicBezTo>
                  <a:cubicBezTo>
                    <a:pt x="366" y="413"/>
                    <a:pt x="349" y="423"/>
                    <a:pt x="331" y="423"/>
                  </a:cubicBezTo>
                  <a:cubicBezTo>
                    <a:pt x="146" y="423"/>
                    <a:pt x="146" y="423"/>
                    <a:pt x="146" y="423"/>
                  </a:cubicBezTo>
                  <a:cubicBezTo>
                    <a:pt x="128" y="423"/>
                    <a:pt x="111" y="413"/>
                    <a:pt x="101" y="398"/>
                  </a:cubicBezTo>
                  <a:cubicBezTo>
                    <a:pt x="55" y="317"/>
                    <a:pt x="55" y="317"/>
                    <a:pt x="55" y="317"/>
                  </a:cubicBezTo>
                  <a:cubicBezTo>
                    <a:pt x="9" y="237"/>
                    <a:pt x="9" y="237"/>
                    <a:pt x="9" y="237"/>
                  </a:cubicBezTo>
                  <a:cubicBezTo>
                    <a:pt x="0" y="222"/>
                    <a:pt x="0" y="202"/>
                    <a:pt x="9" y="18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11" y="10"/>
                    <a:pt x="128" y="1"/>
                    <a:pt x="1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endParaRPr>
            </a:p>
          </p:txBody>
        </p:sp>
        <p:sp>
          <p:nvSpPr>
            <p:cNvPr id="18" name="Freeform 104"/>
            <p:cNvSpPr>
              <a:spLocks noEditPoints="1"/>
            </p:cNvSpPr>
            <p:nvPr/>
          </p:nvSpPr>
          <p:spPr bwMode="auto">
            <a:xfrm>
              <a:off x="6027355" y="3660536"/>
              <a:ext cx="261485" cy="3160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936938" y="4990120"/>
            <a:ext cx="880246" cy="782355"/>
            <a:chOff x="5623293" y="4833229"/>
            <a:chExt cx="1069608" cy="950658"/>
          </a:xfrm>
        </p:grpSpPr>
        <p:sp>
          <p:nvSpPr>
            <p:cNvPr id="26" name="Freeform 5"/>
            <p:cNvSpPr/>
            <p:nvPr/>
          </p:nvSpPr>
          <p:spPr bwMode="auto">
            <a:xfrm>
              <a:off x="5623293" y="4833229"/>
              <a:ext cx="1069608" cy="950658"/>
            </a:xfrm>
            <a:custGeom>
              <a:avLst/>
              <a:gdLst>
                <a:gd name="T0" fmla="*/ 145 w 477"/>
                <a:gd name="T1" fmla="*/ 0 h 423"/>
                <a:gd name="T2" fmla="*/ 331 w 477"/>
                <a:gd name="T3" fmla="*/ 0 h 423"/>
                <a:gd name="T4" fmla="*/ 375 w 477"/>
                <a:gd name="T5" fmla="*/ 25 h 423"/>
                <a:gd name="T6" fmla="*/ 468 w 477"/>
                <a:gd name="T7" fmla="*/ 186 h 423"/>
                <a:gd name="T8" fmla="*/ 468 w 477"/>
                <a:gd name="T9" fmla="*/ 237 h 423"/>
                <a:gd name="T10" fmla="*/ 375 w 477"/>
                <a:gd name="T11" fmla="*/ 398 h 423"/>
                <a:gd name="T12" fmla="*/ 331 w 477"/>
                <a:gd name="T13" fmla="*/ 423 h 423"/>
                <a:gd name="T14" fmla="*/ 146 w 477"/>
                <a:gd name="T15" fmla="*/ 423 h 423"/>
                <a:gd name="T16" fmla="*/ 101 w 477"/>
                <a:gd name="T17" fmla="*/ 398 h 423"/>
                <a:gd name="T18" fmla="*/ 55 w 477"/>
                <a:gd name="T19" fmla="*/ 317 h 423"/>
                <a:gd name="T20" fmla="*/ 9 w 477"/>
                <a:gd name="T21" fmla="*/ 237 h 423"/>
                <a:gd name="T22" fmla="*/ 9 w 477"/>
                <a:gd name="T23" fmla="*/ 186 h 423"/>
                <a:gd name="T24" fmla="*/ 101 w 477"/>
                <a:gd name="T25" fmla="*/ 25 h 423"/>
                <a:gd name="T26" fmla="*/ 145 w 477"/>
                <a:gd name="T27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7" h="422">
                  <a:moveTo>
                    <a:pt x="145" y="0"/>
                  </a:moveTo>
                  <a:cubicBezTo>
                    <a:pt x="207" y="0"/>
                    <a:pt x="269" y="0"/>
                    <a:pt x="331" y="0"/>
                  </a:cubicBezTo>
                  <a:cubicBezTo>
                    <a:pt x="349" y="1"/>
                    <a:pt x="366" y="10"/>
                    <a:pt x="375" y="25"/>
                  </a:cubicBezTo>
                  <a:cubicBezTo>
                    <a:pt x="406" y="79"/>
                    <a:pt x="437" y="132"/>
                    <a:pt x="468" y="186"/>
                  </a:cubicBezTo>
                  <a:cubicBezTo>
                    <a:pt x="476" y="202"/>
                    <a:pt x="477" y="221"/>
                    <a:pt x="468" y="237"/>
                  </a:cubicBezTo>
                  <a:cubicBezTo>
                    <a:pt x="375" y="398"/>
                    <a:pt x="375" y="398"/>
                    <a:pt x="375" y="398"/>
                  </a:cubicBezTo>
                  <a:cubicBezTo>
                    <a:pt x="366" y="413"/>
                    <a:pt x="349" y="423"/>
                    <a:pt x="331" y="423"/>
                  </a:cubicBezTo>
                  <a:cubicBezTo>
                    <a:pt x="146" y="423"/>
                    <a:pt x="146" y="423"/>
                    <a:pt x="146" y="423"/>
                  </a:cubicBezTo>
                  <a:cubicBezTo>
                    <a:pt x="128" y="423"/>
                    <a:pt x="111" y="413"/>
                    <a:pt x="101" y="398"/>
                  </a:cubicBezTo>
                  <a:cubicBezTo>
                    <a:pt x="55" y="317"/>
                    <a:pt x="55" y="317"/>
                    <a:pt x="55" y="317"/>
                  </a:cubicBezTo>
                  <a:cubicBezTo>
                    <a:pt x="9" y="237"/>
                    <a:pt x="9" y="237"/>
                    <a:pt x="9" y="237"/>
                  </a:cubicBezTo>
                  <a:cubicBezTo>
                    <a:pt x="0" y="222"/>
                    <a:pt x="0" y="202"/>
                    <a:pt x="9" y="18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11" y="10"/>
                    <a:pt x="128" y="1"/>
                    <a:pt x="1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endParaRPr>
            </a:p>
          </p:txBody>
        </p:sp>
        <p:sp>
          <p:nvSpPr>
            <p:cNvPr id="29" name="Freeform 283"/>
            <p:cNvSpPr>
              <a:spLocks noEditPoints="1"/>
            </p:cNvSpPr>
            <p:nvPr/>
          </p:nvSpPr>
          <p:spPr bwMode="auto">
            <a:xfrm>
              <a:off x="6056349" y="5191767"/>
              <a:ext cx="203496" cy="282206"/>
            </a:xfrm>
            <a:custGeom>
              <a:avLst/>
              <a:gdLst>
                <a:gd name="T0" fmla="*/ 6 w 45"/>
                <a:gd name="T1" fmla="*/ 0 h 62"/>
                <a:gd name="T2" fmla="*/ 39 w 45"/>
                <a:gd name="T3" fmla="*/ 0 h 62"/>
                <a:gd name="T4" fmla="*/ 45 w 45"/>
                <a:gd name="T5" fmla="*/ 5 h 62"/>
                <a:gd name="T6" fmla="*/ 45 w 45"/>
                <a:gd name="T7" fmla="*/ 56 h 62"/>
                <a:gd name="T8" fmla="*/ 39 w 45"/>
                <a:gd name="T9" fmla="*/ 62 h 62"/>
                <a:gd name="T10" fmla="*/ 6 w 45"/>
                <a:gd name="T11" fmla="*/ 62 h 62"/>
                <a:gd name="T12" fmla="*/ 0 w 45"/>
                <a:gd name="T13" fmla="*/ 56 h 62"/>
                <a:gd name="T14" fmla="*/ 0 w 45"/>
                <a:gd name="T15" fmla="*/ 5 h 62"/>
                <a:gd name="T16" fmla="*/ 6 w 45"/>
                <a:gd name="T17" fmla="*/ 0 h 62"/>
                <a:gd name="T18" fmla="*/ 20 w 45"/>
                <a:gd name="T19" fmla="*/ 54 h 62"/>
                <a:gd name="T20" fmla="*/ 20 w 45"/>
                <a:gd name="T21" fmla="*/ 59 h 62"/>
                <a:gd name="T22" fmla="*/ 25 w 45"/>
                <a:gd name="T23" fmla="*/ 59 h 62"/>
                <a:gd name="T24" fmla="*/ 25 w 45"/>
                <a:gd name="T25" fmla="*/ 54 h 62"/>
                <a:gd name="T26" fmla="*/ 20 w 45"/>
                <a:gd name="T27" fmla="*/ 54 h 62"/>
                <a:gd name="T28" fmla="*/ 15 w 45"/>
                <a:gd name="T29" fmla="*/ 3 h 62"/>
                <a:gd name="T30" fmla="*/ 15 w 45"/>
                <a:gd name="T31" fmla="*/ 5 h 62"/>
                <a:gd name="T32" fmla="*/ 29 w 45"/>
                <a:gd name="T33" fmla="*/ 5 h 62"/>
                <a:gd name="T34" fmla="*/ 29 w 45"/>
                <a:gd name="T35" fmla="*/ 3 h 62"/>
                <a:gd name="T36" fmla="*/ 15 w 45"/>
                <a:gd name="T37" fmla="*/ 3 h 62"/>
                <a:gd name="T38" fmla="*/ 5 w 45"/>
                <a:gd name="T39" fmla="*/ 8 h 62"/>
                <a:gd name="T40" fmla="*/ 5 w 45"/>
                <a:gd name="T41" fmla="*/ 51 h 62"/>
                <a:gd name="T42" fmla="*/ 40 w 45"/>
                <a:gd name="T43" fmla="*/ 51 h 62"/>
                <a:gd name="T44" fmla="*/ 40 w 45"/>
                <a:gd name="T45" fmla="*/ 8 h 62"/>
                <a:gd name="T46" fmla="*/ 5 w 45"/>
                <a:gd name="T47" fmla="*/ 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" h="62">
                  <a:moveTo>
                    <a:pt x="6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5" y="2"/>
                    <a:pt x="45" y="5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9"/>
                    <a:pt x="42" y="62"/>
                    <a:pt x="39" y="6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2" y="62"/>
                    <a:pt x="0" y="59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lose/>
                  <a:moveTo>
                    <a:pt x="20" y="54"/>
                  </a:moveTo>
                  <a:cubicBezTo>
                    <a:pt x="20" y="59"/>
                    <a:pt x="20" y="59"/>
                    <a:pt x="20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0" y="54"/>
                    <a:pt x="20" y="54"/>
                    <a:pt x="20" y="54"/>
                  </a:cubicBezTo>
                  <a:close/>
                  <a:moveTo>
                    <a:pt x="15" y="3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15" y="3"/>
                    <a:pt x="15" y="3"/>
                    <a:pt x="15" y="3"/>
                  </a:cubicBezTo>
                  <a:close/>
                  <a:moveTo>
                    <a:pt x="5" y="8"/>
                  </a:moveTo>
                  <a:cubicBezTo>
                    <a:pt x="5" y="51"/>
                    <a:pt x="5" y="51"/>
                    <a:pt x="5" y="51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0" y="8"/>
                    <a:pt x="40" y="8"/>
                    <a:pt x="40" y="8"/>
                  </a:cubicBezTo>
                  <a:lnTo>
                    <a:pt x="5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213806" y="1689068"/>
            <a:ext cx="5784394" cy="1245388"/>
            <a:chOff x="654506" y="1562068"/>
            <a:chExt cx="5784394" cy="1245388"/>
          </a:xfrm>
        </p:grpSpPr>
        <p:grpSp>
          <p:nvGrpSpPr>
            <p:cNvPr id="31" name="组合 30"/>
            <p:cNvGrpSpPr/>
            <p:nvPr/>
          </p:nvGrpSpPr>
          <p:grpSpPr>
            <a:xfrm>
              <a:off x="654506" y="1562068"/>
              <a:ext cx="5784394" cy="1245388"/>
              <a:chOff x="413206" y="3086068"/>
              <a:chExt cx="5784394" cy="1245388"/>
            </a:xfrm>
          </p:grpSpPr>
          <p:sp>
            <p:nvSpPr>
              <p:cNvPr id="33" name="PA-矩形 4"/>
              <p:cNvSpPr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413206" y="3086068"/>
                <a:ext cx="283579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 anchorCtr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400" b="1" dirty="0">
                    <a:solidFill>
                      <a:srgbClr val="2C5AB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 M" panose="00020600040101010101" pitchFamily="18" charset="-122"/>
                    <a:sym typeface="+mn-lt"/>
                  </a:rPr>
                  <a:t>01.</a:t>
                </a:r>
                <a:r>
                  <a:rPr lang="zh-CN" altLang="en-US" sz="2400" b="1" dirty="0">
                    <a:solidFill>
                      <a:srgbClr val="2C5AB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 M" panose="00020600040101010101" pitchFamily="18" charset="-122"/>
                    <a:sym typeface="+mn-lt"/>
                  </a:rPr>
                  <a:t>输入标题</a:t>
                </a:r>
              </a:p>
            </p:txBody>
          </p:sp>
          <p:sp>
            <p:nvSpPr>
              <p:cNvPr id="34" name="PA-矩形 4"/>
              <p:cNvSpPr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413206" y="3718596"/>
                <a:ext cx="5784394" cy="6128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 anchorCtr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OPPOSans M" panose="00020600040101010101" pitchFamily="18" charset="-122"/>
                    <a:sym typeface="+mn-lt"/>
                  </a:rPr>
                  <a:t>请在这里替换文字文案，调整文字文本的行间距。点击这里，输入您的文本文字，更改文字的颜色或者大小属性</a:t>
                </a:r>
              </a:p>
            </p:txBody>
          </p:sp>
        </p:grpSp>
        <p:cxnSp>
          <p:nvCxnSpPr>
            <p:cNvPr id="32" name="直接连接符 31"/>
            <p:cNvCxnSpPr/>
            <p:nvPr/>
          </p:nvCxnSpPr>
          <p:spPr>
            <a:xfrm>
              <a:off x="686377" y="20366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35" name="组合 34"/>
          <p:cNvGrpSpPr/>
          <p:nvPr/>
        </p:nvGrpSpPr>
        <p:grpSpPr>
          <a:xfrm>
            <a:off x="5213806" y="3225768"/>
            <a:ext cx="5784394" cy="1245388"/>
            <a:chOff x="654506" y="1562068"/>
            <a:chExt cx="5784394" cy="1245388"/>
          </a:xfrm>
        </p:grpSpPr>
        <p:grpSp>
          <p:nvGrpSpPr>
            <p:cNvPr id="36" name="组合 35"/>
            <p:cNvGrpSpPr/>
            <p:nvPr/>
          </p:nvGrpSpPr>
          <p:grpSpPr>
            <a:xfrm>
              <a:off x="654506" y="1562068"/>
              <a:ext cx="5784394" cy="1245388"/>
              <a:chOff x="413206" y="3086068"/>
              <a:chExt cx="5784394" cy="1245388"/>
            </a:xfrm>
          </p:grpSpPr>
          <p:sp>
            <p:nvSpPr>
              <p:cNvPr id="38" name="PA-矩形 4"/>
              <p:cNvSpPr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413206" y="3086068"/>
                <a:ext cx="283579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2C5AB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 M" panose="00020600040101010101" pitchFamily="18" charset="-122"/>
                    <a:sym typeface="+mn-lt"/>
                  </a:rPr>
                  <a:t>02.</a:t>
                </a:r>
                <a:r>
                  <a:rPr lang="zh-CN" altLang="en-US" sz="2400" b="1" dirty="0">
                    <a:solidFill>
                      <a:srgbClr val="2C5AB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 M" panose="00020600040101010101" pitchFamily="18" charset="-122"/>
                    <a:sym typeface="+mn-lt"/>
                  </a:rPr>
                  <a:t>输入标题</a:t>
                </a:r>
              </a:p>
            </p:txBody>
          </p:sp>
          <p:sp>
            <p:nvSpPr>
              <p:cNvPr id="39" name="PA-矩形 4"/>
              <p:cNvSpPr>
                <a:spLocks noChangeArrowheads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413206" y="3718596"/>
                <a:ext cx="5784394" cy="6128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 anchorCtr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OPPOSans M" panose="00020600040101010101" pitchFamily="18" charset="-122"/>
                    <a:sym typeface="+mn-lt"/>
                  </a:rPr>
                  <a:t>请在这里替换文字文案，调整文字文本的行间距。点击这里，输入您的文本文字，更改文字的颜色或者大小属性</a:t>
                </a:r>
              </a:p>
            </p:txBody>
          </p:sp>
        </p:grpSp>
        <p:cxnSp>
          <p:nvCxnSpPr>
            <p:cNvPr id="37" name="直接连接符 36"/>
            <p:cNvCxnSpPr/>
            <p:nvPr/>
          </p:nvCxnSpPr>
          <p:spPr>
            <a:xfrm>
              <a:off x="686377" y="20366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5213806" y="4762468"/>
            <a:ext cx="5784394" cy="1245388"/>
            <a:chOff x="654506" y="1562068"/>
            <a:chExt cx="5784394" cy="1245388"/>
          </a:xfrm>
        </p:grpSpPr>
        <p:grpSp>
          <p:nvGrpSpPr>
            <p:cNvPr id="41" name="组合 40"/>
            <p:cNvGrpSpPr/>
            <p:nvPr/>
          </p:nvGrpSpPr>
          <p:grpSpPr>
            <a:xfrm>
              <a:off x="654506" y="1562068"/>
              <a:ext cx="5784394" cy="1245388"/>
              <a:chOff x="413206" y="3086068"/>
              <a:chExt cx="5784394" cy="1245388"/>
            </a:xfrm>
          </p:grpSpPr>
          <p:sp>
            <p:nvSpPr>
              <p:cNvPr id="43" name="PA-矩形 4"/>
              <p:cNvSpPr>
                <a:spLocks noChangeArrowheads="1"/>
              </p:cNvSpPr>
              <p:nvPr>
                <p:custDataLst>
                  <p:tags r:id="rId1"/>
                </p:custDataLst>
              </p:nvPr>
            </p:nvSpPr>
            <p:spPr bwMode="auto">
              <a:xfrm>
                <a:off x="413206" y="3086068"/>
                <a:ext cx="283579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2C5AB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 M" panose="00020600040101010101" pitchFamily="18" charset="-122"/>
                    <a:sym typeface="+mn-lt"/>
                  </a:rPr>
                  <a:t>03.</a:t>
                </a:r>
                <a:r>
                  <a:rPr lang="zh-CN" altLang="en-US" sz="2400" b="1" dirty="0">
                    <a:solidFill>
                      <a:srgbClr val="2C5AB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 M" panose="00020600040101010101" pitchFamily="18" charset="-122"/>
                    <a:sym typeface="+mn-lt"/>
                  </a:rPr>
                  <a:t>输入标题</a:t>
                </a:r>
              </a:p>
            </p:txBody>
          </p:sp>
          <p:sp>
            <p:nvSpPr>
              <p:cNvPr id="44" name="PA-矩形 4"/>
              <p:cNvSpPr>
                <a:spLocks noChangeArrowheads="1"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413206" y="3718596"/>
                <a:ext cx="5784394" cy="6128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 anchorCtr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OPPOSans M" panose="00020600040101010101" pitchFamily="18" charset="-122"/>
                    <a:sym typeface="+mn-lt"/>
                  </a:rPr>
                  <a:t>请在这里替换文字文案，调整文字文本的行间距。点击这里，输入您的文本文字，更改文字的颜色或者大小属性</a:t>
                </a:r>
              </a:p>
            </p:txBody>
          </p:sp>
        </p:grpSp>
        <p:cxnSp>
          <p:nvCxnSpPr>
            <p:cNvPr id="42" name="直接连接符 41"/>
            <p:cNvCxnSpPr/>
            <p:nvPr/>
          </p:nvCxnSpPr>
          <p:spPr>
            <a:xfrm>
              <a:off x="686377" y="20366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48" name="图片 4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159" y="2801258"/>
            <a:ext cx="2500900" cy="2387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375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  <p:cond evt="onBegin" delay="0">
                          <p:tn val="13"/>
                        </p:cond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dur="375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  <p:cond evt="onBegin" delay="0">
                          <p:tn val="22"/>
                        </p:cond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dur="50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3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10" presetClass="entr" presetSubtype="0" dur="50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35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0" presetClass="entr" presetSubtype="0" dur="50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4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46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5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58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0823873" y="6311900"/>
            <a:ext cx="1368127" cy="546102"/>
            <a:chOff x="3556001" y="3432550"/>
            <a:chExt cx="8635999" cy="3425452"/>
          </a:xfrm>
        </p:grpSpPr>
        <p:sp>
          <p:nvSpPr>
            <p:cNvPr id="17" name="任意多边形: 形状 16"/>
            <p:cNvSpPr/>
            <p:nvPr/>
          </p:nvSpPr>
          <p:spPr>
            <a:xfrm>
              <a:off x="3556001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4684521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/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 flipH="1" flipV="1">
            <a:off x="-3" y="-1"/>
            <a:ext cx="1283589" cy="520701"/>
            <a:chOff x="943430" y="3432550"/>
            <a:chExt cx="8635999" cy="3425452"/>
          </a:xfrm>
        </p:grpSpPr>
        <p:sp>
          <p:nvSpPr>
            <p:cNvPr id="49" name="任意多边形: 形状 48"/>
            <p:cNvSpPr/>
            <p:nvPr/>
          </p:nvSpPr>
          <p:spPr>
            <a:xfrm>
              <a:off x="943430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2071950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 rot="5400000">
            <a:off x="-1339485" y="4543758"/>
            <a:ext cx="3593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gradFill>
                  <a:gsLst>
                    <a:gs pos="38000">
                      <a:srgbClr val="EAECFB"/>
                    </a:gs>
                    <a:gs pos="91000">
                      <a:srgbClr val="EAECFB">
                        <a:alpha val="0"/>
                      </a:srgbClr>
                    </a:gs>
                  </a:gsLst>
                  <a:lin ang="5400000" scaled="0"/>
                </a:gra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MARKETING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964937" y="459503"/>
            <a:ext cx="42621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400" i="1" spc="300">
                <a:gradFill>
                  <a:gsLst>
                    <a:gs pos="39000">
                      <a:srgbClr val="FCA44C"/>
                    </a:gs>
                    <a:gs pos="72000">
                      <a:srgbClr val="F78168"/>
                    </a:gs>
                  </a:gsLst>
                  <a:lin ang="2700000" scaled="0"/>
                </a:gradFill>
                <a:effectLst>
                  <a:outerShdw dist="38100" dir="2700000" algn="tl" rotWithShape="0">
                    <a:srgbClr val="5CB2FC">
                      <a:alpha val="49000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</a:defRPr>
            </a:lvl1pPr>
          </a:lstStyle>
          <a:p>
            <a:r>
              <a:rPr lang="zh-CN" altLang="en-US" dirty="0"/>
              <a:t>营销目标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1338943" y="1695456"/>
            <a:ext cx="1947406" cy="2385090"/>
            <a:chOff x="1338943" y="2127256"/>
            <a:chExt cx="1947406" cy="2385090"/>
          </a:xfrm>
        </p:grpSpPr>
        <p:cxnSp>
          <p:nvCxnSpPr>
            <p:cNvPr id="9" name="Straight Connector 2"/>
            <p:cNvCxnSpPr/>
            <p:nvPr/>
          </p:nvCxnSpPr>
          <p:spPr>
            <a:xfrm rot="5400000">
              <a:off x="2055063" y="4253561"/>
              <a:ext cx="515164" cy="2405"/>
            </a:xfrm>
            <a:prstGeom prst="line">
              <a:avLst/>
            </a:prstGeom>
            <a:gradFill>
              <a:gsLst>
                <a:gs pos="0">
                  <a:srgbClr val="0381F2"/>
                </a:gs>
                <a:gs pos="100000">
                  <a:srgbClr val="086DC7"/>
                </a:gs>
              </a:gsLst>
              <a:lin ang="2700000" scaled="0"/>
            </a:gradFill>
            <a:ln>
              <a:solidFill>
                <a:schemeClr val="bg1">
                  <a:lumMod val="65000"/>
                </a:schemeClr>
              </a:solidFill>
              <a:prstDash val="sysDot"/>
              <a:tailEnd type="oval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12" name="Rectangle: Rounded Corners 4"/>
            <p:cNvSpPr/>
            <p:nvPr/>
          </p:nvSpPr>
          <p:spPr>
            <a:xfrm rot="10800000">
              <a:off x="1338943" y="2127256"/>
              <a:ext cx="1947406" cy="1606203"/>
            </a:xfrm>
            <a:prstGeom prst="roundRect">
              <a:avLst>
                <a:gd name="adj" fmla="val 1000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 sz="101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Rectangle: Rounded Corners 5"/>
            <p:cNvSpPr/>
            <p:nvPr/>
          </p:nvSpPr>
          <p:spPr>
            <a:xfrm rot="10800000" flipV="1">
              <a:off x="1644820" y="3455459"/>
              <a:ext cx="1335652" cy="53114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endParaRPr>
            </a:p>
          </p:txBody>
        </p:sp>
        <p:sp>
          <p:nvSpPr>
            <p:cNvPr id="14" name="Freeform: Shape 7"/>
            <p:cNvSpPr/>
            <p:nvPr/>
          </p:nvSpPr>
          <p:spPr bwMode="auto">
            <a:xfrm>
              <a:off x="1937574" y="2676419"/>
              <a:ext cx="750143" cy="497083"/>
            </a:xfrm>
            <a:custGeom>
              <a:avLst/>
              <a:gdLst/>
              <a:ahLst/>
              <a:cxnLst>
                <a:cxn ang="0">
                  <a:pos x="77" y="43"/>
                </a:cxn>
                <a:cxn ang="0">
                  <a:pos x="77" y="47"/>
                </a:cxn>
                <a:cxn ang="0">
                  <a:pos x="70" y="51"/>
                </a:cxn>
                <a:cxn ang="0">
                  <a:pos x="6" y="51"/>
                </a:cxn>
                <a:cxn ang="0">
                  <a:pos x="0" y="47"/>
                </a:cxn>
                <a:cxn ang="0">
                  <a:pos x="0" y="43"/>
                </a:cxn>
                <a:cxn ang="0">
                  <a:pos x="6" y="43"/>
                </a:cxn>
                <a:cxn ang="0">
                  <a:pos x="70" y="43"/>
                </a:cxn>
                <a:cxn ang="0">
                  <a:pos x="77" y="43"/>
                </a:cxn>
                <a:cxn ang="0">
                  <a:pos x="10" y="34"/>
                </a:cxn>
                <a:cxn ang="0">
                  <a:pos x="10" y="6"/>
                </a:cxn>
                <a:cxn ang="0">
                  <a:pos x="16" y="0"/>
                </a:cxn>
                <a:cxn ang="0">
                  <a:pos x="60" y="0"/>
                </a:cxn>
                <a:cxn ang="0">
                  <a:pos x="67" y="6"/>
                </a:cxn>
                <a:cxn ang="0">
                  <a:pos x="67" y="34"/>
                </a:cxn>
                <a:cxn ang="0">
                  <a:pos x="60" y="41"/>
                </a:cxn>
                <a:cxn ang="0">
                  <a:pos x="16" y="41"/>
                </a:cxn>
                <a:cxn ang="0">
                  <a:pos x="10" y="34"/>
                </a:cxn>
                <a:cxn ang="0">
                  <a:pos x="15" y="34"/>
                </a:cxn>
                <a:cxn ang="0">
                  <a:pos x="16" y="36"/>
                </a:cxn>
                <a:cxn ang="0">
                  <a:pos x="60" y="36"/>
                </a:cxn>
                <a:cxn ang="0">
                  <a:pos x="61" y="34"/>
                </a:cxn>
                <a:cxn ang="0">
                  <a:pos x="61" y="6"/>
                </a:cxn>
                <a:cxn ang="0">
                  <a:pos x="60" y="5"/>
                </a:cxn>
                <a:cxn ang="0">
                  <a:pos x="16" y="5"/>
                </a:cxn>
                <a:cxn ang="0">
                  <a:pos x="15" y="6"/>
                </a:cxn>
                <a:cxn ang="0">
                  <a:pos x="15" y="34"/>
                </a:cxn>
                <a:cxn ang="0">
                  <a:pos x="42" y="47"/>
                </a:cxn>
                <a:cxn ang="0">
                  <a:pos x="42" y="46"/>
                </a:cxn>
                <a:cxn ang="0">
                  <a:pos x="35" y="46"/>
                </a:cxn>
                <a:cxn ang="0">
                  <a:pos x="34" y="47"/>
                </a:cxn>
                <a:cxn ang="0">
                  <a:pos x="35" y="47"/>
                </a:cxn>
                <a:cxn ang="0">
                  <a:pos x="42" y="47"/>
                </a:cxn>
                <a:cxn ang="0">
                  <a:pos x="42" y="47"/>
                </a:cxn>
              </a:cxnLst>
              <a:rect l="0" t="0" r="r" b="b"/>
              <a:pathLst>
                <a:path w="77" h="51">
                  <a:moveTo>
                    <a:pt x="77" y="43"/>
                  </a:moveTo>
                  <a:cubicBezTo>
                    <a:pt x="77" y="47"/>
                    <a:pt x="77" y="47"/>
                    <a:pt x="77" y="47"/>
                  </a:cubicBezTo>
                  <a:cubicBezTo>
                    <a:pt x="77" y="49"/>
                    <a:pt x="74" y="51"/>
                    <a:pt x="70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49"/>
                    <a:pt x="0" y="4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7" y="43"/>
                  </a:lnTo>
                  <a:close/>
                  <a:moveTo>
                    <a:pt x="10" y="34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7" y="2"/>
                    <a:pt x="67" y="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8"/>
                    <a:pt x="64" y="41"/>
                    <a:pt x="60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3" y="41"/>
                    <a:pt x="10" y="38"/>
                    <a:pt x="10" y="34"/>
                  </a:cubicBezTo>
                  <a:close/>
                  <a:moveTo>
                    <a:pt x="15" y="34"/>
                  </a:moveTo>
                  <a:cubicBezTo>
                    <a:pt x="15" y="35"/>
                    <a:pt x="16" y="36"/>
                    <a:pt x="16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6"/>
                    <a:pt x="61" y="35"/>
                    <a:pt x="61" y="3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5"/>
                    <a:pt x="15" y="6"/>
                  </a:cubicBezTo>
                  <a:lnTo>
                    <a:pt x="15" y="34"/>
                  </a:lnTo>
                  <a:close/>
                  <a:moveTo>
                    <a:pt x="42" y="47"/>
                  </a:moveTo>
                  <a:cubicBezTo>
                    <a:pt x="42" y="46"/>
                    <a:pt x="42" y="46"/>
                    <a:pt x="42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4" y="46"/>
                    <a:pt x="34" y="47"/>
                  </a:cubicBezTo>
                  <a:cubicBezTo>
                    <a:pt x="34" y="47"/>
                    <a:pt x="35" y="47"/>
                    <a:pt x="35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7"/>
                    <a:pt x="42" y="4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986797" y="1690641"/>
            <a:ext cx="1947404" cy="2382207"/>
            <a:chOff x="3986797" y="2122441"/>
            <a:chExt cx="1947404" cy="2382207"/>
          </a:xfrm>
        </p:grpSpPr>
        <p:cxnSp>
          <p:nvCxnSpPr>
            <p:cNvPr id="15" name="Straight Connector 9"/>
            <p:cNvCxnSpPr/>
            <p:nvPr/>
          </p:nvCxnSpPr>
          <p:spPr>
            <a:xfrm rot="5400000">
              <a:off x="4702917" y="4245863"/>
              <a:ext cx="515164" cy="2405"/>
            </a:xfrm>
            <a:prstGeom prst="line">
              <a:avLst/>
            </a:prstGeom>
            <a:gradFill>
              <a:gsLst>
                <a:gs pos="0">
                  <a:srgbClr val="0381F2"/>
                </a:gs>
                <a:gs pos="100000">
                  <a:srgbClr val="086DC7"/>
                </a:gs>
              </a:gsLst>
              <a:lin ang="2700000" scaled="0"/>
            </a:gradFill>
            <a:ln>
              <a:solidFill>
                <a:schemeClr val="bg1">
                  <a:lumMod val="65000"/>
                </a:schemeClr>
              </a:solidFill>
              <a:prstDash val="sysDot"/>
              <a:tailEnd type="oval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18" name="Rectangle: Rounded Corners 11"/>
            <p:cNvSpPr/>
            <p:nvPr/>
          </p:nvSpPr>
          <p:spPr>
            <a:xfrm rot="10800000">
              <a:off x="3986797" y="2122441"/>
              <a:ext cx="1947404" cy="1606202"/>
            </a:xfrm>
            <a:prstGeom prst="roundRect">
              <a:avLst>
                <a:gd name="adj" fmla="val 1000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 sz="101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Rectangle: Rounded Corners 12"/>
            <p:cNvSpPr/>
            <p:nvPr/>
          </p:nvSpPr>
          <p:spPr>
            <a:xfrm rot="10800000" flipV="1">
              <a:off x="4292675" y="3450644"/>
              <a:ext cx="1335650" cy="53114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endParaRPr>
            </a:p>
          </p:txBody>
        </p:sp>
        <p:sp>
          <p:nvSpPr>
            <p:cNvPr id="26" name="Freeform: Shape 14"/>
            <p:cNvSpPr/>
            <p:nvPr/>
          </p:nvSpPr>
          <p:spPr bwMode="auto">
            <a:xfrm>
              <a:off x="4636263" y="2671890"/>
              <a:ext cx="648473" cy="507309"/>
            </a:xfrm>
            <a:custGeom>
              <a:avLst/>
              <a:gdLst/>
              <a:ahLst/>
              <a:cxnLst>
                <a:cxn ang="0">
                  <a:pos x="68" y="8"/>
                </a:cxn>
                <a:cxn ang="0">
                  <a:pos x="67" y="9"/>
                </a:cxn>
                <a:cxn ang="0">
                  <a:pos x="2" y="9"/>
                </a:cxn>
                <a:cxn ang="0">
                  <a:pos x="0" y="8"/>
                </a:cxn>
                <a:cxn ang="0">
                  <a:pos x="0" y="1"/>
                </a:cxn>
                <a:cxn ang="0">
                  <a:pos x="2" y="0"/>
                </a:cxn>
                <a:cxn ang="0">
                  <a:pos x="67" y="0"/>
                </a:cxn>
                <a:cxn ang="0">
                  <a:pos x="68" y="1"/>
                </a:cxn>
                <a:cxn ang="0">
                  <a:pos x="68" y="8"/>
                </a:cxn>
                <a:cxn ang="0">
                  <a:pos x="13" y="27"/>
                </a:cxn>
                <a:cxn ang="0">
                  <a:pos x="3" y="38"/>
                </a:cxn>
                <a:cxn ang="0">
                  <a:pos x="2" y="38"/>
                </a:cxn>
                <a:cxn ang="0">
                  <a:pos x="0" y="37"/>
                </a:cxn>
                <a:cxn ang="0">
                  <a:pos x="0" y="15"/>
                </a:cxn>
                <a:cxn ang="0">
                  <a:pos x="2" y="14"/>
                </a:cxn>
                <a:cxn ang="0">
                  <a:pos x="3" y="14"/>
                </a:cxn>
                <a:cxn ang="0">
                  <a:pos x="13" y="25"/>
                </a:cxn>
                <a:cxn ang="0">
                  <a:pos x="14" y="26"/>
                </a:cxn>
                <a:cxn ang="0">
                  <a:pos x="13" y="27"/>
                </a:cxn>
                <a:cxn ang="0">
                  <a:pos x="68" y="52"/>
                </a:cxn>
                <a:cxn ang="0">
                  <a:pos x="67" y="53"/>
                </a:cxn>
                <a:cxn ang="0">
                  <a:pos x="2" y="53"/>
                </a:cxn>
                <a:cxn ang="0">
                  <a:pos x="0" y="52"/>
                </a:cxn>
                <a:cxn ang="0">
                  <a:pos x="0" y="44"/>
                </a:cxn>
                <a:cxn ang="0">
                  <a:pos x="2" y="43"/>
                </a:cxn>
                <a:cxn ang="0">
                  <a:pos x="67" y="43"/>
                </a:cxn>
                <a:cxn ang="0">
                  <a:pos x="68" y="44"/>
                </a:cxn>
                <a:cxn ang="0">
                  <a:pos x="68" y="52"/>
                </a:cxn>
                <a:cxn ang="0">
                  <a:pos x="68" y="23"/>
                </a:cxn>
                <a:cxn ang="0">
                  <a:pos x="67" y="24"/>
                </a:cxn>
                <a:cxn ang="0">
                  <a:pos x="26" y="24"/>
                </a:cxn>
                <a:cxn ang="0">
                  <a:pos x="25" y="23"/>
                </a:cxn>
                <a:cxn ang="0">
                  <a:pos x="25" y="15"/>
                </a:cxn>
                <a:cxn ang="0">
                  <a:pos x="26" y="14"/>
                </a:cxn>
                <a:cxn ang="0">
                  <a:pos x="67" y="14"/>
                </a:cxn>
                <a:cxn ang="0">
                  <a:pos x="68" y="15"/>
                </a:cxn>
                <a:cxn ang="0">
                  <a:pos x="68" y="23"/>
                </a:cxn>
                <a:cxn ang="0">
                  <a:pos x="68" y="37"/>
                </a:cxn>
                <a:cxn ang="0">
                  <a:pos x="67" y="38"/>
                </a:cxn>
                <a:cxn ang="0">
                  <a:pos x="26" y="38"/>
                </a:cxn>
                <a:cxn ang="0">
                  <a:pos x="25" y="37"/>
                </a:cxn>
                <a:cxn ang="0">
                  <a:pos x="25" y="30"/>
                </a:cxn>
                <a:cxn ang="0">
                  <a:pos x="26" y="29"/>
                </a:cxn>
                <a:cxn ang="0">
                  <a:pos x="67" y="29"/>
                </a:cxn>
                <a:cxn ang="0">
                  <a:pos x="68" y="30"/>
                </a:cxn>
                <a:cxn ang="0">
                  <a:pos x="68" y="37"/>
                </a:cxn>
              </a:cxnLst>
              <a:rect l="0" t="0" r="r" b="b"/>
              <a:pathLst>
                <a:path w="68" h="52">
                  <a:moveTo>
                    <a:pt x="68" y="8"/>
                  </a:moveTo>
                  <a:cubicBezTo>
                    <a:pt x="68" y="9"/>
                    <a:pt x="68" y="9"/>
                    <a:pt x="67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0" y="9"/>
                    <a:pt x="0" y="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68" y="0"/>
                    <a:pt x="68" y="1"/>
                  </a:cubicBezTo>
                  <a:lnTo>
                    <a:pt x="68" y="8"/>
                  </a:lnTo>
                  <a:close/>
                  <a:moveTo>
                    <a:pt x="13" y="27"/>
                  </a:moveTo>
                  <a:cubicBezTo>
                    <a:pt x="3" y="38"/>
                    <a:pt x="3" y="38"/>
                    <a:pt x="3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1" y="38"/>
                    <a:pt x="0" y="38"/>
                    <a:pt x="0" y="3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" y="14"/>
                    <a:pt x="2" y="14"/>
                  </a:cubicBezTo>
                  <a:cubicBezTo>
                    <a:pt x="2" y="14"/>
                    <a:pt x="2" y="14"/>
                    <a:pt x="3" y="1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4" y="27"/>
                    <a:pt x="13" y="27"/>
                  </a:cubicBezTo>
                  <a:close/>
                  <a:moveTo>
                    <a:pt x="68" y="52"/>
                  </a:moveTo>
                  <a:cubicBezTo>
                    <a:pt x="68" y="52"/>
                    <a:pt x="68" y="53"/>
                    <a:pt x="67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1" y="53"/>
                    <a:pt x="0" y="52"/>
                    <a:pt x="0" y="5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1" y="43"/>
                    <a:pt x="2" y="43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8" y="43"/>
                    <a:pt x="68" y="44"/>
                    <a:pt x="68" y="44"/>
                  </a:cubicBezTo>
                  <a:lnTo>
                    <a:pt x="68" y="52"/>
                  </a:lnTo>
                  <a:close/>
                  <a:moveTo>
                    <a:pt x="68" y="23"/>
                  </a:moveTo>
                  <a:cubicBezTo>
                    <a:pt x="68" y="23"/>
                    <a:pt x="68" y="24"/>
                    <a:pt x="67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5" y="24"/>
                    <a:pt x="25" y="23"/>
                    <a:pt x="25" y="23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4"/>
                    <a:pt x="26" y="14"/>
                  </a:cubicBezTo>
                  <a:cubicBezTo>
                    <a:pt x="67" y="14"/>
                    <a:pt x="67" y="14"/>
                    <a:pt x="67" y="14"/>
                  </a:cubicBezTo>
                  <a:cubicBezTo>
                    <a:pt x="68" y="14"/>
                    <a:pt x="68" y="15"/>
                    <a:pt x="68" y="15"/>
                  </a:cubicBezTo>
                  <a:lnTo>
                    <a:pt x="68" y="23"/>
                  </a:lnTo>
                  <a:close/>
                  <a:moveTo>
                    <a:pt x="68" y="37"/>
                  </a:moveTo>
                  <a:cubicBezTo>
                    <a:pt x="68" y="38"/>
                    <a:pt x="68" y="38"/>
                    <a:pt x="67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5" y="38"/>
                    <a:pt x="25" y="38"/>
                    <a:pt x="25" y="37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5" y="29"/>
                    <a:pt x="26" y="29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8" y="29"/>
                    <a:pt x="68" y="29"/>
                    <a:pt x="68" y="30"/>
                  </a:cubicBezTo>
                  <a:lnTo>
                    <a:pt x="68" y="3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653359" y="1685849"/>
            <a:ext cx="1947406" cy="2382207"/>
            <a:chOff x="6653359" y="2117649"/>
            <a:chExt cx="1947406" cy="2382207"/>
          </a:xfrm>
        </p:grpSpPr>
        <p:cxnSp>
          <p:nvCxnSpPr>
            <p:cNvPr id="30" name="Straight Connector 16"/>
            <p:cNvCxnSpPr/>
            <p:nvPr/>
          </p:nvCxnSpPr>
          <p:spPr>
            <a:xfrm rot="5400000">
              <a:off x="7369479" y="4241071"/>
              <a:ext cx="515165" cy="2405"/>
            </a:xfrm>
            <a:prstGeom prst="line">
              <a:avLst/>
            </a:prstGeom>
            <a:gradFill>
              <a:gsLst>
                <a:gs pos="0">
                  <a:srgbClr val="0381F2"/>
                </a:gs>
                <a:gs pos="100000">
                  <a:srgbClr val="086DC7"/>
                </a:gs>
              </a:gsLst>
              <a:lin ang="2700000" scaled="0"/>
            </a:gradFill>
            <a:ln>
              <a:solidFill>
                <a:schemeClr val="bg1">
                  <a:lumMod val="65000"/>
                </a:schemeClr>
              </a:solidFill>
              <a:prstDash val="sysDot"/>
              <a:tailEnd type="oval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31" name="Rectangle: Rounded Corners 18"/>
            <p:cNvSpPr/>
            <p:nvPr/>
          </p:nvSpPr>
          <p:spPr>
            <a:xfrm rot="10800000">
              <a:off x="6653359" y="2117649"/>
              <a:ext cx="1947406" cy="1606204"/>
            </a:xfrm>
            <a:prstGeom prst="roundRect">
              <a:avLst>
                <a:gd name="adj" fmla="val 1000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 sz="101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2" name="Rectangle: Rounded Corners 19"/>
            <p:cNvSpPr/>
            <p:nvPr/>
          </p:nvSpPr>
          <p:spPr>
            <a:xfrm rot="10800000" flipV="1">
              <a:off x="6959237" y="3491923"/>
              <a:ext cx="1335651" cy="53114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endParaRPr>
            </a:p>
          </p:txBody>
        </p:sp>
        <p:sp>
          <p:nvSpPr>
            <p:cNvPr id="33" name="Freeform: Shape 21"/>
            <p:cNvSpPr/>
            <p:nvPr/>
          </p:nvSpPr>
          <p:spPr bwMode="auto">
            <a:xfrm>
              <a:off x="7338546" y="2629926"/>
              <a:ext cx="577033" cy="581649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1" y="27"/>
                </a:cxn>
                <a:cxn ang="0">
                  <a:pos x="30" y="17"/>
                </a:cxn>
                <a:cxn ang="0">
                  <a:pos x="9" y="37"/>
                </a:cxn>
                <a:cxn ang="0">
                  <a:pos x="9" y="48"/>
                </a:cxn>
                <a:cxn ang="0">
                  <a:pos x="20" y="48"/>
                </a:cxn>
                <a:cxn ang="0">
                  <a:pos x="41" y="27"/>
                </a:cxn>
                <a:cxn ang="0">
                  <a:pos x="21" y="43"/>
                </a:cxn>
                <a:cxn ang="0">
                  <a:pos x="19" y="44"/>
                </a:cxn>
                <a:cxn ang="0">
                  <a:pos x="17" y="44"/>
                </a:cxn>
                <a:cxn ang="0">
                  <a:pos x="17" y="41"/>
                </a:cxn>
                <a:cxn ang="0">
                  <a:pos x="13" y="41"/>
                </a:cxn>
                <a:cxn ang="0">
                  <a:pos x="13" y="39"/>
                </a:cxn>
                <a:cxn ang="0">
                  <a:pos x="15" y="37"/>
                </a:cxn>
                <a:cxn ang="0">
                  <a:pos x="21" y="43"/>
                </a:cxn>
                <a:cxn ang="0">
                  <a:pos x="31" y="23"/>
                </a:cxn>
                <a:cxn ang="0">
                  <a:pos x="20" y="34"/>
                </a:cxn>
                <a:cxn ang="0">
                  <a:pos x="19" y="34"/>
                </a:cxn>
                <a:cxn ang="0">
                  <a:pos x="19" y="33"/>
                </a:cxn>
                <a:cxn ang="0">
                  <a:pos x="30" y="22"/>
                </a:cxn>
                <a:cxn ang="0">
                  <a:pos x="31" y="22"/>
                </a:cxn>
                <a:cxn ang="0">
                  <a:pos x="31" y="23"/>
                </a:cxn>
                <a:cxn ang="0">
                  <a:pos x="47" y="22"/>
                </a:cxn>
                <a:cxn ang="0">
                  <a:pos x="47" y="16"/>
                </a:cxn>
                <a:cxn ang="0">
                  <a:pos x="41" y="11"/>
                </a:cxn>
                <a:cxn ang="0">
                  <a:pos x="36" y="11"/>
                </a:cxn>
                <a:cxn ang="0">
                  <a:pos x="33" y="14"/>
                </a:cxn>
                <a:cxn ang="0">
                  <a:pos x="43" y="25"/>
                </a:cxn>
                <a:cxn ang="0">
                  <a:pos x="47" y="22"/>
                </a:cxn>
              </a:cxnLst>
              <a:rect l="0" t="0" r="r" b="b"/>
              <a:pathLst>
                <a:path w="57" h="57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1" y="27"/>
                  </a:moveTo>
                  <a:cubicBezTo>
                    <a:pt x="30" y="17"/>
                    <a:pt x="30" y="17"/>
                    <a:pt x="30" y="1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20" y="48"/>
                    <a:pt x="20" y="48"/>
                    <a:pt x="20" y="48"/>
                  </a:cubicBezTo>
                  <a:lnTo>
                    <a:pt x="41" y="27"/>
                  </a:lnTo>
                  <a:close/>
                  <a:moveTo>
                    <a:pt x="21" y="43"/>
                  </a:moveTo>
                  <a:cubicBezTo>
                    <a:pt x="19" y="44"/>
                    <a:pt x="19" y="44"/>
                    <a:pt x="19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7"/>
                    <a:pt x="15" y="37"/>
                    <a:pt x="15" y="37"/>
                  </a:cubicBezTo>
                  <a:lnTo>
                    <a:pt x="21" y="43"/>
                  </a:lnTo>
                  <a:close/>
                  <a:moveTo>
                    <a:pt x="31" y="23"/>
                  </a:move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5"/>
                    <a:pt x="19" y="34"/>
                  </a:cubicBezTo>
                  <a:cubicBezTo>
                    <a:pt x="18" y="34"/>
                    <a:pt x="18" y="33"/>
                    <a:pt x="19" y="33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1" y="22"/>
                    <a:pt x="31" y="22"/>
                  </a:cubicBezTo>
                  <a:cubicBezTo>
                    <a:pt x="31" y="22"/>
                    <a:pt x="31" y="23"/>
                    <a:pt x="31" y="23"/>
                  </a:cubicBezTo>
                  <a:close/>
                  <a:moveTo>
                    <a:pt x="47" y="22"/>
                  </a:moveTo>
                  <a:cubicBezTo>
                    <a:pt x="48" y="20"/>
                    <a:pt x="48" y="18"/>
                    <a:pt x="47" y="16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0" y="9"/>
                    <a:pt x="37" y="9"/>
                    <a:pt x="36" y="1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43" y="25"/>
                    <a:pt x="43" y="25"/>
                    <a:pt x="43" y="25"/>
                  </a:cubicBezTo>
                  <a:lnTo>
                    <a:pt x="47" y="2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9257854" y="1700292"/>
            <a:ext cx="1947406" cy="2382207"/>
            <a:chOff x="9257854" y="2132092"/>
            <a:chExt cx="1947406" cy="2382207"/>
          </a:xfrm>
        </p:grpSpPr>
        <p:cxnSp>
          <p:nvCxnSpPr>
            <p:cNvPr id="35" name="Straight Connector 23"/>
            <p:cNvCxnSpPr/>
            <p:nvPr/>
          </p:nvCxnSpPr>
          <p:spPr>
            <a:xfrm rot="5400000">
              <a:off x="9973975" y="4255514"/>
              <a:ext cx="515164" cy="2405"/>
            </a:xfrm>
            <a:prstGeom prst="line">
              <a:avLst/>
            </a:prstGeom>
            <a:gradFill>
              <a:gsLst>
                <a:gs pos="0">
                  <a:srgbClr val="0381F2"/>
                </a:gs>
                <a:gs pos="100000">
                  <a:srgbClr val="086DC7"/>
                </a:gs>
              </a:gsLst>
              <a:lin ang="2700000" scaled="0"/>
            </a:gradFill>
            <a:ln>
              <a:solidFill>
                <a:schemeClr val="bg1">
                  <a:lumMod val="65000"/>
                </a:schemeClr>
              </a:solidFill>
              <a:prstDash val="sysDot"/>
              <a:tailEnd type="oval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36" name="Rectangle: Rounded Corners 25"/>
            <p:cNvSpPr/>
            <p:nvPr/>
          </p:nvSpPr>
          <p:spPr>
            <a:xfrm rot="10800000">
              <a:off x="9257854" y="2132092"/>
              <a:ext cx="1947406" cy="1606202"/>
            </a:xfrm>
            <a:prstGeom prst="roundRect">
              <a:avLst>
                <a:gd name="adj" fmla="val 1000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 sz="101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7" name="Rectangle: Rounded Corners 26"/>
            <p:cNvSpPr/>
            <p:nvPr/>
          </p:nvSpPr>
          <p:spPr>
            <a:xfrm rot="10800000" flipV="1">
              <a:off x="9563731" y="3460295"/>
              <a:ext cx="1335652" cy="53114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endParaRPr>
            </a:p>
          </p:txBody>
        </p:sp>
        <p:sp>
          <p:nvSpPr>
            <p:cNvPr id="38" name="Freeform: Shape 28"/>
            <p:cNvSpPr/>
            <p:nvPr/>
          </p:nvSpPr>
          <p:spPr bwMode="auto">
            <a:xfrm>
              <a:off x="9904959" y="2674740"/>
              <a:ext cx="653197" cy="520903"/>
            </a:xfrm>
            <a:custGeom>
              <a:avLst/>
              <a:gdLst/>
              <a:ahLst/>
              <a:cxnLst>
                <a:cxn ang="0">
                  <a:pos x="73" y="52"/>
                </a:cxn>
                <a:cxn ang="0">
                  <a:pos x="67" y="58"/>
                </a:cxn>
                <a:cxn ang="0">
                  <a:pos x="7" y="58"/>
                </a:cxn>
                <a:cxn ang="0">
                  <a:pos x="0" y="52"/>
                </a:cxn>
                <a:cxn ang="0">
                  <a:pos x="0" y="6"/>
                </a:cxn>
                <a:cxn ang="0">
                  <a:pos x="7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52"/>
                </a:cxn>
                <a:cxn ang="0">
                  <a:pos x="7" y="4"/>
                </a:cxn>
                <a:cxn ang="0">
                  <a:pos x="5" y="6"/>
                </a:cxn>
                <a:cxn ang="0">
                  <a:pos x="5" y="52"/>
                </a:cxn>
                <a:cxn ang="0">
                  <a:pos x="7" y="53"/>
                </a:cxn>
                <a:cxn ang="0">
                  <a:pos x="67" y="53"/>
                </a:cxn>
                <a:cxn ang="0">
                  <a:pos x="68" y="52"/>
                </a:cxn>
                <a:cxn ang="0">
                  <a:pos x="68" y="6"/>
                </a:cxn>
                <a:cxn ang="0">
                  <a:pos x="67" y="4"/>
                </a:cxn>
                <a:cxn ang="0">
                  <a:pos x="7" y="4"/>
                </a:cxn>
                <a:cxn ang="0">
                  <a:pos x="17" y="24"/>
                </a:cxn>
                <a:cxn ang="0">
                  <a:pos x="10" y="17"/>
                </a:cxn>
                <a:cxn ang="0">
                  <a:pos x="17" y="9"/>
                </a:cxn>
                <a:cxn ang="0">
                  <a:pos x="25" y="17"/>
                </a:cxn>
                <a:cxn ang="0">
                  <a:pos x="17" y="24"/>
                </a:cxn>
                <a:cxn ang="0">
                  <a:pos x="64" y="48"/>
                </a:cxn>
                <a:cxn ang="0">
                  <a:pos x="10" y="48"/>
                </a:cxn>
                <a:cxn ang="0">
                  <a:pos x="10" y="41"/>
                </a:cxn>
                <a:cxn ang="0">
                  <a:pos x="22" y="29"/>
                </a:cxn>
                <a:cxn ang="0">
                  <a:pos x="28" y="35"/>
                </a:cxn>
                <a:cxn ang="0">
                  <a:pos x="48" y="15"/>
                </a:cxn>
                <a:cxn ang="0">
                  <a:pos x="64" y="31"/>
                </a:cxn>
                <a:cxn ang="0">
                  <a:pos x="64" y="48"/>
                </a:cxn>
              </a:cxnLst>
              <a:rect l="0" t="0" r="r" b="b"/>
              <a:pathLst>
                <a:path w="73" h="57">
                  <a:moveTo>
                    <a:pt x="73" y="52"/>
                  </a:moveTo>
                  <a:cubicBezTo>
                    <a:pt x="73" y="55"/>
                    <a:pt x="71" y="58"/>
                    <a:pt x="67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3" y="58"/>
                    <a:pt x="0" y="55"/>
                    <a:pt x="0" y="5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2"/>
                    <a:pt x="73" y="6"/>
                  </a:cubicBezTo>
                  <a:lnTo>
                    <a:pt x="73" y="52"/>
                  </a:lnTo>
                  <a:close/>
                  <a:moveTo>
                    <a:pt x="7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6" y="53"/>
                    <a:pt x="7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8" y="52"/>
                    <a:pt x="68" y="52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5"/>
                    <a:pt x="68" y="4"/>
                    <a:pt x="67" y="4"/>
                  </a:cubicBezTo>
                  <a:lnTo>
                    <a:pt x="7" y="4"/>
                  </a:lnTo>
                  <a:close/>
                  <a:moveTo>
                    <a:pt x="17" y="24"/>
                  </a:moveTo>
                  <a:cubicBezTo>
                    <a:pt x="13" y="24"/>
                    <a:pt x="10" y="21"/>
                    <a:pt x="10" y="17"/>
                  </a:cubicBezTo>
                  <a:cubicBezTo>
                    <a:pt x="10" y="13"/>
                    <a:pt x="13" y="9"/>
                    <a:pt x="17" y="9"/>
                  </a:cubicBezTo>
                  <a:cubicBezTo>
                    <a:pt x="21" y="9"/>
                    <a:pt x="25" y="13"/>
                    <a:pt x="25" y="17"/>
                  </a:cubicBezTo>
                  <a:cubicBezTo>
                    <a:pt x="25" y="21"/>
                    <a:pt x="21" y="24"/>
                    <a:pt x="17" y="24"/>
                  </a:cubicBezTo>
                  <a:close/>
                  <a:moveTo>
                    <a:pt x="64" y="48"/>
                  </a:moveTo>
                  <a:cubicBezTo>
                    <a:pt x="10" y="48"/>
                    <a:pt x="10" y="48"/>
                    <a:pt x="10" y="48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64" y="31"/>
                    <a:pt x="64" y="31"/>
                    <a:pt x="64" y="31"/>
                  </a:cubicBezTo>
                  <a:lnTo>
                    <a:pt x="64" y="4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399905" y="4444968"/>
            <a:ext cx="1771194" cy="1572070"/>
            <a:chOff x="1467306" y="4749768"/>
            <a:chExt cx="1771194" cy="1572070"/>
          </a:xfrm>
        </p:grpSpPr>
        <p:sp>
          <p:nvSpPr>
            <p:cNvPr id="47" name="PA-矩形 4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1657806" y="4749768"/>
              <a:ext cx="1390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 dirty="0">
                  <a:solidFill>
                    <a:srgbClr val="2C5A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输入标题</a:t>
              </a:r>
            </a:p>
          </p:txBody>
        </p:sp>
        <p:sp>
          <p:nvSpPr>
            <p:cNvPr id="48" name="PA-矩形 4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1467306" y="5385813"/>
              <a:ext cx="1771194" cy="936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M" panose="00020600040101010101" pitchFamily="18" charset="-122"/>
                  <a:sym typeface="+mn-lt"/>
                </a:rPr>
                <a:t>请在这里替换文字文案，调整文字文本的行间距。点击这里</a:t>
              </a:r>
            </a:p>
          </p:txBody>
        </p:sp>
        <p:cxnSp>
          <p:nvCxnSpPr>
            <p:cNvPr id="46" name="直接连接符 45"/>
            <p:cNvCxnSpPr/>
            <p:nvPr/>
          </p:nvCxnSpPr>
          <p:spPr>
            <a:xfrm>
              <a:off x="2139889" y="52243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53" name="组合 52"/>
          <p:cNvGrpSpPr/>
          <p:nvPr/>
        </p:nvGrpSpPr>
        <p:grpSpPr>
          <a:xfrm>
            <a:off x="4037272" y="4444968"/>
            <a:ext cx="1771194" cy="1572070"/>
            <a:chOff x="1467306" y="4749768"/>
            <a:chExt cx="1771194" cy="1572070"/>
          </a:xfrm>
        </p:grpSpPr>
        <p:sp>
          <p:nvSpPr>
            <p:cNvPr id="54" name="PA-矩形 4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657806" y="4749768"/>
              <a:ext cx="1390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2C5A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输入标题</a:t>
              </a:r>
            </a:p>
          </p:txBody>
        </p:sp>
        <p:sp>
          <p:nvSpPr>
            <p:cNvPr id="55" name="PA-矩形 4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467306" y="5385813"/>
              <a:ext cx="1771194" cy="936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M" panose="00020600040101010101" pitchFamily="18" charset="-122"/>
                  <a:sym typeface="+mn-lt"/>
                </a:rPr>
                <a:t>请在这里替换文字文案，调整文字文本的行间距。点击这里</a:t>
              </a: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2139889" y="52243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57" name="组合 56"/>
          <p:cNvGrpSpPr/>
          <p:nvPr/>
        </p:nvGrpSpPr>
        <p:grpSpPr>
          <a:xfrm>
            <a:off x="6674639" y="4444968"/>
            <a:ext cx="1771194" cy="1572070"/>
            <a:chOff x="1467306" y="4749768"/>
            <a:chExt cx="1771194" cy="1572070"/>
          </a:xfrm>
        </p:grpSpPr>
        <p:sp>
          <p:nvSpPr>
            <p:cNvPr id="58" name="PA-矩形 4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657806" y="4749768"/>
              <a:ext cx="1390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2C5A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输入标题</a:t>
              </a:r>
            </a:p>
          </p:txBody>
        </p:sp>
        <p:sp>
          <p:nvSpPr>
            <p:cNvPr id="59" name="PA-矩形 4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467306" y="5385813"/>
              <a:ext cx="1771194" cy="936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M" panose="00020600040101010101" pitchFamily="18" charset="-122"/>
                  <a:sym typeface="+mn-lt"/>
                </a:rPr>
                <a:t>请在这里替换文字文案，调整文字文本的行间距。点击这里</a:t>
              </a:r>
            </a:p>
          </p:txBody>
        </p:sp>
        <p:cxnSp>
          <p:nvCxnSpPr>
            <p:cNvPr id="60" name="直接连接符 59"/>
            <p:cNvCxnSpPr/>
            <p:nvPr/>
          </p:nvCxnSpPr>
          <p:spPr>
            <a:xfrm>
              <a:off x="2139889" y="52243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61" name="组合 60"/>
          <p:cNvGrpSpPr/>
          <p:nvPr/>
        </p:nvGrpSpPr>
        <p:grpSpPr>
          <a:xfrm>
            <a:off x="9356953" y="4444968"/>
            <a:ext cx="1771194" cy="1572070"/>
            <a:chOff x="1467306" y="4749768"/>
            <a:chExt cx="1771194" cy="1572070"/>
          </a:xfrm>
        </p:grpSpPr>
        <p:sp>
          <p:nvSpPr>
            <p:cNvPr id="62" name="PA-矩形 4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1657806" y="4749768"/>
              <a:ext cx="1390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2C5A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输入标题</a:t>
              </a:r>
            </a:p>
          </p:txBody>
        </p:sp>
        <p:sp>
          <p:nvSpPr>
            <p:cNvPr id="63" name="PA-矩形 4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467306" y="5385813"/>
              <a:ext cx="1771194" cy="936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M" panose="00020600040101010101" pitchFamily="18" charset="-122"/>
                  <a:sym typeface="+mn-lt"/>
                </a:rPr>
                <a:t>请在这里替换文字文案，调整文字文本的行间距。点击这里</a:t>
              </a:r>
            </a:p>
          </p:txBody>
        </p:sp>
        <p:cxnSp>
          <p:nvCxnSpPr>
            <p:cNvPr id="64" name="直接连接符 63"/>
            <p:cNvCxnSpPr/>
            <p:nvPr/>
          </p:nvCxnSpPr>
          <p:spPr>
            <a:xfrm>
              <a:off x="2139889" y="52243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67" name="PA-矩形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930400" y="3136868"/>
            <a:ext cx="723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01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M" panose="00020600040101010101" pitchFamily="18" charset="-122"/>
              <a:sym typeface="+mn-lt"/>
            </a:endParaRPr>
          </a:p>
        </p:txBody>
      </p:sp>
      <p:sp>
        <p:nvSpPr>
          <p:cNvPr id="68" name="PA-矩形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84700" y="3136868"/>
            <a:ext cx="723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02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M" panose="00020600040101010101" pitchFamily="18" charset="-122"/>
              <a:sym typeface="+mn-lt"/>
            </a:endParaRPr>
          </a:p>
        </p:txBody>
      </p:sp>
      <p:sp>
        <p:nvSpPr>
          <p:cNvPr id="69" name="PA-矩形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239000" y="3136868"/>
            <a:ext cx="723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03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M" panose="00020600040101010101" pitchFamily="18" charset="-122"/>
              <a:sym typeface="+mn-lt"/>
            </a:endParaRPr>
          </a:p>
        </p:txBody>
      </p:sp>
      <p:sp>
        <p:nvSpPr>
          <p:cNvPr id="70" name="PA-矩形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893300" y="3136868"/>
            <a:ext cx="723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04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M" panose="00020600040101010101" pitchFamily="18" charset="-122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375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  <p:cond evt="onBegin" delay="0">
                          <p:tn val="13"/>
                        </p:cond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dur="375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dur="50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25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0" presetClass="entr" presetSubtype="0" dur="50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3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10" presetClass="entr" presetSubtype="0" dur="50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35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0" presetClass="entr" presetSubtype="0" dur="50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4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10" presetClass="entr" presetSubtype="0" dur="5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45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10" presetClass="entr" presetSubtype="0" dur="5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5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10" presetClass="entr" presetSubtype="0" dur="5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55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10" presetClass="entr" presetSubtype="0" dur="5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6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66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0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7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6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78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2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84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10" grpId="0"/>
      <p:bldP spid="67" grpId="0"/>
      <p:bldP spid="68" grpId="0"/>
      <p:bldP spid="69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0823873" y="6311900"/>
            <a:ext cx="1368127" cy="546102"/>
            <a:chOff x="3556001" y="3432550"/>
            <a:chExt cx="8635999" cy="3425452"/>
          </a:xfrm>
        </p:grpSpPr>
        <p:sp>
          <p:nvSpPr>
            <p:cNvPr id="17" name="任意多边形: 形状 16"/>
            <p:cNvSpPr/>
            <p:nvPr/>
          </p:nvSpPr>
          <p:spPr>
            <a:xfrm>
              <a:off x="3556001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4684521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/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 flipH="1" flipV="1">
            <a:off x="-3" y="-1"/>
            <a:ext cx="1283589" cy="520701"/>
            <a:chOff x="943430" y="3432550"/>
            <a:chExt cx="8635999" cy="3425452"/>
          </a:xfrm>
        </p:grpSpPr>
        <p:sp>
          <p:nvSpPr>
            <p:cNvPr id="49" name="任意多边形: 形状 48"/>
            <p:cNvSpPr/>
            <p:nvPr/>
          </p:nvSpPr>
          <p:spPr>
            <a:xfrm>
              <a:off x="943430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2071950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 rot="5400000">
            <a:off x="-1339485" y="4543758"/>
            <a:ext cx="3593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gradFill>
                  <a:gsLst>
                    <a:gs pos="38000">
                      <a:srgbClr val="EAECFB"/>
                    </a:gs>
                    <a:gs pos="91000">
                      <a:srgbClr val="EAECFB">
                        <a:alpha val="0"/>
                      </a:srgbClr>
                    </a:gs>
                  </a:gsLst>
                  <a:lin ang="5400000" scaled="0"/>
                </a:gra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MARKETING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964937" y="459503"/>
            <a:ext cx="42621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400" i="1" spc="300">
                <a:gradFill>
                  <a:gsLst>
                    <a:gs pos="39000">
                      <a:srgbClr val="FCA44C"/>
                    </a:gs>
                    <a:gs pos="72000">
                      <a:srgbClr val="F78168"/>
                    </a:gs>
                  </a:gsLst>
                  <a:lin ang="2700000" scaled="0"/>
                </a:gradFill>
                <a:effectLst>
                  <a:outerShdw dist="38100" dir="2700000" algn="tl" rotWithShape="0">
                    <a:srgbClr val="5CB2FC">
                      <a:alpha val="49000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</a:defRPr>
            </a:lvl1pPr>
          </a:lstStyle>
          <a:p>
            <a:r>
              <a:rPr lang="zh-CN" altLang="en-US" dirty="0"/>
              <a:t>营销目标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3436157" y="1955604"/>
            <a:ext cx="5319688" cy="3454596"/>
            <a:chOff x="3334361" y="1601807"/>
            <a:chExt cx="5666153" cy="3679590"/>
          </a:xfrm>
        </p:grpSpPr>
        <p:sp>
          <p:nvSpPr>
            <p:cNvPr id="9" name="椭圆 8"/>
            <p:cNvSpPr/>
            <p:nvPr/>
          </p:nvSpPr>
          <p:spPr>
            <a:xfrm>
              <a:off x="4401986" y="1796492"/>
              <a:ext cx="3388028" cy="3388028"/>
            </a:xfrm>
            <a:prstGeom prst="ellipse">
              <a:avLst/>
            </a:prstGeom>
            <a:noFill/>
            <a:ln w="9525">
              <a:solidFill>
                <a:schemeClr val="bg1">
                  <a:lumMod val="85000"/>
                  <a:alpha val="38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4868863" y="2263369"/>
              <a:ext cx="2454274" cy="2454274"/>
            </a:xfrm>
            <a:prstGeom prst="ellipse">
              <a:avLst/>
            </a:prstGeom>
            <a:noFill/>
            <a:ln w="9525">
              <a:solidFill>
                <a:schemeClr val="bg1">
                  <a:lumMod val="65000"/>
                  <a:alpha val="38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4614380" y="2008887"/>
              <a:ext cx="2963240" cy="2963238"/>
            </a:xfrm>
            <a:prstGeom prst="ellipse">
              <a:avLst/>
            </a:prstGeom>
            <a:ln w="635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620111" y="1601807"/>
              <a:ext cx="707790" cy="707790"/>
            </a:xfrm>
            <a:prstGeom prst="ellipse">
              <a:avLst/>
            </a:pr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endParaRPr>
            </a:p>
          </p:txBody>
        </p:sp>
        <p:sp>
          <p:nvSpPr>
            <p:cNvPr id="15" name="empty-folder_70904"/>
            <p:cNvSpPr/>
            <p:nvPr/>
          </p:nvSpPr>
          <p:spPr>
            <a:xfrm>
              <a:off x="3803494" y="1753751"/>
              <a:ext cx="341025" cy="403903"/>
            </a:xfrm>
            <a:custGeom>
              <a:avLst/>
              <a:gdLst>
                <a:gd name="T0" fmla="*/ 6573 w 9390"/>
                <a:gd name="T1" fmla="*/ 3437 h 11120"/>
                <a:gd name="T2" fmla="*/ 7967 w 9390"/>
                <a:gd name="T3" fmla="*/ 1730 h 11120"/>
                <a:gd name="T4" fmla="*/ 5311 w 9390"/>
                <a:gd name="T5" fmla="*/ 1140 h 11120"/>
                <a:gd name="T6" fmla="*/ 3129 w 9390"/>
                <a:gd name="T7" fmla="*/ 876 h 11120"/>
                <a:gd name="T8" fmla="*/ 2455 w 9390"/>
                <a:gd name="T9" fmla="*/ 3147 h 11120"/>
                <a:gd name="T10" fmla="*/ 7438 w 9390"/>
                <a:gd name="T11" fmla="*/ 4336 h 11120"/>
                <a:gd name="T12" fmla="*/ 2969 w 9390"/>
                <a:gd name="T13" fmla="*/ 4006 h 11120"/>
                <a:gd name="T14" fmla="*/ 0 w 9390"/>
                <a:gd name="T15" fmla="*/ 8570 h 11120"/>
                <a:gd name="T16" fmla="*/ 6860 w 9390"/>
                <a:gd name="T17" fmla="*/ 11120 h 11120"/>
                <a:gd name="T18" fmla="*/ 7438 w 9390"/>
                <a:gd name="T19" fmla="*/ 4336 h 11120"/>
                <a:gd name="T20" fmla="*/ 5549 w 9390"/>
                <a:gd name="T21" fmla="*/ 7248 h 11120"/>
                <a:gd name="T22" fmla="*/ 5919 w 9390"/>
                <a:gd name="T23" fmla="*/ 7515 h 11120"/>
                <a:gd name="T24" fmla="*/ 6098 w 9390"/>
                <a:gd name="T25" fmla="*/ 7695 h 11120"/>
                <a:gd name="T26" fmla="*/ 5384 w 9390"/>
                <a:gd name="T27" fmla="*/ 7874 h 11120"/>
                <a:gd name="T28" fmla="*/ 5195 w 9390"/>
                <a:gd name="T29" fmla="*/ 8151 h 11120"/>
                <a:gd name="T30" fmla="*/ 5919 w 9390"/>
                <a:gd name="T31" fmla="*/ 8331 h 11120"/>
                <a:gd name="T32" fmla="*/ 5919 w 9390"/>
                <a:gd name="T33" fmla="*/ 8690 h 11120"/>
                <a:gd name="T34" fmla="*/ 5195 w 9390"/>
                <a:gd name="T35" fmla="*/ 8870 h 11120"/>
                <a:gd name="T36" fmla="*/ 5015 w 9390"/>
                <a:gd name="T37" fmla="*/ 9507 h 11120"/>
                <a:gd name="T38" fmla="*/ 4510 w 9390"/>
                <a:gd name="T39" fmla="*/ 9327 h 11120"/>
                <a:gd name="T40" fmla="*/ 4330 w 9390"/>
                <a:gd name="T41" fmla="*/ 8690 h 11120"/>
                <a:gd name="T42" fmla="*/ 3612 w 9390"/>
                <a:gd name="T43" fmla="*/ 8510 h 11120"/>
                <a:gd name="T44" fmla="*/ 4329 w 9390"/>
                <a:gd name="T45" fmla="*/ 8331 h 11120"/>
                <a:gd name="T46" fmla="*/ 4511 w 9390"/>
                <a:gd name="T47" fmla="*/ 8063 h 11120"/>
                <a:gd name="T48" fmla="*/ 3792 w 9390"/>
                <a:gd name="T49" fmla="*/ 7873 h 11120"/>
                <a:gd name="T50" fmla="*/ 3612 w 9390"/>
                <a:gd name="T51" fmla="*/ 7694 h 11120"/>
                <a:gd name="T52" fmla="*/ 3999 w 9390"/>
                <a:gd name="T53" fmla="*/ 7514 h 11120"/>
                <a:gd name="T54" fmla="*/ 3406 w 9390"/>
                <a:gd name="T55" fmla="*/ 5887 h 11120"/>
                <a:gd name="T56" fmla="*/ 3920 w 9390"/>
                <a:gd name="T57" fmla="*/ 5620 h 11120"/>
                <a:gd name="T58" fmla="*/ 4691 w 9390"/>
                <a:gd name="T59" fmla="*/ 6937 h 11120"/>
                <a:gd name="T60" fmla="*/ 5623 w 9390"/>
                <a:gd name="T61" fmla="*/ 5719 h 11120"/>
                <a:gd name="T62" fmla="*/ 6140 w 9390"/>
                <a:gd name="T63" fmla="*/ 5620 h 11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90" h="11120">
                  <a:moveTo>
                    <a:pt x="3078" y="3437"/>
                  </a:moveTo>
                  <a:lnTo>
                    <a:pt x="6573" y="3437"/>
                  </a:lnTo>
                  <a:cubicBezTo>
                    <a:pt x="6809" y="3437"/>
                    <a:pt x="7036" y="3338"/>
                    <a:pt x="7187" y="3157"/>
                  </a:cubicBezTo>
                  <a:cubicBezTo>
                    <a:pt x="7548" y="2728"/>
                    <a:pt x="7890" y="2202"/>
                    <a:pt x="7967" y="1730"/>
                  </a:cubicBezTo>
                  <a:cubicBezTo>
                    <a:pt x="8121" y="786"/>
                    <a:pt x="7717" y="307"/>
                    <a:pt x="6544" y="307"/>
                  </a:cubicBezTo>
                  <a:cubicBezTo>
                    <a:pt x="5370" y="307"/>
                    <a:pt x="5767" y="1077"/>
                    <a:pt x="5311" y="1140"/>
                  </a:cubicBezTo>
                  <a:cubicBezTo>
                    <a:pt x="4971" y="1187"/>
                    <a:pt x="4983" y="739"/>
                    <a:pt x="4449" y="308"/>
                  </a:cubicBezTo>
                  <a:cubicBezTo>
                    <a:pt x="4066" y="0"/>
                    <a:pt x="3636" y="871"/>
                    <a:pt x="3129" y="876"/>
                  </a:cubicBezTo>
                  <a:cubicBezTo>
                    <a:pt x="2538" y="884"/>
                    <a:pt x="1707" y="720"/>
                    <a:pt x="1707" y="1730"/>
                  </a:cubicBezTo>
                  <a:cubicBezTo>
                    <a:pt x="1707" y="2138"/>
                    <a:pt x="2065" y="2690"/>
                    <a:pt x="2455" y="3147"/>
                  </a:cubicBezTo>
                  <a:cubicBezTo>
                    <a:pt x="2612" y="3330"/>
                    <a:pt x="2838" y="3437"/>
                    <a:pt x="3078" y="3437"/>
                  </a:cubicBezTo>
                  <a:close/>
                  <a:moveTo>
                    <a:pt x="7438" y="4336"/>
                  </a:moveTo>
                  <a:cubicBezTo>
                    <a:pt x="7252" y="4125"/>
                    <a:pt x="6981" y="4006"/>
                    <a:pt x="6699" y="4006"/>
                  </a:cubicBezTo>
                  <a:lnTo>
                    <a:pt x="2969" y="4006"/>
                  </a:lnTo>
                  <a:cubicBezTo>
                    <a:pt x="2700" y="4006"/>
                    <a:pt x="2440" y="4115"/>
                    <a:pt x="2253" y="4310"/>
                  </a:cubicBezTo>
                  <a:cubicBezTo>
                    <a:pt x="1081" y="5538"/>
                    <a:pt x="0" y="7291"/>
                    <a:pt x="0" y="8570"/>
                  </a:cubicBezTo>
                  <a:cubicBezTo>
                    <a:pt x="0" y="9697"/>
                    <a:pt x="1133" y="11120"/>
                    <a:pt x="2530" y="11120"/>
                  </a:cubicBezTo>
                  <a:lnTo>
                    <a:pt x="6860" y="11120"/>
                  </a:lnTo>
                  <a:cubicBezTo>
                    <a:pt x="8257" y="11120"/>
                    <a:pt x="9390" y="9709"/>
                    <a:pt x="9390" y="8570"/>
                  </a:cubicBezTo>
                  <a:cubicBezTo>
                    <a:pt x="9390" y="7268"/>
                    <a:pt x="8520" y="5564"/>
                    <a:pt x="7438" y="4336"/>
                  </a:cubicBezTo>
                  <a:close/>
                  <a:moveTo>
                    <a:pt x="6299" y="5888"/>
                  </a:moveTo>
                  <a:lnTo>
                    <a:pt x="5549" y="7248"/>
                  </a:lnTo>
                  <a:cubicBezTo>
                    <a:pt x="5483" y="7368"/>
                    <a:pt x="5570" y="7515"/>
                    <a:pt x="5706" y="7515"/>
                  </a:cubicBezTo>
                  <a:lnTo>
                    <a:pt x="5919" y="7515"/>
                  </a:lnTo>
                  <a:cubicBezTo>
                    <a:pt x="6017" y="7515"/>
                    <a:pt x="6098" y="7595"/>
                    <a:pt x="6098" y="7695"/>
                  </a:cubicBezTo>
                  <a:lnTo>
                    <a:pt x="6098" y="7695"/>
                  </a:lnTo>
                  <a:cubicBezTo>
                    <a:pt x="6098" y="7793"/>
                    <a:pt x="6018" y="7874"/>
                    <a:pt x="5919" y="7874"/>
                  </a:cubicBezTo>
                  <a:lnTo>
                    <a:pt x="5384" y="7874"/>
                  </a:lnTo>
                  <a:cubicBezTo>
                    <a:pt x="5279" y="7874"/>
                    <a:pt x="5196" y="7958"/>
                    <a:pt x="5195" y="8062"/>
                  </a:cubicBezTo>
                  <a:lnTo>
                    <a:pt x="5195" y="8151"/>
                  </a:lnTo>
                  <a:cubicBezTo>
                    <a:pt x="5195" y="8249"/>
                    <a:pt x="5275" y="8331"/>
                    <a:pt x="5375" y="8331"/>
                  </a:cubicBezTo>
                  <a:lnTo>
                    <a:pt x="5919" y="8331"/>
                  </a:lnTo>
                  <a:cubicBezTo>
                    <a:pt x="6017" y="8331"/>
                    <a:pt x="6098" y="8411"/>
                    <a:pt x="6098" y="8510"/>
                  </a:cubicBezTo>
                  <a:cubicBezTo>
                    <a:pt x="6098" y="8610"/>
                    <a:pt x="6018" y="8690"/>
                    <a:pt x="5919" y="8690"/>
                  </a:cubicBezTo>
                  <a:lnTo>
                    <a:pt x="5375" y="8690"/>
                  </a:lnTo>
                  <a:cubicBezTo>
                    <a:pt x="5276" y="8690"/>
                    <a:pt x="5195" y="8770"/>
                    <a:pt x="5195" y="8870"/>
                  </a:cubicBezTo>
                  <a:lnTo>
                    <a:pt x="5195" y="9327"/>
                  </a:lnTo>
                  <a:cubicBezTo>
                    <a:pt x="5195" y="9426"/>
                    <a:pt x="5115" y="9507"/>
                    <a:pt x="5015" y="9507"/>
                  </a:cubicBezTo>
                  <a:lnTo>
                    <a:pt x="4690" y="9507"/>
                  </a:lnTo>
                  <a:cubicBezTo>
                    <a:pt x="4591" y="9507"/>
                    <a:pt x="4510" y="9427"/>
                    <a:pt x="4510" y="9327"/>
                  </a:cubicBezTo>
                  <a:lnTo>
                    <a:pt x="4510" y="8870"/>
                  </a:lnTo>
                  <a:cubicBezTo>
                    <a:pt x="4510" y="8771"/>
                    <a:pt x="4430" y="8690"/>
                    <a:pt x="4330" y="8690"/>
                  </a:cubicBezTo>
                  <a:lnTo>
                    <a:pt x="3792" y="8690"/>
                  </a:lnTo>
                  <a:cubicBezTo>
                    <a:pt x="3693" y="8690"/>
                    <a:pt x="3612" y="8610"/>
                    <a:pt x="3612" y="8510"/>
                  </a:cubicBezTo>
                  <a:cubicBezTo>
                    <a:pt x="3612" y="8411"/>
                    <a:pt x="3692" y="8331"/>
                    <a:pt x="3792" y="8331"/>
                  </a:cubicBezTo>
                  <a:lnTo>
                    <a:pt x="4329" y="8331"/>
                  </a:lnTo>
                  <a:cubicBezTo>
                    <a:pt x="4429" y="8331"/>
                    <a:pt x="4509" y="8251"/>
                    <a:pt x="4510" y="8151"/>
                  </a:cubicBezTo>
                  <a:lnTo>
                    <a:pt x="4511" y="8063"/>
                  </a:lnTo>
                  <a:cubicBezTo>
                    <a:pt x="4512" y="7959"/>
                    <a:pt x="4427" y="7873"/>
                    <a:pt x="4322" y="7873"/>
                  </a:cubicBezTo>
                  <a:lnTo>
                    <a:pt x="3792" y="7873"/>
                  </a:lnTo>
                  <a:cubicBezTo>
                    <a:pt x="3693" y="7873"/>
                    <a:pt x="3612" y="7793"/>
                    <a:pt x="3612" y="7694"/>
                  </a:cubicBezTo>
                  <a:lnTo>
                    <a:pt x="3612" y="7694"/>
                  </a:lnTo>
                  <a:cubicBezTo>
                    <a:pt x="3612" y="7595"/>
                    <a:pt x="3692" y="7514"/>
                    <a:pt x="3792" y="7514"/>
                  </a:cubicBezTo>
                  <a:lnTo>
                    <a:pt x="3999" y="7514"/>
                  </a:lnTo>
                  <a:cubicBezTo>
                    <a:pt x="4136" y="7514"/>
                    <a:pt x="4221" y="7367"/>
                    <a:pt x="4156" y="7247"/>
                  </a:cubicBezTo>
                  <a:lnTo>
                    <a:pt x="3406" y="5887"/>
                  </a:lnTo>
                  <a:cubicBezTo>
                    <a:pt x="3340" y="5767"/>
                    <a:pt x="3426" y="5620"/>
                    <a:pt x="3562" y="5620"/>
                  </a:cubicBezTo>
                  <a:lnTo>
                    <a:pt x="3920" y="5620"/>
                  </a:lnTo>
                  <a:cubicBezTo>
                    <a:pt x="3988" y="5620"/>
                    <a:pt x="4050" y="5659"/>
                    <a:pt x="4080" y="5719"/>
                  </a:cubicBezTo>
                  <a:lnTo>
                    <a:pt x="4691" y="6937"/>
                  </a:lnTo>
                  <a:cubicBezTo>
                    <a:pt x="4756" y="7069"/>
                    <a:pt x="4945" y="7069"/>
                    <a:pt x="5012" y="6937"/>
                  </a:cubicBezTo>
                  <a:lnTo>
                    <a:pt x="5623" y="5719"/>
                  </a:lnTo>
                  <a:cubicBezTo>
                    <a:pt x="5653" y="5659"/>
                    <a:pt x="5715" y="5620"/>
                    <a:pt x="5783" y="5620"/>
                  </a:cubicBezTo>
                  <a:lnTo>
                    <a:pt x="6140" y="5620"/>
                  </a:lnTo>
                  <a:cubicBezTo>
                    <a:pt x="6278" y="5622"/>
                    <a:pt x="6365" y="5768"/>
                    <a:pt x="6299" y="58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8006974" y="1601807"/>
              <a:ext cx="707790" cy="707790"/>
            </a:xfrm>
            <a:prstGeom prst="ellipse">
              <a:avLst/>
            </a:pr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endParaRPr>
            </a:p>
          </p:txBody>
        </p:sp>
        <p:sp>
          <p:nvSpPr>
            <p:cNvPr id="19" name="empty-folder_70904"/>
            <p:cNvSpPr/>
            <p:nvPr/>
          </p:nvSpPr>
          <p:spPr>
            <a:xfrm>
              <a:off x="8158918" y="1754055"/>
              <a:ext cx="403903" cy="403294"/>
            </a:xfrm>
            <a:custGeom>
              <a:avLst/>
              <a:gdLst>
                <a:gd name="T0" fmla="*/ 267 w 533"/>
                <a:gd name="T1" fmla="*/ 0 h 533"/>
                <a:gd name="T2" fmla="*/ 0 w 533"/>
                <a:gd name="T3" fmla="*/ 267 h 533"/>
                <a:gd name="T4" fmla="*/ 267 w 533"/>
                <a:gd name="T5" fmla="*/ 533 h 533"/>
                <a:gd name="T6" fmla="*/ 533 w 533"/>
                <a:gd name="T7" fmla="*/ 267 h 533"/>
                <a:gd name="T8" fmla="*/ 267 w 533"/>
                <a:gd name="T9" fmla="*/ 0 h 533"/>
                <a:gd name="T10" fmla="*/ 356 w 533"/>
                <a:gd name="T11" fmla="*/ 285 h 533"/>
                <a:gd name="T12" fmla="*/ 199 w 533"/>
                <a:gd name="T13" fmla="*/ 376 h 533"/>
                <a:gd name="T14" fmla="*/ 167 w 533"/>
                <a:gd name="T15" fmla="*/ 357 h 533"/>
                <a:gd name="T16" fmla="*/ 167 w 533"/>
                <a:gd name="T17" fmla="*/ 176 h 533"/>
                <a:gd name="T18" fmla="*/ 199 w 533"/>
                <a:gd name="T19" fmla="*/ 157 h 533"/>
                <a:gd name="T20" fmla="*/ 356 w 533"/>
                <a:gd name="T21" fmla="*/ 248 h 533"/>
                <a:gd name="T22" fmla="*/ 356 w 533"/>
                <a:gd name="T23" fmla="*/ 285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3" h="533">
                  <a:moveTo>
                    <a:pt x="267" y="0"/>
                  </a:moveTo>
                  <a:cubicBezTo>
                    <a:pt x="119" y="0"/>
                    <a:pt x="0" y="119"/>
                    <a:pt x="0" y="267"/>
                  </a:cubicBezTo>
                  <a:cubicBezTo>
                    <a:pt x="0" y="414"/>
                    <a:pt x="119" y="533"/>
                    <a:pt x="267" y="533"/>
                  </a:cubicBezTo>
                  <a:cubicBezTo>
                    <a:pt x="414" y="533"/>
                    <a:pt x="533" y="414"/>
                    <a:pt x="533" y="267"/>
                  </a:cubicBezTo>
                  <a:cubicBezTo>
                    <a:pt x="533" y="119"/>
                    <a:pt x="414" y="0"/>
                    <a:pt x="267" y="0"/>
                  </a:cubicBezTo>
                  <a:close/>
                  <a:moveTo>
                    <a:pt x="356" y="285"/>
                  </a:moveTo>
                  <a:lnTo>
                    <a:pt x="199" y="376"/>
                  </a:lnTo>
                  <a:cubicBezTo>
                    <a:pt x="185" y="384"/>
                    <a:pt x="167" y="374"/>
                    <a:pt x="167" y="357"/>
                  </a:cubicBezTo>
                  <a:lnTo>
                    <a:pt x="167" y="176"/>
                  </a:lnTo>
                  <a:cubicBezTo>
                    <a:pt x="167" y="160"/>
                    <a:pt x="185" y="149"/>
                    <a:pt x="199" y="157"/>
                  </a:cubicBezTo>
                  <a:lnTo>
                    <a:pt x="356" y="248"/>
                  </a:lnTo>
                  <a:cubicBezTo>
                    <a:pt x="370" y="256"/>
                    <a:pt x="370" y="277"/>
                    <a:pt x="356" y="28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334361" y="3154382"/>
              <a:ext cx="707790" cy="707790"/>
            </a:xfrm>
            <a:prstGeom prst="ellipse">
              <a:avLst/>
            </a:pr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endParaRPr>
            </a:p>
          </p:txBody>
        </p:sp>
        <p:sp>
          <p:nvSpPr>
            <p:cNvPr id="29" name="empty-folder_70904"/>
            <p:cNvSpPr/>
            <p:nvPr/>
          </p:nvSpPr>
          <p:spPr>
            <a:xfrm>
              <a:off x="3509165" y="3376459"/>
              <a:ext cx="403903" cy="263636"/>
            </a:xfrm>
            <a:custGeom>
              <a:avLst/>
              <a:gdLst>
                <a:gd name="T0" fmla="*/ 5096 w 6813"/>
                <a:gd name="T1" fmla="*/ 4453 h 4454"/>
                <a:gd name="T2" fmla="*/ 5488 w 6813"/>
                <a:gd name="T3" fmla="*/ 4223 h 4454"/>
                <a:gd name="T4" fmla="*/ 6739 w 6813"/>
                <a:gd name="T5" fmla="*/ 1856 h 4454"/>
                <a:gd name="T6" fmla="*/ 6509 w 6813"/>
                <a:gd name="T7" fmla="*/ 1626 h 4454"/>
                <a:gd name="T8" fmla="*/ 5246 w 6813"/>
                <a:gd name="T9" fmla="*/ 1626 h 4454"/>
                <a:gd name="T10" fmla="*/ 5246 w 6813"/>
                <a:gd name="T11" fmla="*/ 1061 h 4454"/>
                <a:gd name="T12" fmla="*/ 4892 w 6813"/>
                <a:gd name="T13" fmla="*/ 707 h 4454"/>
                <a:gd name="T14" fmla="*/ 1799 w 6813"/>
                <a:gd name="T15" fmla="*/ 707 h 4454"/>
                <a:gd name="T16" fmla="*/ 1570 w 6813"/>
                <a:gd name="T17" fmla="*/ 104 h 4454"/>
                <a:gd name="T18" fmla="*/ 1419 w 6813"/>
                <a:gd name="T19" fmla="*/ 0 h 4454"/>
                <a:gd name="T20" fmla="*/ 164 w 6813"/>
                <a:gd name="T21" fmla="*/ 0 h 4454"/>
                <a:gd name="T22" fmla="*/ 50 w 6813"/>
                <a:gd name="T23" fmla="*/ 48 h 4454"/>
                <a:gd name="T24" fmla="*/ 3 w 6813"/>
                <a:gd name="T25" fmla="*/ 163 h 4454"/>
                <a:gd name="T26" fmla="*/ 6 w 6813"/>
                <a:gd name="T27" fmla="*/ 1061 h 4454"/>
                <a:gd name="T28" fmla="*/ 0 w 6813"/>
                <a:gd name="T29" fmla="*/ 4100 h 4454"/>
                <a:gd name="T30" fmla="*/ 354 w 6813"/>
                <a:gd name="T31" fmla="*/ 4454 h 4454"/>
                <a:gd name="T32" fmla="*/ 4923 w 6813"/>
                <a:gd name="T33" fmla="*/ 1626 h 4454"/>
                <a:gd name="T34" fmla="*/ 2168 w 6813"/>
                <a:gd name="T35" fmla="*/ 1626 h 4454"/>
                <a:gd name="T36" fmla="*/ 1858 w 6813"/>
                <a:gd name="T37" fmla="*/ 1856 h 4454"/>
                <a:gd name="T38" fmla="*/ 733 w 6813"/>
                <a:gd name="T39" fmla="*/ 4131 h 4454"/>
                <a:gd name="T40" fmla="*/ 354 w 6813"/>
                <a:gd name="T41" fmla="*/ 4131 h 4454"/>
                <a:gd name="T42" fmla="*/ 323 w 6813"/>
                <a:gd name="T43" fmla="*/ 4100 h 4454"/>
                <a:gd name="T44" fmla="*/ 323 w 6813"/>
                <a:gd name="T45" fmla="*/ 1060 h 4454"/>
                <a:gd name="T46" fmla="*/ 323 w 6813"/>
                <a:gd name="T47" fmla="*/ 323 h 4454"/>
                <a:gd name="T48" fmla="*/ 1308 w 6813"/>
                <a:gd name="T49" fmla="*/ 323 h 4454"/>
                <a:gd name="T50" fmla="*/ 1537 w 6813"/>
                <a:gd name="T51" fmla="*/ 925 h 4454"/>
                <a:gd name="T52" fmla="*/ 1688 w 6813"/>
                <a:gd name="T53" fmla="*/ 1029 h 4454"/>
                <a:gd name="T54" fmla="*/ 4892 w 6813"/>
                <a:gd name="T55" fmla="*/ 1029 h 4454"/>
                <a:gd name="T56" fmla="*/ 4923 w 6813"/>
                <a:gd name="T57" fmla="*/ 1061 h 4454"/>
                <a:gd name="T58" fmla="*/ 4923 w 6813"/>
                <a:gd name="T59" fmla="*/ 1626 h 4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13" h="4454">
                  <a:moveTo>
                    <a:pt x="5096" y="4453"/>
                  </a:moveTo>
                  <a:cubicBezTo>
                    <a:pt x="5247" y="4453"/>
                    <a:pt x="5423" y="4356"/>
                    <a:pt x="5488" y="4223"/>
                  </a:cubicBezTo>
                  <a:lnTo>
                    <a:pt x="6739" y="1856"/>
                  </a:lnTo>
                  <a:cubicBezTo>
                    <a:pt x="6813" y="1712"/>
                    <a:pt x="6705" y="1626"/>
                    <a:pt x="6509" y="1626"/>
                  </a:cubicBezTo>
                  <a:lnTo>
                    <a:pt x="5246" y="1626"/>
                  </a:lnTo>
                  <a:lnTo>
                    <a:pt x="5246" y="1061"/>
                  </a:lnTo>
                  <a:cubicBezTo>
                    <a:pt x="5246" y="865"/>
                    <a:pt x="5087" y="707"/>
                    <a:pt x="4892" y="707"/>
                  </a:cubicBezTo>
                  <a:lnTo>
                    <a:pt x="1799" y="707"/>
                  </a:lnTo>
                  <a:lnTo>
                    <a:pt x="1570" y="104"/>
                  </a:lnTo>
                  <a:cubicBezTo>
                    <a:pt x="1546" y="42"/>
                    <a:pt x="1486" y="0"/>
                    <a:pt x="1419" y="0"/>
                  </a:cubicBezTo>
                  <a:lnTo>
                    <a:pt x="164" y="0"/>
                  </a:lnTo>
                  <a:cubicBezTo>
                    <a:pt x="122" y="0"/>
                    <a:pt x="80" y="17"/>
                    <a:pt x="50" y="48"/>
                  </a:cubicBezTo>
                  <a:cubicBezTo>
                    <a:pt x="20" y="78"/>
                    <a:pt x="3" y="120"/>
                    <a:pt x="3" y="163"/>
                  </a:cubicBezTo>
                  <a:lnTo>
                    <a:pt x="6" y="1061"/>
                  </a:lnTo>
                  <a:lnTo>
                    <a:pt x="0" y="4100"/>
                  </a:lnTo>
                  <a:cubicBezTo>
                    <a:pt x="0" y="4295"/>
                    <a:pt x="159" y="4454"/>
                    <a:pt x="354" y="4454"/>
                  </a:cubicBezTo>
                  <a:moveTo>
                    <a:pt x="4923" y="1626"/>
                  </a:moveTo>
                  <a:lnTo>
                    <a:pt x="2168" y="1626"/>
                  </a:lnTo>
                  <a:cubicBezTo>
                    <a:pt x="2041" y="1626"/>
                    <a:pt x="1921" y="1729"/>
                    <a:pt x="1858" y="1856"/>
                  </a:cubicBezTo>
                  <a:lnTo>
                    <a:pt x="733" y="4131"/>
                  </a:lnTo>
                  <a:lnTo>
                    <a:pt x="354" y="4131"/>
                  </a:lnTo>
                  <a:cubicBezTo>
                    <a:pt x="337" y="4131"/>
                    <a:pt x="323" y="4117"/>
                    <a:pt x="323" y="4100"/>
                  </a:cubicBezTo>
                  <a:lnTo>
                    <a:pt x="323" y="1060"/>
                  </a:lnTo>
                  <a:lnTo>
                    <a:pt x="323" y="323"/>
                  </a:lnTo>
                  <a:lnTo>
                    <a:pt x="1308" y="323"/>
                  </a:lnTo>
                  <a:lnTo>
                    <a:pt x="1537" y="925"/>
                  </a:lnTo>
                  <a:cubicBezTo>
                    <a:pt x="1561" y="988"/>
                    <a:pt x="1621" y="1029"/>
                    <a:pt x="1688" y="1029"/>
                  </a:cubicBezTo>
                  <a:lnTo>
                    <a:pt x="4892" y="1029"/>
                  </a:lnTo>
                  <a:cubicBezTo>
                    <a:pt x="4909" y="1029"/>
                    <a:pt x="4923" y="1043"/>
                    <a:pt x="4923" y="1061"/>
                  </a:cubicBezTo>
                  <a:lnTo>
                    <a:pt x="4923" y="16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8292724" y="3154382"/>
              <a:ext cx="707790" cy="707790"/>
            </a:xfrm>
            <a:prstGeom prst="ellipse">
              <a:avLst/>
            </a:pr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endParaRPr>
            </a:p>
          </p:txBody>
        </p:sp>
        <p:sp>
          <p:nvSpPr>
            <p:cNvPr id="31" name="empty-folder_70904"/>
            <p:cNvSpPr/>
            <p:nvPr/>
          </p:nvSpPr>
          <p:spPr>
            <a:xfrm>
              <a:off x="8467528" y="3315931"/>
              <a:ext cx="403903" cy="384691"/>
            </a:xfrm>
            <a:custGeom>
              <a:avLst/>
              <a:gdLst>
                <a:gd name="connsiteX0" fmla="*/ 69048 w 609763"/>
                <a:gd name="connsiteY0" fmla="*/ 467002 h 580760"/>
                <a:gd name="connsiteX1" fmla="*/ 84749 w 609763"/>
                <a:gd name="connsiteY1" fmla="*/ 482703 h 580760"/>
                <a:gd name="connsiteX2" fmla="*/ 69048 w 609763"/>
                <a:gd name="connsiteY2" fmla="*/ 498404 h 580760"/>
                <a:gd name="connsiteX3" fmla="*/ 53347 w 609763"/>
                <a:gd name="connsiteY3" fmla="*/ 482703 h 580760"/>
                <a:gd name="connsiteX4" fmla="*/ 69048 w 609763"/>
                <a:gd name="connsiteY4" fmla="*/ 467002 h 580760"/>
                <a:gd name="connsiteX5" fmla="*/ 69048 w 609763"/>
                <a:gd name="connsiteY5" fmla="*/ 327212 h 580760"/>
                <a:gd name="connsiteX6" fmla="*/ 84749 w 609763"/>
                <a:gd name="connsiteY6" fmla="*/ 342913 h 580760"/>
                <a:gd name="connsiteX7" fmla="*/ 69048 w 609763"/>
                <a:gd name="connsiteY7" fmla="*/ 358614 h 580760"/>
                <a:gd name="connsiteX8" fmla="*/ 53347 w 609763"/>
                <a:gd name="connsiteY8" fmla="*/ 342913 h 580760"/>
                <a:gd name="connsiteX9" fmla="*/ 69048 w 609763"/>
                <a:gd name="connsiteY9" fmla="*/ 327212 h 580760"/>
                <a:gd name="connsiteX10" fmla="*/ 443351 w 609763"/>
                <a:gd name="connsiteY10" fmla="*/ 299768 h 580760"/>
                <a:gd name="connsiteX11" fmla="*/ 370388 w 609763"/>
                <a:gd name="connsiteY11" fmla="*/ 324702 h 580760"/>
                <a:gd name="connsiteX12" fmla="*/ 358882 w 609763"/>
                <a:gd name="connsiteY12" fmla="*/ 368686 h 580760"/>
                <a:gd name="connsiteX13" fmla="*/ 363653 w 609763"/>
                <a:gd name="connsiteY13" fmla="*/ 378772 h 580760"/>
                <a:gd name="connsiteX14" fmla="*/ 347096 w 609763"/>
                <a:gd name="connsiteY14" fmla="*/ 410429 h 580760"/>
                <a:gd name="connsiteX15" fmla="*/ 360285 w 609763"/>
                <a:gd name="connsiteY15" fmla="*/ 417153 h 580760"/>
                <a:gd name="connsiteX16" fmla="*/ 359163 w 609763"/>
                <a:gd name="connsiteY16" fmla="*/ 426118 h 580760"/>
                <a:gd name="connsiteX17" fmla="*/ 365056 w 609763"/>
                <a:gd name="connsiteY17" fmla="*/ 441526 h 580760"/>
                <a:gd name="connsiteX18" fmla="*/ 363933 w 609763"/>
                <a:gd name="connsiteY18" fmla="*/ 455534 h 580760"/>
                <a:gd name="connsiteX19" fmla="*/ 381332 w 609763"/>
                <a:gd name="connsiteY19" fmla="*/ 463658 h 580760"/>
                <a:gd name="connsiteX20" fmla="*/ 404063 w 609763"/>
                <a:gd name="connsiteY20" fmla="*/ 460016 h 580760"/>
                <a:gd name="connsiteX21" fmla="*/ 392277 w 609763"/>
                <a:gd name="connsiteY21" fmla="*/ 489993 h 580760"/>
                <a:gd name="connsiteX22" fmla="*/ 499476 w 609763"/>
                <a:gd name="connsiteY22" fmla="*/ 489993 h 580760"/>
                <a:gd name="connsiteX23" fmla="*/ 468888 w 609763"/>
                <a:gd name="connsiteY23" fmla="*/ 437884 h 580760"/>
                <a:gd name="connsiteX24" fmla="*/ 499196 w 609763"/>
                <a:gd name="connsiteY24" fmla="*/ 360842 h 580760"/>
                <a:gd name="connsiteX25" fmla="*/ 443351 w 609763"/>
                <a:gd name="connsiteY25" fmla="*/ 299768 h 580760"/>
                <a:gd name="connsiteX26" fmla="*/ 394522 w 609763"/>
                <a:gd name="connsiteY26" fmla="*/ 208438 h 580760"/>
                <a:gd name="connsiteX27" fmla="*/ 405466 w 609763"/>
                <a:gd name="connsiteY27" fmla="*/ 213481 h 580760"/>
                <a:gd name="connsiteX28" fmla="*/ 416972 w 609763"/>
                <a:gd name="connsiteY28" fmla="*/ 244578 h 580760"/>
                <a:gd name="connsiteX29" fmla="*/ 431845 w 609763"/>
                <a:gd name="connsiteY29" fmla="*/ 252702 h 580760"/>
                <a:gd name="connsiteX30" fmla="*/ 441106 w 609763"/>
                <a:gd name="connsiteY30" fmla="*/ 245699 h 580760"/>
                <a:gd name="connsiteX31" fmla="*/ 455137 w 609763"/>
                <a:gd name="connsiteY31" fmla="*/ 215162 h 580760"/>
                <a:gd name="connsiteX32" fmla="*/ 466082 w 609763"/>
                <a:gd name="connsiteY32" fmla="*/ 211240 h 580760"/>
                <a:gd name="connsiteX33" fmla="*/ 534555 w 609763"/>
                <a:gd name="connsiteY33" fmla="*/ 242617 h 580760"/>
                <a:gd name="connsiteX34" fmla="*/ 538764 w 609763"/>
                <a:gd name="connsiteY34" fmla="*/ 253823 h 580760"/>
                <a:gd name="connsiteX35" fmla="*/ 524733 w 609763"/>
                <a:gd name="connsiteY35" fmla="*/ 284080 h 580760"/>
                <a:gd name="connsiteX36" fmla="*/ 529223 w 609763"/>
                <a:gd name="connsiteY36" fmla="*/ 300329 h 580760"/>
                <a:gd name="connsiteX37" fmla="*/ 541009 w 609763"/>
                <a:gd name="connsiteY37" fmla="*/ 301729 h 580760"/>
                <a:gd name="connsiteX38" fmla="*/ 572439 w 609763"/>
                <a:gd name="connsiteY38" fmla="*/ 290243 h 580760"/>
                <a:gd name="connsiteX39" fmla="*/ 583103 w 609763"/>
                <a:gd name="connsiteY39" fmla="*/ 295286 h 580760"/>
                <a:gd name="connsiteX40" fmla="*/ 609201 w 609763"/>
                <a:gd name="connsiteY40" fmla="*/ 365885 h 580760"/>
                <a:gd name="connsiteX41" fmla="*/ 604431 w 609763"/>
                <a:gd name="connsiteY41" fmla="*/ 376530 h 580760"/>
                <a:gd name="connsiteX42" fmla="*/ 573001 w 609763"/>
                <a:gd name="connsiteY42" fmla="*/ 388297 h 580760"/>
                <a:gd name="connsiteX43" fmla="*/ 565143 w 609763"/>
                <a:gd name="connsiteY43" fmla="*/ 396982 h 580760"/>
                <a:gd name="connsiteX44" fmla="*/ 572159 w 609763"/>
                <a:gd name="connsiteY44" fmla="*/ 412110 h 580760"/>
                <a:gd name="connsiteX45" fmla="*/ 602466 w 609763"/>
                <a:gd name="connsiteY45" fmla="*/ 426118 h 580760"/>
                <a:gd name="connsiteX46" fmla="*/ 606395 w 609763"/>
                <a:gd name="connsiteY46" fmla="*/ 437044 h 580760"/>
                <a:gd name="connsiteX47" fmla="*/ 574965 w 609763"/>
                <a:gd name="connsiteY47" fmla="*/ 505681 h 580760"/>
                <a:gd name="connsiteX48" fmla="*/ 563740 w 609763"/>
                <a:gd name="connsiteY48" fmla="*/ 509604 h 580760"/>
                <a:gd name="connsiteX49" fmla="*/ 533432 w 609763"/>
                <a:gd name="connsiteY49" fmla="*/ 495596 h 580760"/>
                <a:gd name="connsiteX50" fmla="*/ 517156 w 609763"/>
                <a:gd name="connsiteY50" fmla="*/ 500358 h 580760"/>
                <a:gd name="connsiteX51" fmla="*/ 515753 w 609763"/>
                <a:gd name="connsiteY51" fmla="*/ 511845 h 580760"/>
                <a:gd name="connsiteX52" fmla="*/ 527258 w 609763"/>
                <a:gd name="connsiteY52" fmla="*/ 543222 h 580760"/>
                <a:gd name="connsiteX53" fmla="*/ 522488 w 609763"/>
                <a:gd name="connsiteY53" fmla="*/ 554148 h 580760"/>
                <a:gd name="connsiteX54" fmla="*/ 451489 w 609763"/>
                <a:gd name="connsiteY54" fmla="*/ 580202 h 580760"/>
                <a:gd name="connsiteX55" fmla="*/ 440825 w 609763"/>
                <a:gd name="connsiteY55" fmla="*/ 575160 h 580760"/>
                <a:gd name="connsiteX56" fmla="*/ 429320 w 609763"/>
                <a:gd name="connsiteY56" fmla="*/ 543782 h 580760"/>
                <a:gd name="connsiteX57" fmla="*/ 414727 w 609763"/>
                <a:gd name="connsiteY57" fmla="*/ 535658 h 580760"/>
                <a:gd name="connsiteX58" fmla="*/ 405186 w 609763"/>
                <a:gd name="connsiteY58" fmla="*/ 542942 h 580760"/>
                <a:gd name="connsiteX59" fmla="*/ 391154 w 609763"/>
                <a:gd name="connsiteY59" fmla="*/ 573198 h 580760"/>
                <a:gd name="connsiteX60" fmla="*/ 380210 w 609763"/>
                <a:gd name="connsiteY60" fmla="*/ 577401 h 580760"/>
                <a:gd name="connsiteX61" fmla="*/ 311456 w 609763"/>
                <a:gd name="connsiteY61" fmla="*/ 545743 h 580760"/>
                <a:gd name="connsiteX62" fmla="*/ 307527 w 609763"/>
                <a:gd name="connsiteY62" fmla="*/ 534537 h 580760"/>
                <a:gd name="connsiteX63" fmla="*/ 321559 w 609763"/>
                <a:gd name="connsiteY63" fmla="*/ 504561 h 580760"/>
                <a:gd name="connsiteX64" fmla="*/ 317069 w 609763"/>
                <a:gd name="connsiteY64" fmla="*/ 488312 h 580760"/>
                <a:gd name="connsiteX65" fmla="*/ 305282 w 609763"/>
                <a:gd name="connsiteY65" fmla="*/ 486631 h 580760"/>
                <a:gd name="connsiteX66" fmla="*/ 273852 w 609763"/>
                <a:gd name="connsiteY66" fmla="*/ 498397 h 580760"/>
                <a:gd name="connsiteX67" fmla="*/ 263188 w 609763"/>
                <a:gd name="connsiteY67" fmla="*/ 493355 h 580760"/>
                <a:gd name="connsiteX68" fmla="*/ 236809 w 609763"/>
                <a:gd name="connsiteY68" fmla="*/ 422756 h 580760"/>
                <a:gd name="connsiteX69" fmla="*/ 241861 w 609763"/>
                <a:gd name="connsiteY69" fmla="*/ 411830 h 580760"/>
                <a:gd name="connsiteX70" fmla="*/ 273291 w 609763"/>
                <a:gd name="connsiteY70" fmla="*/ 400344 h 580760"/>
                <a:gd name="connsiteX71" fmla="*/ 281429 w 609763"/>
                <a:gd name="connsiteY71" fmla="*/ 385776 h 580760"/>
                <a:gd name="connsiteX72" fmla="*/ 274133 w 609763"/>
                <a:gd name="connsiteY72" fmla="*/ 376530 h 580760"/>
                <a:gd name="connsiteX73" fmla="*/ 243825 w 609763"/>
                <a:gd name="connsiteY73" fmla="*/ 362523 h 580760"/>
                <a:gd name="connsiteX74" fmla="*/ 239896 w 609763"/>
                <a:gd name="connsiteY74" fmla="*/ 351317 h 580760"/>
                <a:gd name="connsiteX75" fmla="*/ 271327 w 609763"/>
                <a:gd name="connsiteY75" fmla="*/ 282959 h 580760"/>
                <a:gd name="connsiteX76" fmla="*/ 282552 w 609763"/>
                <a:gd name="connsiteY76" fmla="*/ 278757 h 580760"/>
                <a:gd name="connsiteX77" fmla="*/ 312859 w 609763"/>
                <a:gd name="connsiteY77" fmla="*/ 292764 h 580760"/>
                <a:gd name="connsiteX78" fmla="*/ 328855 w 609763"/>
                <a:gd name="connsiteY78" fmla="*/ 288282 h 580760"/>
                <a:gd name="connsiteX79" fmla="*/ 330539 w 609763"/>
                <a:gd name="connsiteY79" fmla="*/ 276796 h 580760"/>
                <a:gd name="connsiteX80" fmla="*/ 318752 w 609763"/>
                <a:gd name="connsiteY80" fmla="*/ 245418 h 580760"/>
                <a:gd name="connsiteX81" fmla="*/ 323804 w 609763"/>
                <a:gd name="connsiteY81" fmla="*/ 234492 h 580760"/>
                <a:gd name="connsiteX82" fmla="*/ 69048 w 609763"/>
                <a:gd name="connsiteY82" fmla="*/ 187422 h 580760"/>
                <a:gd name="connsiteX83" fmla="*/ 84749 w 609763"/>
                <a:gd name="connsiteY83" fmla="*/ 203123 h 580760"/>
                <a:gd name="connsiteX84" fmla="*/ 69048 w 609763"/>
                <a:gd name="connsiteY84" fmla="*/ 218824 h 580760"/>
                <a:gd name="connsiteX85" fmla="*/ 53347 w 609763"/>
                <a:gd name="connsiteY85" fmla="*/ 203123 h 580760"/>
                <a:gd name="connsiteX86" fmla="*/ 69048 w 609763"/>
                <a:gd name="connsiteY86" fmla="*/ 187422 h 580760"/>
                <a:gd name="connsiteX87" fmla="*/ 70434 w 609763"/>
                <a:gd name="connsiteY87" fmla="*/ 0 h 580760"/>
                <a:gd name="connsiteX88" fmla="*/ 409976 w 609763"/>
                <a:gd name="connsiteY88" fmla="*/ 0 h 580760"/>
                <a:gd name="connsiteX89" fmla="*/ 436635 w 609763"/>
                <a:gd name="connsiteY89" fmla="*/ 21853 h 580760"/>
                <a:gd name="connsiteX90" fmla="*/ 480130 w 609763"/>
                <a:gd name="connsiteY90" fmla="*/ 180149 h 580760"/>
                <a:gd name="connsiteX91" fmla="*/ 480410 w 609763"/>
                <a:gd name="connsiteY91" fmla="*/ 181270 h 580760"/>
                <a:gd name="connsiteX92" fmla="*/ 480410 w 609763"/>
                <a:gd name="connsiteY92" fmla="*/ 192196 h 580760"/>
                <a:gd name="connsiteX93" fmla="*/ 475920 w 609763"/>
                <a:gd name="connsiteY93" fmla="*/ 189955 h 580760"/>
                <a:gd name="connsiteX94" fmla="*/ 458522 w 609763"/>
                <a:gd name="connsiteY94" fmla="*/ 187713 h 580760"/>
                <a:gd name="connsiteX95" fmla="*/ 458522 w 609763"/>
                <a:gd name="connsiteY95" fmla="*/ 181270 h 580760"/>
                <a:gd name="connsiteX96" fmla="*/ 436635 w 609763"/>
                <a:gd name="connsiteY96" fmla="*/ 159697 h 580760"/>
                <a:gd name="connsiteX97" fmla="*/ 43775 w 609763"/>
                <a:gd name="connsiteY97" fmla="*/ 159697 h 580760"/>
                <a:gd name="connsiteX98" fmla="*/ 21888 w 609763"/>
                <a:gd name="connsiteY98" fmla="*/ 181270 h 580760"/>
                <a:gd name="connsiteX99" fmla="*/ 21888 w 609763"/>
                <a:gd name="connsiteY99" fmla="*/ 224977 h 580760"/>
                <a:gd name="connsiteX100" fmla="*/ 43775 w 609763"/>
                <a:gd name="connsiteY100" fmla="*/ 246830 h 580760"/>
                <a:gd name="connsiteX101" fmla="*/ 295486 w 609763"/>
                <a:gd name="connsiteY101" fmla="*/ 246830 h 580760"/>
                <a:gd name="connsiteX102" fmla="*/ 296889 w 609763"/>
                <a:gd name="connsiteY102" fmla="*/ 253274 h 580760"/>
                <a:gd name="connsiteX103" fmla="*/ 299976 w 609763"/>
                <a:gd name="connsiteY103" fmla="*/ 261118 h 580760"/>
                <a:gd name="connsiteX104" fmla="*/ 292119 w 609763"/>
                <a:gd name="connsiteY104" fmla="*/ 257756 h 580760"/>
                <a:gd name="connsiteX105" fmla="*/ 250307 w 609763"/>
                <a:gd name="connsiteY105" fmla="*/ 273166 h 580760"/>
                <a:gd name="connsiteX106" fmla="*/ 238241 w 609763"/>
                <a:gd name="connsiteY106" fmla="*/ 299222 h 580760"/>
                <a:gd name="connsiteX107" fmla="*/ 43775 w 609763"/>
                <a:gd name="connsiteY107" fmla="*/ 299222 h 580760"/>
                <a:gd name="connsiteX108" fmla="*/ 21888 w 609763"/>
                <a:gd name="connsiteY108" fmla="*/ 321075 h 580760"/>
                <a:gd name="connsiteX109" fmla="*/ 21888 w 609763"/>
                <a:gd name="connsiteY109" fmla="*/ 364781 h 580760"/>
                <a:gd name="connsiteX110" fmla="*/ 43775 w 609763"/>
                <a:gd name="connsiteY110" fmla="*/ 386634 h 580760"/>
                <a:gd name="connsiteX111" fmla="*/ 240486 w 609763"/>
                <a:gd name="connsiteY111" fmla="*/ 386634 h 580760"/>
                <a:gd name="connsiteX112" fmla="*/ 241889 w 609763"/>
                <a:gd name="connsiteY112" fmla="*/ 387195 h 580760"/>
                <a:gd name="connsiteX113" fmla="*/ 233751 w 609763"/>
                <a:gd name="connsiteY113" fmla="*/ 389997 h 580760"/>
                <a:gd name="connsiteX114" fmla="*/ 214950 w 609763"/>
                <a:gd name="connsiteY114" fmla="*/ 430621 h 580760"/>
                <a:gd name="connsiteX115" fmla="*/ 218317 w 609763"/>
                <a:gd name="connsiteY115" fmla="*/ 439026 h 580760"/>
                <a:gd name="connsiteX116" fmla="*/ 43775 w 609763"/>
                <a:gd name="connsiteY116" fmla="*/ 439026 h 580760"/>
                <a:gd name="connsiteX117" fmla="*/ 21888 w 609763"/>
                <a:gd name="connsiteY117" fmla="*/ 460879 h 580760"/>
                <a:gd name="connsiteX118" fmla="*/ 21888 w 609763"/>
                <a:gd name="connsiteY118" fmla="*/ 504586 h 580760"/>
                <a:gd name="connsiteX119" fmla="*/ 43775 w 609763"/>
                <a:gd name="connsiteY119" fmla="*/ 526439 h 580760"/>
                <a:gd name="connsiteX120" fmla="*/ 285945 w 609763"/>
                <a:gd name="connsiteY120" fmla="*/ 526439 h 580760"/>
                <a:gd name="connsiteX121" fmla="*/ 285103 w 609763"/>
                <a:gd name="connsiteY121" fmla="*/ 548012 h 580760"/>
                <a:gd name="connsiteX122" fmla="*/ 43775 w 609763"/>
                <a:gd name="connsiteY122" fmla="*/ 548012 h 580760"/>
                <a:gd name="connsiteX123" fmla="*/ 0 w 609763"/>
                <a:gd name="connsiteY123" fmla="*/ 504586 h 580760"/>
                <a:gd name="connsiteX124" fmla="*/ 0 w 609763"/>
                <a:gd name="connsiteY124" fmla="*/ 460879 h 580760"/>
                <a:gd name="connsiteX125" fmla="*/ 280 w 609763"/>
                <a:gd name="connsiteY125" fmla="*/ 459479 h 580760"/>
                <a:gd name="connsiteX126" fmla="*/ 11505 w 609763"/>
                <a:gd name="connsiteY126" fmla="*/ 394199 h 580760"/>
                <a:gd name="connsiteX127" fmla="*/ 0 w 609763"/>
                <a:gd name="connsiteY127" fmla="*/ 364781 h 580760"/>
                <a:gd name="connsiteX128" fmla="*/ 0 w 609763"/>
                <a:gd name="connsiteY128" fmla="*/ 321075 h 580760"/>
                <a:gd name="connsiteX129" fmla="*/ 280 w 609763"/>
                <a:gd name="connsiteY129" fmla="*/ 319954 h 580760"/>
                <a:gd name="connsiteX130" fmla="*/ 11505 w 609763"/>
                <a:gd name="connsiteY130" fmla="*/ 254394 h 580760"/>
                <a:gd name="connsiteX131" fmla="*/ 0 w 609763"/>
                <a:gd name="connsiteY131" fmla="*/ 224977 h 580760"/>
                <a:gd name="connsiteX132" fmla="*/ 0 w 609763"/>
                <a:gd name="connsiteY132" fmla="*/ 181270 h 580760"/>
                <a:gd name="connsiteX133" fmla="*/ 280 w 609763"/>
                <a:gd name="connsiteY133" fmla="*/ 180149 h 580760"/>
                <a:gd name="connsiteX134" fmla="*/ 43775 w 609763"/>
                <a:gd name="connsiteY134" fmla="*/ 21853 h 580760"/>
                <a:gd name="connsiteX135" fmla="*/ 70434 w 609763"/>
                <a:gd name="connsiteY135" fmla="*/ 0 h 580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609763" h="580760">
                  <a:moveTo>
                    <a:pt x="69048" y="467002"/>
                  </a:moveTo>
                  <a:cubicBezTo>
                    <a:pt x="77719" y="467002"/>
                    <a:pt x="84749" y="474032"/>
                    <a:pt x="84749" y="482703"/>
                  </a:cubicBezTo>
                  <a:cubicBezTo>
                    <a:pt x="84749" y="491374"/>
                    <a:pt x="77719" y="498404"/>
                    <a:pt x="69048" y="498404"/>
                  </a:cubicBezTo>
                  <a:cubicBezTo>
                    <a:pt x="60377" y="498404"/>
                    <a:pt x="53347" y="491374"/>
                    <a:pt x="53347" y="482703"/>
                  </a:cubicBezTo>
                  <a:cubicBezTo>
                    <a:pt x="53347" y="474032"/>
                    <a:pt x="60377" y="467002"/>
                    <a:pt x="69048" y="467002"/>
                  </a:cubicBezTo>
                  <a:close/>
                  <a:moveTo>
                    <a:pt x="69048" y="327212"/>
                  </a:moveTo>
                  <a:cubicBezTo>
                    <a:pt x="77719" y="327212"/>
                    <a:pt x="84749" y="334242"/>
                    <a:pt x="84749" y="342913"/>
                  </a:cubicBezTo>
                  <a:cubicBezTo>
                    <a:pt x="84749" y="351584"/>
                    <a:pt x="77719" y="358614"/>
                    <a:pt x="69048" y="358614"/>
                  </a:cubicBezTo>
                  <a:cubicBezTo>
                    <a:pt x="60377" y="358614"/>
                    <a:pt x="53347" y="351584"/>
                    <a:pt x="53347" y="342913"/>
                  </a:cubicBezTo>
                  <a:cubicBezTo>
                    <a:pt x="53347" y="334242"/>
                    <a:pt x="60377" y="327212"/>
                    <a:pt x="69048" y="327212"/>
                  </a:cubicBezTo>
                  <a:close/>
                  <a:moveTo>
                    <a:pt x="443351" y="299768"/>
                  </a:moveTo>
                  <a:cubicBezTo>
                    <a:pt x="408273" y="295286"/>
                    <a:pt x="381894" y="303130"/>
                    <a:pt x="370388" y="324702"/>
                  </a:cubicBezTo>
                  <a:cubicBezTo>
                    <a:pt x="358882" y="346274"/>
                    <a:pt x="358040" y="365324"/>
                    <a:pt x="358882" y="368686"/>
                  </a:cubicBezTo>
                  <a:cubicBezTo>
                    <a:pt x="359724" y="372328"/>
                    <a:pt x="363653" y="378772"/>
                    <a:pt x="363653" y="378772"/>
                  </a:cubicBezTo>
                  <a:cubicBezTo>
                    <a:pt x="363653" y="378772"/>
                    <a:pt x="345973" y="405947"/>
                    <a:pt x="347096" y="410429"/>
                  </a:cubicBezTo>
                  <a:cubicBezTo>
                    <a:pt x="348218" y="414912"/>
                    <a:pt x="360285" y="417153"/>
                    <a:pt x="360285" y="417153"/>
                  </a:cubicBezTo>
                  <a:cubicBezTo>
                    <a:pt x="360285" y="417153"/>
                    <a:pt x="361408" y="420234"/>
                    <a:pt x="359163" y="426118"/>
                  </a:cubicBezTo>
                  <a:cubicBezTo>
                    <a:pt x="356918" y="432281"/>
                    <a:pt x="363372" y="439005"/>
                    <a:pt x="365056" y="441526"/>
                  </a:cubicBezTo>
                  <a:cubicBezTo>
                    <a:pt x="367020" y="444048"/>
                    <a:pt x="362530" y="451332"/>
                    <a:pt x="363933" y="455534"/>
                  </a:cubicBezTo>
                  <a:cubicBezTo>
                    <a:pt x="365617" y="459736"/>
                    <a:pt x="372913" y="464779"/>
                    <a:pt x="381332" y="463658"/>
                  </a:cubicBezTo>
                  <a:cubicBezTo>
                    <a:pt x="389470" y="462818"/>
                    <a:pt x="400415" y="460857"/>
                    <a:pt x="404063" y="460016"/>
                  </a:cubicBezTo>
                  <a:cubicBezTo>
                    <a:pt x="412482" y="479907"/>
                    <a:pt x="392277" y="489993"/>
                    <a:pt x="392277" y="489993"/>
                  </a:cubicBezTo>
                  <a:lnTo>
                    <a:pt x="499476" y="489993"/>
                  </a:lnTo>
                  <a:cubicBezTo>
                    <a:pt x="499476" y="489993"/>
                    <a:pt x="468327" y="465059"/>
                    <a:pt x="468888" y="437884"/>
                  </a:cubicBezTo>
                  <a:cubicBezTo>
                    <a:pt x="469169" y="422476"/>
                    <a:pt x="499476" y="403145"/>
                    <a:pt x="499196" y="360842"/>
                  </a:cubicBezTo>
                  <a:cubicBezTo>
                    <a:pt x="499196" y="339550"/>
                    <a:pt x="478429" y="304251"/>
                    <a:pt x="443351" y="299768"/>
                  </a:cubicBezTo>
                  <a:close/>
                  <a:moveTo>
                    <a:pt x="394522" y="208438"/>
                  </a:moveTo>
                  <a:cubicBezTo>
                    <a:pt x="399012" y="206757"/>
                    <a:pt x="403782" y="208998"/>
                    <a:pt x="405466" y="213481"/>
                  </a:cubicBezTo>
                  <a:lnTo>
                    <a:pt x="416972" y="244578"/>
                  </a:lnTo>
                  <a:cubicBezTo>
                    <a:pt x="418656" y="249060"/>
                    <a:pt x="428478" y="252702"/>
                    <a:pt x="431845" y="252702"/>
                  </a:cubicBezTo>
                  <a:cubicBezTo>
                    <a:pt x="434932" y="252983"/>
                    <a:pt x="439141" y="249621"/>
                    <a:pt x="441106" y="245699"/>
                  </a:cubicBezTo>
                  <a:lnTo>
                    <a:pt x="455137" y="215162"/>
                  </a:lnTo>
                  <a:cubicBezTo>
                    <a:pt x="456821" y="211240"/>
                    <a:pt x="461872" y="209279"/>
                    <a:pt x="466082" y="211240"/>
                  </a:cubicBezTo>
                  <a:lnTo>
                    <a:pt x="534555" y="242617"/>
                  </a:lnTo>
                  <a:cubicBezTo>
                    <a:pt x="538764" y="244578"/>
                    <a:pt x="540728" y="249621"/>
                    <a:pt x="538764" y="253823"/>
                  </a:cubicBezTo>
                  <a:lnTo>
                    <a:pt x="524733" y="284080"/>
                  </a:lnTo>
                  <a:cubicBezTo>
                    <a:pt x="522768" y="288282"/>
                    <a:pt x="527258" y="297807"/>
                    <a:pt x="529223" y="300329"/>
                  </a:cubicBezTo>
                  <a:cubicBezTo>
                    <a:pt x="531468" y="302570"/>
                    <a:pt x="536519" y="303410"/>
                    <a:pt x="541009" y="301729"/>
                  </a:cubicBezTo>
                  <a:lnTo>
                    <a:pt x="572439" y="290243"/>
                  </a:lnTo>
                  <a:cubicBezTo>
                    <a:pt x="576649" y="288562"/>
                    <a:pt x="581700" y="290803"/>
                    <a:pt x="583103" y="295286"/>
                  </a:cubicBezTo>
                  <a:lnTo>
                    <a:pt x="609201" y="365885"/>
                  </a:lnTo>
                  <a:cubicBezTo>
                    <a:pt x="610885" y="370087"/>
                    <a:pt x="608640" y="375130"/>
                    <a:pt x="604431" y="376530"/>
                  </a:cubicBezTo>
                  <a:lnTo>
                    <a:pt x="573001" y="388297"/>
                  </a:lnTo>
                  <a:cubicBezTo>
                    <a:pt x="568511" y="389698"/>
                    <a:pt x="565143" y="393620"/>
                    <a:pt x="565143" y="396982"/>
                  </a:cubicBezTo>
                  <a:cubicBezTo>
                    <a:pt x="565143" y="400063"/>
                    <a:pt x="567949" y="410149"/>
                    <a:pt x="572159" y="412110"/>
                  </a:cubicBezTo>
                  <a:lnTo>
                    <a:pt x="602466" y="426118"/>
                  </a:lnTo>
                  <a:cubicBezTo>
                    <a:pt x="606676" y="428079"/>
                    <a:pt x="608360" y="433122"/>
                    <a:pt x="606395" y="437044"/>
                  </a:cubicBezTo>
                  <a:lnTo>
                    <a:pt x="574965" y="505681"/>
                  </a:lnTo>
                  <a:cubicBezTo>
                    <a:pt x="573001" y="509884"/>
                    <a:pt x="567949" y="511565"/>
                    <a:pt x="563740" y="509604"/>
                  </a:cubicBezTo>
                  <a:lnTo>
                    <a:pt x="533432" y="495596"/>
                  </a:lnTo>
                  <a:cubicBezTo>
                    <a:pt x="529223" y="493915"/>
                    <a:pt x="519681" y="498117"/>
                    <a:pt x="517156" y="500358"/>
                  </a:cubicBezTo>
                  <a:cubicBezTo>
                    <a:pt x="514911" y="502320"/>
                    <a:pt x="514069" y="507642"/>
                    <a:pt x="515753" y="511845"/>
                  </a:cubicBezTo>
                  <a:lnTo>
                    <a:pt x="527258" y="543222"/>
                  </a:lnTo>
                  <a:cubicBezTo>
                    <a:pt x="528942" y="547704"/>
                    <a:pt x="526697" y="552467"/>
                    <a:pt x="522488" y="554148"/>
                  </a:cubicBezTo>
                  <a:lnTo>
                    <a:pt x="451489" y="580202"/>
                  </a:lnTo>
                  <a:cubicBezTo>
                    <a:pt x="447280" y="581883"/>
                    <a:pt x="442228" y="579642"/>
                    <a:pt x="440825" y="575160"/>
                  </a:cubicBezTo>
                  <a:lnTo>
                    <a:pt x="429320" y="543782"/>
                  </a:lnTo>
                  <a:cubicBezTo>
                    <a:pt x="427636" y="539580"/>
                    <a:pt x="417814" y="535938"/>
                    <a:pt x="414727" y="535658"/>
                  </a:cubicBezTo>
                  <a:cubicBezTo>
                    <a:pt x="411359" y="535658"/>
                    <a:pt x="407150" y="538740"/>
                    <a:pt x="405186" y="542942"/>
                  </a:cubicBezTo>
                  <a:lnTo>
                    <a:pt x="391154" y="573198"/>
                  </a:lnTo>
                  <a:cubicBezTo>
                    <a:pt x="389470" y="577401"/>
                    <a:pt x="384419" y="579362"/>
                    <a:pt x="380210" y="577401"/>
                  </a:cubicBezTo>
                  <a:lnTo>
                    <a:pt x="311456" y="545743"/>
                  </a:lnTo>
                  <a:cubicBezTo>
                    <a:pt x="307527" y="543782"/>
                    <a:pt x="305563" y="538740"/>
                    <a:pt x="307527" y="534537"/>
                  </a:cubicBezTo>
                  <a:lnTo>
                    <a:pt x="321559" y="504561"/>
                  </a:lnTo>
                  <a:cubicBezTo>
                    <a:pt x="323523" y="500078"/>
                    <a:pt x="319033" y="490833"/>
                    <a:pt x="317069" y="488312"/>
                  </a:cubicBezTo>
                  <a:cubicBezTo>
                    <a:pt x="314824" y="485790"/>
                    <a:pt x="309492" y="485230"/>
                    <a:pt x="305282" y="486631"/>
                  </a:cubicBezTo>
                  <a:lnTo>
                    <a:pt x="273852" y="498397"/>
                  </a:lnTo>
                  <a:cubicBezTo>
                    <a:pt x="269643" y="500078"/>
                    <a:pt x="264591" y="497557"/>
                    <a:pt x="263188" y="493355"/>
                  </a:cubicBezTo>
                  <a:lnTo>
                    <a:pt x="236809" y="422756"/>
                  </a:lnTo>
                  <a:cubicBezTo>
                    <a:pt x="235406" y="418273"/>
                    <a:pt x="237651" y="413511"/>
                    <a:pt x="241861" y="411830"/>
                  </a:cubicBezTo>
                  <a:lnTo>
                    <a:pt x="273291" y="400344"/>
                  </a:lnTo>
                  <a:cubicBezTo>
                    <a:pt x="277500" y="398663"/>
                    <a:pt x="281148" y="388857"/>
                    <a:pt x="281429" y="385776"/>
                  </a:cubicBezTo>
                  <a:cubicBezTo>
                    <a:pt x="281710" y="382694"/>
                    <a:pt x="278342" y="378211"/>
                    <a:pt x="274133" y="376530"/>
                  </a:cubicBezTo>
                  <a:lnTo>
                    <a:pt x="243825" y="362523"/>
                  </a:lnTo>
                  <a:cubicBezTo>
                    <a:pt x="239616" y="360562"/>
                    <a:pt x="237932" y="355519"/>
                    <a:pt x="239896" y="351317"/>
                  </a:cubicBezTo>
                  <a:lnTo>
                    <a:pt x="271327" y="282959"/>
                  </a:lnTo>
                  <a:cubicBezTo>
                    <a:pt x="273291" y="278757"/>
                    <a:pt x="278342" y="277076"/>
                    <a:pt x="282552" y="278757"/>
                  </a:cubicBezTo>
                  <a:lnTo>
                    <a:pt x="312859" y="292764"/>
                  </a:lnTo>
                  <a:cubicBezTo>
                    <a:pt x="317069" y="294726"/>
                    <a:pt x="326610" y="290243"/>
                    <a:pt x="328855" y="288282"/>
                  </a:cubicBezTo>
                  <a:cubicBezTo>
                    <a:pt x="331381" y="286321"/>
                    <a:pt x="331942" y="280998"/>
                    <a:pt x="330539" y="276796"/>
                  </a:cubicBezTo>
                  <a:lnTo>
                    <a:pt x="318752" y="245418"/>
                  </a:lnTo>
                  <a:cubicBezTo>
                    <a:pt x="317349" y="240936"/>
                    <a:pt x="319594" y="236173"/>
                    <a:pt x="323804" y="234492"/>
                  </a:cubicBezTo>
                  <a:close/>
                  <a:moveTo>
                    <a:pt x="69048" y="187422"/>
                  </a:moveTo>
                  <a:cubicBezTo>
                    <a:pt x="77719" y="187422"/>
                    <a:pt x="84749" y="194452"/>
                    <a:pt x="84749" y="203123"/>
                  </a:cubicBezTo>
                  <a:cubicBezTo>
                    <a:pt x="84749" y="211794"/>
                    <a:pt x="77719" y="218824"/>
                    <a:pt x="69048" y="218824"/>
                  </a:cubicBezTo>
                  <a:cubicBezTo>
                    <a:pt x="60377" y="218824"/>
                    <a:pt x="53347" y="211794"/>
                    <a:pt x="53347" y="203123"/>
                  </a:cubicBezTo>
                  <a:cubicBezTo>
                    <a:pt x="53347" y="194452"/>
                    <a:pt x="60377" y="187422"/>
                    <a:pt x="69048" y="187422"/>
                  </a:cubicBezTo>
                  <a:close/>
                  <a:moveTo>
                    <a:pt x="70434" y="0"/>
                  </a:moveTo>
                  <a:lnTo>
                    <a:pt x="409976" y="0"/>
                  </a:lnTo>
                  <a:cubicBezTo>
                    <a:pt x="423165" y="0"/>
                    <a:pt x="435231" y="9806"/>
                    <a:pt x="436635" y="21853"/>
                  </a:cubicBezTo>
                  <a:lnTo>
                    <a:pt x="480130" y="180149"/>
                  </a:lnTo>
                  <a:cubicBezTo>
                    <a:pt x="480130" y="180429"/>
                    <a:pt x="480410" y="180989"/>
                    <a:pt x="480410" y="181270"/>
                  </a:cubicBezTo>
                  <a:lnTo>
                    <a:pt x="480410" y="192196"/>
                  </a:lnTo>
                  <a:lnTo>
                    <a:pt x="475920" y="189955"/>
                  </a:lnTo>
                  <a:cubicBezTo>
                    <a:pt x="470308" y="187433"/>
                    <a:pt x="464415" y="186873"/>
                    <a:pt x="458522" y="187713"/>
                  </a:cubicBezTo>
                  <a:lnTo>
                    <a:pt x="458522" y="181270"/>
                  </a:lnTo>
                  <a:cubicBezTo>
                    <a:pt x="458522" y="169502"/>
                    <a:pt x="448701" y="159697"/>
                    <a:pt x="436635" y="159697"/>
                  </a:cubicBezTo>
                  <a:lnTo>
                    <a:pt x="43775" y="159697"/>
                  </a:lnTo>
                  <a:cubicBezTo>
                    <a:pt x="31709" y="159697"/>
                    <a:pt x="21888" y="169502"/>
                    <a:pt x="21888" y="181270"/>
                  </a:cubicBezTo>
                  <a:lnTo>
                    <a:pt x="21888" y="224977"/>
                  </a:lnTo>
                  <a:cubicBezTo>
                    <a:pt x="21888" y="237024"/>
                    <a:pt x="31709" y="246830"/>
                    <a:pt x="43775" y="246830"/>
                  </a:cubicBezTo>
                  <a:lnTo>
                    <a:pt x="295486" y="246830"/>
                  </a:lnTo>
                  <a:cubicBezTo>
                    <a:pt x="295767" y="249071"/>
                    <a:pt x="296328" y="251312"/>
                    <a:pt x="296889" y="253274"/>
                  </a:cubicBezTo>
                  <a:lnTo>
                    <a:pt x="299976" y="261118"/>
                  </a:lnTo>
                  <a:lnTo>
                    <a:pt x="292119" y="257756"/>
                  </a:lnTo>
                  <a:cubicBezTo>
                    <a:pt x="276685" y="250752"/>
                    <a:pt x="257323" y="258037"/>
                    <a:pt x="250307" y="273166"/>
                  </a:cubicBezTo>
                  <a:lnTo>
                    <a:pt x="238241" y="299222"/>
                  </a:lnTo>
                  <a:lnTo>
                    <a:pt x="43775" y="299222"/>
                  </a:lnTo>
                  <a:cubicBezTo>
                    <a:pt x="31709" y="299222"/>
                    <a:pt x="21888" y="309027"/>
                    <a:pt x="21888" y="321075"/>
                  </a:cubicBezTo>
                  <a:lnTo>
                    <a:pt x="21888" y="364781"/>
                  </a:lnTo>
                  <a:cubicBezTo>
                    <a:pt x="21888" y="376829"/>
                    <a:pt x="31709" y="386634"/>
                    <a:pt x="43775" y="386634"/>
                  </a:cubicBezTo>
                  <a:lnTo>
                    <a:pt x="240486" y="386634"/>
                  </a:lnTo>
                  <a:lnTo>
                    <a:pt x="241889" y="387195"/>
                  </a:lnTo>
                  <a:lnTo>
                    <a:pt x="233751" y="389997"/>
                  </a:lnTo>
                  <a:cubicBezTo>
                    <a:pt x="217756" y="396160"/>
                    <a:pt x="209337" y="414091"/>
                    <a:pt x="214950" y="430621"/>
                  </a:cubicBezTo>
                  <a:lnTo>
                    <a:pt x="218317" y="439026"/>
                  </a:lnTo>
                  <a:lnTo>
                    <a:pt x="43775" y="439026"/>
                  </a:lnTo>
                  <a:cubicBezTo>
                    <a:pt x="31709" y="439026"/>
                    <a:pt x="21888" y="448832"/>
                    <a:pt x="21888" y="460879"/>
                  </a:cubicBezTo>
                  <a:lnTo>
                    <a:pt x="21888" y="504586"/>
                  </a:lnTo>
                  <a:cubicBezTo>
                    <a:pt x="21888" y="516633"/>
                    <a:pt x="31709" y="526439"/>
                    <a:pt x="43775" y="526439"/>
                  </a:cubicBezTo>
                  <a:lnTo>
                    <a:pt x="285945" y="526439"/>
                  </a:lnTo>
                  <a:cubicBezTo>
                    <a:pt x="283139" y="533163"/>
                    <a:pt x="282858" y="540728"/>
                    <a:pt x="285103" y="548012"/>
                  </a:cubicBezTo>
                  <a:lnTo>
                    <a:pt x="43775" y="548012"/>
                  </a:lnTo>
                  <a:cubicBezTo>
                    <a:pt x="19643" y="548012"/>
                    <a:pt x="0" y="528681"/>
                    <a:pt x="0" y="504586"/>
                  </a:cubicBezTo>
                  <a:lnTo>
                    <a:pt x="0" y="460879"/>
                  </a:lnTo>
                  <a:cubicBezTo>
                    <a:pt x="0" y="460319"/>
                    <a:pt x="280" y="460039"/>
                    <a:pt x="280" y="459479"/>
                  </a:cubicBezTo>
                  <a:lnTo>
                    <a:pt x="11505" y="394199"/>
                  </a:lnTo>
                  <a:cubicBezTo>
                    <a:pt x="4490" y="386354"/>
                    <a:pt x="0" y="375988"/>
                    <a:pt x="0" y="364781"/>
                  </a:cubicBezTo>
                  <a:lnTo>
                    <a:pt x="0" y="321075"/>
                  </a:lnTo>
                  <a:cubicBezTo>
                    <a:pt x="0" y="320795"/>
                    <a:pt x="280" y="320234"/>
                    <a:pt x="280" y="319954"/>
                  </a:cubicBezTo>
                  <a:lnTo>
                    <a:pt x="11505" y="254394"/>
                  </a:lnTo>
                  <a:cubicBezTo>
                    <a:pt x="4490" y="246550"/>
                    <a:pt x="0" y="236183"/>
                    <a:pt x="0" y="224977"/>
                  </a:cubicBezTo>
                  <a:lnTo>
                    <a:pt x="0" y="181270"/>
                  </a:lnTo>
                  <a:cubicBezTo>
                    <a:pt x="0" y="180989"/>
                    <a:pt x="280" y="180429"/>
                    <a:pt x="280" y="180149"/>
                  </a:cubicBezTo>
                  <a:lnTo>
                    <a:pt x="43775" y="21853"/>
                  </a:lnTo>
                  <a:cubicBezTo>
                    <a:pt x="45178" y="9806"/>
                    <a:pt x="56964" y="0"/>
                    <a:pt x="7043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3930626" y="4573607"/>
              <a:ext cx="707790" cy="707790"/>
            </a:xfrm>
            <a:prstGeom prst="ellipse">
              <a:avLst/>
            </a:pr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endParaRPr>
            </a:p>
          </p:txBody>
        </p:sp>
        <p:sp>
          <p:nvSpPr>
            <p:cNvPr id="33" name="empty-folder_70904"/>
            <p:cNvSpPr/>
            <p:nvPr/>
          </p:nvSpPr>
          <p:spPr>
            <a:xfrm>
              <a:off x="4105430" y="4748657"/>
              <a:ext cx="403903" cy="357690"/>
            </a:xfrm>
            <a:custGeom>
              <a:avLst/>
              <a:gdLst>
                <a:gd name="connsiteX0" fmla="*/ 168262 w 607490"/>
                <a:gd name="connsiteY0" fmla="*/ 355732 h 537985"/>
                <a:gd name="connsiteX1" fmla="*/ 168262 w 607490"/>
                <a:gd name="connsiteY1" fmla="*/ 394292 h 537985"/>
                <a:gd name="connsiteX2" fmla="*/ 229759 w 607490"/>
                <a:gd name="connsiteY2" fmla="*/ 394292 h 537985"/>
                <a:gd name="connsiteX3" fmla="*/ 229759 w 607490"/>
                <a:gd name="connsiteY3" fmla="*/ 355732 h 537985"/>
                <a:gd name="connsiteX4" fmla="*/ 59640 w 607490"/>
                <a:gd name="connsiteY4" fmla="*/ 355732 h 537985"/>
                <a:gd name="connsiteX5" fmla="*/ 59640 w 607490"/>
                <a:gd name="connsiteY5" fmla="*/ 394292 h 537985"/>
                <a:gd name="connsiteX6" fmla="*/ 121235 w 607490"/>
                <a:gd name="connsiteY6" fmla="*/ 394292 h 537985"/>
                <a:gd name="connsiteX7" fmla="*/ 121235 w 607490"/>
                <a:gd name="connsiteY7" fmla="*/ 355732 h 537985"/>
                <a:gd name="connsiteX8" fmla="*/ 332305 w 607490"/>
                <a:gd name="connsiteY8" fmla="*/ 297835 h 537985"/>
                <a:gd name="connsiteX9" fmla="*/ 363903 w 607490"/>
                <a:gd name="connsiteY9" fmla="*/ 318139 h 537985"/>
                <a:gd name="connsiteX10" fmla="*/ 423647 w 607490"/>
                <a:gd name="connsiteY10" fmla="*/ 380034 h 537985"/>
                <a:gd name="connsiteX11" fmla="*/ 452394 w 607490"/>
                <a:gd name="connsiteY11" fmla="*/ 353382 h 537985"/>
                <a:gd name="connsiteX12" fmla="*/ 507542 w 607490"/>
                <a:gd name="connsiteY12" fmla="*/ 325852 h 537985"/>
                <a:gd name="connsiteX13" fmla="*/ 567481 w 607490"/>
                <a:gd name="connsiteY13" fmla="*/ 349965 h 537985"/>
                <a:gd name="connsiteX14" fmla="*/ 605713 w 607490"/>
                <a:gd name="connsiteY14" fmla="*/ 426894 h 537985"/>
                <a:gd name="connsiteX15" fmla="*/ 576477 w 607490"/>
                <a:gd name="connsiteY15" fmla="*/ 506361 h 537985"/>
                <a:gd name="connsiteX16" fmla="*/ 497959 w 607490"/>
                <a:gd name="connsiteY16" fmla="*/ 537601 h 537985"/>
                <a:gd name="connsiteX17" fmla="*/ 426091 w 607490"/>
                <a:gd name="connsiteY17" fmla="*/ 526472 h 537985"/>
                <a:gd name="connsiteX18" fmla="*/ 347378 w 607490"/>
                <a:gd name="connsiteY18" fmla="*/ 480002 h 537985"/>
                <a:gd name="connsiteX19" fmla="*/ 346889 w 607490"/>
                <a:gd name="connsiteY19" fmla="*/ 479612 h 537985"/>
                <a:gd name="connsiteX20" fmla="*/ 335938 w 607490"/>
                <a:gd name="connsiteY20" fmla="*/ 462332 h 537985"/>
                <a:gd name="connsiteX21" fmla="*/ 341218 w 607490"/>
                <a:gd name="connsiteY21" fmla="*/ 452081 h 537985"/>
                <a:gd name="connsiteX22" fmla="*/ 376615 w 607490"/>
                <a:gd name="connsiteY22" fmla="*/ 451984 h 537985"/>
                <a:gd name="connsiteX23" fmla="*/ 423940 w 607490"/>
                <a:gd name="connsiteY23" fmla="*/ 465358 h 537985"/>
                <a:gd name="connsiteX24" fmla="*/ 425309 w 607490"/>
                <a:gd name="connsiteY24" fmla="*/ 463992 h 537985"/>
                <a:gd name="connsiteX25" fmla="*/ 328409 w 607490"/>
                <a:gd name="connsiteY25" fmla="*/ 345474 h 537985"/>
                <a:gd name="connsiteX26" fmla="*/ 320098 w 607490"/>
                <a:gd name="connsiteY26" fmla="*/ 302519 h 537985"/>
                <a:gd name="connsiteX27" fmla="*/ 332305 w 607490"/>
                <a:gd name="connsiteY27" fmla="*/ 297835 h 537985"/>
                <a:gd name="connsiteX28" fmla="*/ 216177 w 607490"/>
                <a:gd name="connsiteY28" fmla="*/ 129844 h 537985"/>
                <a:gd name="connsiteX29" fmla="*/ 229371 w 607490"/>
                <a:gd name="connsiteY29" fmla="*/ 131601 h 537985"/>
                <a:gd name="connsiteX30" fmla="*/ 307854 w 607490"/>
                <a:gd name="connsiteY30" fmla="*/ 197206 h 537985"/>
                <a:gd name="connsiteX31" fmla="*/ 312252 w 607490"/>
                <a:gd name="connsiteY31" fmla="*/ 206773 h 537985"/>
                <a:gd name="connsiteX32" fmla="*/ 307854 w 607490"/>
                <a:gd name="connsiteY32" fmla="*/ 216340 h 537985"/>
                <a:gd name="connsiteX33" fmla="*/ 229371 w 607490"/>
                <a:gd name="connsiteY33" fmla="*/ 281944 h 537985"/>
                <a:gd name="connsiteX34" fmla="*/ 221357 w 607490"/>
                <a:gd name="connsiteY34" fmla="*/ 284873 h 537985"/>
                <a:gd name="connsiteX35" fmla="*/ 216177 w 607490"/>
                <a:gd name="connsiteY35" fmla="*/ 283702 h 537985"/>
                <a:gd name="connsiteX36" fmla="*/ 208944 w 607490"/>
                <a:gd name="connsiteY36" fmla="*/ 272377 h 537985"/>
                <a:gd name="connsiteX37" fmla="*/ 208944 w 607490"/>
                <a:gd name="connsiteY37" fmla="*/ 141169 h 537985"/>
                <a:gd name="connsiteX38" fmla="*/ 216177 w 607490"/>
                <a:gd name="connsiteY38" fmla="*/ 129844 h 537985"/>
                <a:gd name="connsiteX39" fmla="*/ 385311 w 607490"/>
                <a:gd name="connsiteY39" fmla="*/ 30751 h 537985"/>
                <a:gd name="connsiteX40" fmla="*/ 385311 w 607490"/>
                <a:gd name="connsiteY40" fmla="*/ 69213 h 537985"/>
                <a:gd name="connsiteX41" fmla="*/ 446808 w 607490"/>
                <a:gd name="connsiteY41" fmla="*/ 69213 h 537985"/>
                <a:gd name="connsiteX42" fmla="*/ 446808 w 607490"/>
                <a:gd name="connsiteY42" fmla="*/ 30751 h 537985"/>
                <a:gd name="connsiteX43" fmla="*/ 276787 w 607490"/>
                <a:gd name="connsiteY43" fmla="*/ 30751 h 537985"/>
                <a:gd name="connsiteX44" fmla="*/ 276787 w 607490"/>
                <a:gd name="connsiteY44" fmla="*/ 69213 h 537985"/>
                <a:gd name="connsiteX45" fmla="*/ 338284 w 607490"/>
                <a:gd name="connsiteY45" fmla="*/ 69213 h 537985"/>
                <a:gd name="connsiteX46" fmla="*/ 338284 w 607490"/>
                <a:gd name="connsiteY46" fmla="*/ 30751 h 537985"/>
                <a:gd name="connsiteX47" fmla="*/ 168262 w 607490"/>
                <a:gd name="connsiteY47" fmla="*/ 30751 h 537985"/>
                <a:gd name="connsiteX48" fmla="*/ 168262 w 607490"/>
                <a:gd name="connsiteY48" fmla="*/ 69213 h 537985"/>
                <a:gd name="connsiteX49" fmla="*/ 229759 w 607490"/>
                <a:gd name="connsiteY49" fmla="*/ 69213 h 537985"/>
                <a:gd name="connsiteX50" fmla="*/ 229759 w 607490"/>
                <a:gd name="connsiteY50" fmla="*/ 30751 h 537985"/>
                <a:gd name="connsiteX51" fmla="*/ 59640 w 607490"/>
                <a:gd name="connsiteY51" fmla="*/ 30751 h 537985"/>
                <a:gd name="connsiteX52" fmla="*/ 59640 w 607490"/>
                <a:gd name="connsiteY52" fmla="*/ 69213 h 537985"/>
                <a:gd name="connsiteX53" fmla="*/ 121235 w 607490"/>
                <a:gd name="connsiteY53" fmla="*/ 69213 h 537985"/>
                <a:gd name="connsiteX54" fmla="*/ 121235 w 607490"/>
                <a:gd name="connsiteY54" fmla="*/ 30751 h 537985"/>
                <a:gd name="connsiteX55" fmla="*/ 24149 w 607490"/>
                <a:gd name="connsiteY55" fmla="*/ 0 h 537985"/>
                <a:gd name="connsiteX56" fmla="*/ 482299 w 607490"/>
                <a:gd name="connsiteY56" fmla="*/ 0 h 537985"/>
                <a:gd name="connsiteX57" fmla="*/ 506448 w 607490"/>
                <a:gd name="connsiteY57" fmla="*/ 24112 h 537985"/>
                <a:gd name="connsiteX58" fmla="*/ 506448 w 607490"/>
                <a:gd name="connsiteY58" fmla="*/ 303211 h 537985"/>
                <a:gd name="connsiteX59" fmla="*/ 500386 w 607490"/>
                <a:gd name="connsiteY59" fmla="*/ 303992 h 537985"/>
                <a:gd name="connsiteX60" fmla="*/ 436543 w 607490"/>
                <a:gd name="connsiteY60" fmla="*/ 335426 h 537985"/>
                <a:gd name="connsiteX61" fmla="*/ 419433 w 607490"/>
                <a:gd name="connsiteY61" fmla="*/ 350167 h 537985"/>
                <a:gd name="connsiteX62" fmla="*/ 396164 w 607490"/>
                <a:gd name="connsiteY62" fmla="*/ 326250 h 537985"/>
                <a:gd name="connsiteX63" fmla="*/ 448568 w 607490"/>
                <a:gd name="connsiteY63" fmla="*/ 326250 h 537985"/>
                <a:gd name="connsiteX64" fmla="*/ 448568 w 607490"/>
                <a:gd name="connsiteY64" fmla="*/ 98695 h 537985"/>
                <a:gd name="connsiteX65" fmla="*/ 57880 w 607490"/>
                <a:gd name="connsiteY65" fmla="*/ 98695 h 537985"/>
                <a:gd name="connsiteX66" fmla="*/ 57880 w 607490"/>
                <a:gd name="connsiteY66" fmla="*/ 326250 h 537985"/>
                <a:gd name="connsiteX67" fmla="*/ 292919 w 607490"/>
                <a:gd name="connsiteY67" fmla="*/ 326250 h 537985"/>
                <a:gd name="connsiteX68" fmla="*/ 309637 w 607490"/>
                <a:gd name="connsiteY68" fmla="*/ 355439 h 537985"/>
                <a:gd name="connsiteX69" fmla="*/ 309931 w 607490"/>
                <a:gd name="connsiteY69" fmla="*/ 355732 h 537985"/>
                <a:gd name="connsiteX70" fmla="*/ 276787 w 607490"/>
                <a:gd name="connsiteY70" fmla="*/ 355732 h 537985"/>
                <a:gd name="connsiteX71" fmla="*/ 276787 w 607490"/>
                <a:gd name="connsiteY71" fmla="*/ 394292 h 537985"/>
                <a:gd name="connsiteX72" fmla="*/ 340044 w 607490"/>
                <a:gd name="connsiteY72" fmla="*/ 394292 h 537985"/>
                <a:gd name="connsiteX73" fmla="*/ 366539 w 607490"/>
                <a:gd name="connsiteY73" fmla="*/ 424945 h 537985"/>
                <a:gd name="connsiteX74" fmla="*/ 24149 w 607490"/>
                <a:gd name="connsiteY74" fmla="*/ 424945 h 537985"/>
                <a:gd name="connsiteX75" fmla="*/ 0 w 607490"/>
                <a:gd name="connsiteY75" fmla="*/ 400930 h 537985"/>
                <a:gd name="connsiteX76" fmla="*/ 0 w 607490"/>
                <a:gd name="connsiteY76" fmla="*/ 24112 h 537985"/>
                <a:gd name="connsiteX77" fmla="*/ 24149 w 607490"/>
                <a:gd name="connsiteY77" fmla="*/ 0 h 537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07490" h="537985">
                  <a:moveTo>
                    <a:pt x="168262" y="355732"/>
                  </a:moveTo>
                  <a:lnTo>
                    <a:pt x="168262" y="394292"/>
                  </a:lnTo>
                  <a:lnTo>
                    <a:pt x="229759" y="394292"/>
                  </a:lnTo>
                  <a:lnTo>
                    <a:pt x="229759" y="355732"/>
                  </a:lnTo>
                  <a:close/>
                  <a:moveTo>
                    <a:pt x="59640" y="355732"/>
                  </a:moveTo>
                  <a:lnTo>
                    <a:pt x="59640" y="394292"/>
                  </a:lnTo>
                  <a:lnTo>
                    <a:pt x="121235" y="394292"/>
                  </a:lnTo>
                  <a:lnTo>
                    <a:pt x="121235" y="355732"/>
                  </a:lnTo>
                  <a:close/>
                  <a:moveTo>
                    <a:pt x="332305" y="297835"/>
                  </a:moveTo>
                  <a:cubicBezTo>
                    <a:pt x="344928" y="298095"/>
                    <a:pt x="357963" y="311110"/>
                    <a:pt x="363903" y="318139"/>
                  </a:cubicBezTo>
                  <a:cubicBezTo>
                    <a:pt x="379744" y="336883"/>
                    <a:pt x="412109" y="370174"/>
                    <a:pt x="423647" y="380034"/>
                  </a:cubicBezTo>
                  <a:cubicBezTo>
                    <a:pt x="428242" y="375055"/>
                    <a:pt x="438607" y="364218"/>
                    <a:pt x="452394" y="353382"/>
                  </a:cubicBezTo>
                  <a:cubicBezTo>
                    <a:pt x="471950" y="338152"/>
                    <a:pt x="490528" y="328878"/>
                    <a:pt x="507542" y="325852"/>
                  </a:cubicBezTo>
                  <a:cubicBezTo>
                    <a:pt x="531400" y="321654"/>
                    <a:pt x="551641" y="329757"/>
                    <a:pt x="567481" y="349965"/>
                  </a:cubicBezTo>
                  <a:cubicBezTo>
                    <a:pt x="579215" y="364902"/>
                    <a:pt x="599748" y="394678"/>
                    <a:pt x="605713" y="426894"/>
                  </a:cubicBezTo>
                  <a:cubicBezTo>
                    <a:pt x="611873" y="459599"/>
                    <a:pt x="601997" y="486348"/>
                    <a:pt x="576477" y="506361"/>
                  </a:cubicBezTo>
                  <a:cubicBezTo>
                    <a:pt x="552716" y="525008"/>
                    <a:pt x="526316" y="535454"/>
                    <a:pt x="497959" y="537601"/>
                  </a:cubicBezTo>
                  <a:cubicBezTo>
                    <a:pt x="475079" y="539261"/>
                    <a:pt x="450927" y="535551"/>
                    <a:pt x="426091" y="526472"/>
                  </a:cubicBezTo>
                  <a:cubicBezTo>
                    <a:pt x="387468" y="512316"/>
                    <a:pt x="358134" y="489277"/>
                    <a:pt x="347378" y="480002"/>
                  </a:cubicBezTo>
                  <a:cubicBezTo>
                    <a:pt x="347085" y="479807"/>
                    <a:pt x="346987" y="479709"/>
                    <a:pt x="346889" y="479612"/>
                  </a:cubicBezTo>
                  <a:cubicBezTo>
                    <a:pt x="339556" y="473852"/>
                    <a:pt x="335840" y="467994"/>
                    <a:pt x="335938" y="462332"/>
                  </a:cubicBezTo>
                  <a:cubicBezTo>
                    <a:pt x="335938" y="458427"/>
                    <a:pt x="337796" y="454815"/>
                    <a:pt x="341218" y="452081"/>
                  </a:cubicBezTo>
                  <a:cubicBezTo>
                    <a:pt x="349725" y="445443"/>
                    <a:pt x="366543" y="445345"/>
                    <a:pt x="376615" y="451984"/>
                  </a:cubicBezTo>
                  <a:cubicBezTo>
                    <a:pt x="387566" y="459208"/>
                    <a:pt x="414651" y="472583"/>
                    <a:pt x="423940" y="465358"/>
                  </a:cubicBezTo>
                  <a:cubicBezTo>
                    <a:pt x="424527" y="464968"/>
                    <a:pt x="424918" y="464480"/>
                    <a:pt x="425309" y="463992"/>
                  </a:cubicBezTo>
                  <a:lnTo>
                    <a:pt x="328409" y="345474"/>
                  </a:lnTo>
                  <a:cubicBezTo>
                    <a:pt x="327725" y="344693"/>
                    <a:pt x="303573" y="318530"/>
                    <a:pt x="320098" y="302519"/>
                  </a:cubicBezTo>
                  <a:cubicBezTo>
                    <a:pt x="323936" y="299078"/>
                    <a:pt x="328097" y="297748"/>
                    <a:pt x="332305" y="297835"/>
                  </a:cubicBezTo>
                  <a:close/>
                  <a:moveTo>
                    <a:pt x="216177" y="129844"/>
                  </a:moveTo>
                  <a:cubicBezTo>
                    <a:pt x="220477" y="127794"/>
                    <a:pt x="225657" y="128477"/>
                    <a:pt x="229371" y="131601"/>
                  </a:cubicBezTo>
                  <a:lnTo>
                    <a:pt x="307854" y="197206"/>
                  </a:lnTo>
                  <a:cubicBezTo>
                    <a:pt x="310590" y="199549"/>
                    <a:pt x="312252" y="203063"/>
                    <a:pt x="312252" y="206773"/>
                  </a:cubicBezTo>
                  <a:cubicBezTo>
                    <a:pt x="312252" y="210483"/>
                    <a:pt x="310590" y="213899"/>
                    <a:pt x="307854" y="216340"/>
                  </a:cubicBezTo>
                  <a:lnTo>
                    <a:pt x="229371" y="281944"/>
                  </a:lnTo>
                  <a:cubicBezTo>
                    <a:pt x="227123" y="283799"/>
                    <a:pt x="224289" y="284873"/>
                    <a:pt x="221357" y="284873"/>
                  </a:cubicBezTo>
                  <a:cubicBezTo>
                    <a:pt x="219597" y="284873"/>
                    <a:pt x="217838" y="284482"/>
                    <a:pt x="216177" y="283702"/>
                  </a:cubicBezTo>
                  <a:cubicBezTo>
                    <a:pt x="211778" y="281651"/>
                    <a:pt x="208944" y="277258"/>
                    <a:pt x="208944" y="272377"/>
                  </a:cubicBezTo>
                  <a:lnTo>
                    <a:pt x="208944" y="141169"/>
                  </a:lnTo>
                  <a:cubicBezTo>
                    <a:pt x="208944" y="136287"/>
                    <a:pt x="211778" y="131894"/>
                    <a:pt x="216177" y="129844"/>
                  </a:cubicBezTo>
                  <a:close/>
                  <a:moveTo>
                    <a:pt x="385311" y="30751"/>
                  </a:moveTo>
                  <a:lnTo>
                    <a:pt x="385311" y="69213"/>
                  </a:lnTo>
                  <a:lnTo>
                    <a:pt x="446808" y="69213"/>
                  </a:lnTo>
                  <a:lnTo>
                    <a:pt x="446808" y="30751"/>
                  </a:lnTo>
                  <a:close/>
                  <a:moveTo>
                    <a:pt x="276787" y="30751"/>
                  </a:moveTo>
                  <a:lnTo>
                    <a:pt x="276787" y="69213"/>
                  </a:lnTo>
                  <a:lnTo>
                    <a:pt x="338284" y="69213"/>
                  </a:lnTo>
                  <a:lnTo>
                    <a:pt x="338284" y="30751"/>
                  </a:lnTo>
                  <a:close/>
                  <a:moveTo>
                    <a:pt x="168262" y="30751"/>
                  </a:moveTo>
                  <a:lnTo>
                    <a:pt x="168262" y="69213"/>
                  </a:lnTo>
                  <a:lnTo>
                    <a:pt x="229759" y="69213"/>
                  </a:lnTo>
                  <a:lnTo>
                    <a:pt x="229759" y="30751"/>
                  </a:lnTo>
                  <a:close/>
                  <a:moveTo>
                    <a:pt x="59640" y="30751"/>
                  </a:moveTo>
                  <a:lnTo>
                    <a:pt x="59640" y="69213"/>
                  </a:lnTo>
                  <a:lnTo>
                    <a:pt x="121235" y="69213"/>
                  </a:lnTo>
                  <a:lnTo>
                    <a:pt x="121235" y="30751"/>
                  </a:lnTo>
                  <a:close/>
                  <a:moveTo>
                    <a:pt x="24149" y="0"/>
                  </a:moveTo>
                  <a:lnTo>
                    <a:pt x="482299" y="0"/>
                  </a:lnTo>
                  <a:cubicBezTo>
                    <a:pt x="495693" y="0"/>
                    <a:pt x="506448" y="10836"/>
                    <a:pt x="506448" y="24112"/>
                  </a:cubicBezTo>
                  <a:lnTo>
                    <a:pt x="506448" y="303211"/>
                  </a:lnTo>
                  <a:cubicBezTo>
                    <a:pt x="504395" y="303407"/>
                    <a:pt x="502439" y="303700"/>
                    <a:pt x="500386" y="303992"/>
                  </a:cubicBezTo>
                  <a:cubicBezTo>
                    <a:pt x="480050" y="307604"/>
                    <a:pt x="458639" y="318147"/>
                    <a:pt x="436543" y="335426"/>
                  </a:cubicBezTo>
                  <a:cubicBezTo>
                    <a:pt x="430090" y="340503"/>
                    <a:pt x="424321" y="345579"/>
                    <a:pt x="419433" y="350167"/>
                  </a:cubicBezTo>
                  <a:cubicBezTo>
                    <a:pt x="412393" y="343236"/>
                    <a:pt x="404083" y="334743"/>
                    <a:pt x="396164" y="326250"/>
                  </a:cubicBezTo>
                  <a:lnTo>
                    <a:pt x="448568" y="326250"/>
                  </a:lnTo>
                  <a:lnTo>
                    <a:pt x="448568" y="98695"/>
                  </a:lnTo>
                  <a:lnTo>
                    <a:pt x="57880" y="98695"/>
                  </a:lnTo>
                  <a:lnTo>
                    <a:pt x="57880" y="326250"/>
                  </a:lnTo>
                  <a:lnTo>
                    <a:pt x="292919" y="326250"/>
                  </a:lnTo>
                  <a:cubicBezTo>
                    <a:pt x="295558" y="335914"/>
                    <a:pt x="301229" y="345872"/>
                    <a:pt x="309637" y="355439"/>
                  </a:cubicBezTo>
                  <a:lnTo>
                    <a:pt x="309931" y="355732"/>
                  </a:lnTo>
                  <a:lnTo>
                    <a:pt x="276787" y="355732"/>
                  </a:lnTo>
                  <a:lnTo>
                    <a:pt x="276787" y="394292"/>
                  </a:lnTo>
                  <a:lnTo>
                    <a:pt x="340044" y="394292"/>
                  </a:lnTo>
                  <a:lnTo>
                    <a:pt x="366539" y="424945"/>
                  </a:lnTo>
                  <a:lnTo>
                    <a:pt x="24149" y="424945"/>
                  </a:lnTo>
                  <a:cubicBezTo>
                    <a:pt x="10755" y="424945"/>
                    <a:pt x="0" y="414207"/>
                    <a:pt x="0" y="400930"/>
                  </a:cubicBezTo>
                  <a:lnTo>
                    <a:pt x="0" y="24112"/>
                  </a:lnTo>
                  <a:cubicBezTo>
                    <a:pt x="0" y="10836"/>
                    <a:pt x="10755" y="0"/>
                    <a:pt x="2414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7635499" y="4573607"/>
              <a:ext cx="707790" cy="707790"/>
            </a:xfrm>
            <a:prstGeom prst="ellipse">
              <a:avLst/>
            </a:pr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endParaRPr>
            </a:p>
          </p:txBody>
        </p:sp>
        <p:sp>
          <p:nvSpPr>
            <p:cNvPr id="35" name="empty-folder_70904"/>
            <p:cNvSpPr/>
            <p:nvPr/>
          </p:nvSpPr>
          <p:spPr>
            <a:xfrm>
              <a:off x="7787443" y="4725792"/>
              <a:ext cx="403903" cy="403420"/>
            </a:xfrm>
            <a:custGeom>
              <a:avLst/>
              <a:gdLst>
                <a:gd name="T0" fmla="*/ 202 w 403"/>
                <a:gd name="T1" fmla="*/ 0 h 403"/>
                <a:gd name="T2" fmla="*/ 0 w 403"/>
                <a:gd name="T3" fmla="*/ 202 h 403"/>
                <a:gd name="T4" fmla="*/ 202 w 403"/>
                <a:gd name="T5" fmla="*/ 403 h 403"/>
                <a:gd name="T6" fmla="*/ 403 w 403"/>
                <a:gd name="T7" fmla="*/ 202 h 403"/>
                <a:gd name="T8" fmla="*/ 202 w 403"/>
                <a:gd name="T9" fmla="*/ 0 h 403"/>
                <a:gd name="T10" fmla="*/ 171 w 403"/>
                <a:gd name="T11" fmla="*/ 322 h 403"/>
                <a:gd name="T12" fmla="*/ 155 w 403"/>
                <a:gd name="T13" fmla="*/ 322 h 403"/>
                <a:gd name="T14" fmla="*/ 152 w 403"/>
                <a:gd name="T15" fmla="*/ 318 h 403"/>
                <a:gd name="T16" fmla="*/ 152 w 403"/>
                <a:gd name="T17" fmla="*/ 318 h 403"/>
                <a:gd name="T18" fmla="*/ 148 w 403"/>
                <a:gd name="T19" fmla="*/ 314 h 403"/>
                <a:gd name="T20" fmla="*/ 131 w 403"/>
                <a:gd name="T21" fmla="*/ 298 h 403"/>
                <a:gd name="T22" fmla="*/ 130 w 403"/>
                <a:gd name="T23" fmla="*/ 297 h 403"/>
                <a:gd name="T24" fmla="*/ 53 w 403"/>
                <a:gd name="T25" fmla="*/ 219 h 403"/>
                <a:gd name="T26" fmla="*/ 53 w 403"/>
                <a:gd name="T27" fmla="*/ 203 h 403"/>
                <a:gd name="T28" fmla="*/ 77 w 403"/>
                <a:gd name="T29" fmla="*/ 179 h 403"/>
                <a:gd name="T30" fmla="*/ 94 w 403"/>
                <a:gd name="T31" fmla="*/ 179 h 403"/>
                <a:gd name="T32" fmla="*/ 163 w 403"/>
                <a:gd name="T33" fmla="*/ 249 h 403"/>
                <a:gd name="T34" fmla="*/ 310 w 403"/>
                <a:gd name="T35" fmla="*/ 102 h 403"/>
                <a:gd name="T36" fmla="*/ 326 w 403"/>
                <a:gd name="T37" fmla="*/ 102 h 403"/>
                <a:gd name="T38" fmla="*/ 350 w 403"/>
                <a:gd name="T39" fmla="*/ 127 h 403"/>
                <a:gd name="T40" fmla="*/ 350 w 403"/>
                <a:gd name="T41" fmla="*/ 143 h 403"/>
                <a:gd name="T42" fmla="*/ 171 w 403"/>
                <a:gd name="T43" fmla="*/ 322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02" h="402">
                  <a:moveTo>
                    <a:pt x="202" y="0"/>
                  </a:moveTo>
                  <a:cubicBezTo>
                    <a:pt x="90" y="0"/>
                    <a:pt x="0" y="90"/>
                    <a:pt x="0" y="202"/>
                  </a:cubicBezTo>
                  <a:cubicBezTo>
                    <a:pt x="0" y="313"/>
                    <a:pt x="90" y="403"/>
                    <a:pt x="202" y="403"/>
                  </a:cubicBezTo>
                  <a:cubicBezTo>
                    <a:pt x="313" y="403"/>
                    <a:pt x="403" y="313"/>
                    <a:pt x="403" y="202"/>
                  </a:cubicBezTo>
                  <a:cubicBezTo>
                    <a:pt x="403" y="90"/>
                    <a:pt x="313" y="0"/>
                    <a:pt x="202" y="0"/>
                  </a:cubicBezTo>
                  <a:close/>
                  <a:moveTo>
                    <a:pt x="171" y="322"/>
                  </a:moveTo>
                  <a:cubicBezTo>
                    <a:pt x="167" y="326"/>
                    <a:pt x="160" y="326"/>
                    <a:pt x="155" y="322"/>
                  </a:cubicBezTo>
                  <a:lnTo>
                    <a:pt x="152" y="318"/>
                  </a:lnTo>
                  <a:lnTo>
                    <a:pt x="152" y="318"/>
                  </a:lnTo>
                  <a:lnTo>
                    <a:pt x="148" y="314"/>
                  </a:lnTo>
                  <a:lnTo>
                    <a:pt x="131" y="298"/>
                  </a:lnTo>
                  <a:lnTo>
                    <a:pt x="130" y="297"/>
                  </a:lnTo>
                  <a:lnTo>
                    <a:pt x="53" y="219"/>
                  </a:lnTo>
                  <a:cubicBezTo>
                    <a:pt x="49" y="215"/>
                    <a:pt x="49" y="207"/>
                    <a:pt x="53" y="203"/>
                  </a:cubicBezTo>
                  <a:lnTo>
                    <a:pt x="77" y="179"/>
                  </a:lnTo>
                  <a:cubicBezTo>
                    <a:pt x="82" y="174"/>
                    <a:pt x="89" y="174"/>
                    <a:pt x="94" y="179"/>
                  </a:cubicBezTo>
                  <a:lnTo>
                    <a:pt x="163" y="249"/>
                  </a:lnTo>
                  <a:lnTo>
                    <a:pt x="310" y="102"/>
                  </a:lnTo>
                  <a:cubicBezTo>
                    <a:pt x="314" y="98"/>
                    <a:pt x="322" y="98"/>
                    <a:pt x="326" y="102"/>
                  </a:cubicBezTo>
                  <a:lnTo>
                    <a:pt x="350" y="127"/>
                  </a:lnTo>
                  <a:cubicBezTo>
                    <a:pt x="355" y="131"/>
                    <a:pt x="355" y="138"/>
                    <a:pt x="350" y="143"/>
                  </a:cubicBezTo>
                  <a:lnTo>
                    <a:pt x="171" y="3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516820" y="1333468"/>
            <a:ext cx="1771194" cy="1207287"/>
            <a:chOff x="1467306" y="4749768"/>
            <a:chExt cx="1771194" cy="1207287"/>
          </a:xfrm>
        </p:grpSpPr>
        <p:sp>
          <p:nvSpPr>
            <p:cNvPr id="39" name="PA-矩形 4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1657806" y="4749768"/>
              <a:ext cx="1390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2C5A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输入标题</a:t>
              </a:r>
            </a:p>
          </p:txBody>
        </p:sp>
        <p:sp>
          <p:nvSpPr>
            <p:cNvPr id="40" name="PA-矩形 4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1467306" y="5344195"/>
              <a:ext cx="1771194" cy="612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M" panose="00020600040101010101" pitchFamily="18" charset="-122"/>
                  <a:sym typeface="+mn-lt"/>
                </a:rPr>
                <a:t>调整文字文本的行间距。点击这里</a:t>
              </a: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2139889" y="52243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>
          <a:xfrm>
            <a:off x="1516820" y="4610068"/>
            <a:ext cx="1771194" cy="1207287"/>
            <a:chOff x="1467306" y="4749768"/>
            <a:chExt cx="1771194" cy="1207287"/>
          </a:xfrm>
        </p:grpSpPr>
        <p:sp>
          <p:nvSpPr>
            <p:cNvPr id="43" name="PA-矩形 4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657806" y="4749768"/>
              <a:ext cx="1390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2C5A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输入标题</a:t>
              </a:r>
            </a:p>
          </p:txBody>
        </p:sp>
        <p:sp>
          <p:nvSpPr>
            <p:cNvPr id="44" name="PA-矩形 4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1467306" y="5344195"/>
              <a:ext cx="1771194" cy="612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M" panose="00020600040101010101" pitchFamily="18" charset="-122"/>
                  <a:sym typeface="+mn-lt"/>
                </a:rPr>
                <a:t>调整文字文本的行间距。点击这里</a:t>
              </a: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2139889" y="52243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46" name="组合 45"/>
          <p:cNvGrpSpPr/>
          <p:nvPr/>
        </p:nvGrpSpPr>
        <p:grpSpPr>
          <a:xfrm>
            <a:off x="1212020" y="2971768"/>
            <a:ext cx="1771194" cy="1207287"/>
            <a:chOff x="1467306" y="4749768"/>
            <a:chExt cx="1771194" cy="1207287"/>
          </a:xfrm>
        </p:grpSpPr>
        <p:sp>
          <p:nvSpPr>
            <p:cNvPr id="47" name="PA-矩形 4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657806" y="4749768"/>
              <a:ext cx="1390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2C5A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输入标题</a:t>
              </a:r>
            </a:p>
          </p:txBody>
        </p:sp>
        <p:sp>
          <p:nvSpPr>
            <p:cNvPr id="48" name="PA-矩形 4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467306" y="5344195"/>
              <a:ext cx="1771194" cy="612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M" panose="00020600040101010101" pitchFamily="18" charset="-122"/>
                  <a:sym typeface="+mn-lt"/>
                </a:rPr>
                <a:t>调整文字文本的行间距。点击这里</a:t>
              </a:r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2139889" y="52243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65" name="组合 64"/>
          <p:cNvGrpSpPr/>
          <p:nvPr/>
        </p:nvGrpSpPr>
        <p:grpSpPr>
          <a:xfrm flipH="1">
            <a:off x="8959020" y="1333468"/>
            <a:ext cx="1771194" cy="1207287"/>
            <a:chOff x="1467306" y="4749768"/>
            <a:chExt cx="1771194" cy="1207287"/>
          </a:xfrm>
        </p:grpSpPr>
        <p:sp>
          <p:nvSpPr>
            <p:cNvPr id="66" name="PA-矩形 4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657806" y="4749768"/>
              <a:ext cx="1390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2C5A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输入标题</a:t>
              </a:r>
            </a:p>
          </p:txBody>
        </p:sp>
        <p:sp>
          <p:nvSpPr>
            <p:cNvPr id="67" name="PA-矩形 4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467306" y="5344195"/>
              <a:ext cx="1771194" cy="612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M" panose="00020600040101010101" pitchFamily="18" charset="-122"/>
                  <a:sym typeface="+mn-lt"/>
                </a:rPr>
                <a:t>调整文字文本的行间距。点击这里</a:t>
              </a:r>
            </a:p>
          </p:txBody>
        </p:sp>
        <p:cxnSp>
          <p:nvCxnSpPr>
            <p:cNvPr id="68" name="直接连接符 67"/>
            <p:cNvCxnSpPr/>
            <p:nvPr/>
          </p:nvCxnSpPr>
          <p:spPr>
            <a:xfrm>
              <a:off x="2139889" y="52243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69" name="组合 68"/>
          <p:cNvGrpSpPr/>
          <p:nvPr/>
        </p:nvGrpSpPr>
        <p:grpSpPr>
          <a:xfrm flipH="1">
            <a:off x="8959020" y="4610068"/>
            <a:ext cx="1771194" cy="1207287"/>
            <a:chOff x="1467306" y="4749768"/>
            <a:chExt cx="1771194" cy="1207287"/>
          </a:xfrm>
        </p:grpSpPr>
        <p:sp>
          <p:nvSpPr>
            <p:cNvPr id="70" name="PA-矩形 4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1657806" y="4749768"/>
              <a:ext cx="1390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2C5A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输入标题</a:t>
              </a:r>
            </a:p>
          </p:txBody>
        </p:sp>
        <p:sp>
          <p:nvSpPr>
            <p:cNvPr id="71" name="PA-矩形 4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1467306" y="5344195"/>
              <a:ext cx="1771194" cy="612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M" panose="00020600040101010101" pitchFamily="18" charset="-122"/>
                  <a:sym typeface="+mn-lt"/>
                </a:rPr>
                <a:t>调整文字文本的行间距。点击这里</a:t>
              </a:r>
            </a:p>
          </p:txBody>
        </p:sp>
        <p:cxnSp>
          <p:nvCxnSpPr>
            <p:cNvPr id="72" name="直接连接符 71"/>
            <p:cNvCxnSpPr/>
            <p:nvPr/>
          </p:nvCxnSpPr>
          <p:spPr>
            <a:xfrm>
              <a:off x="2139889" y="52243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73" name="组合 72"/>
          <p:cNvGrpSpPr/>
          <p:nvPr/>
        </p:nvGrpSpPr>
        <p:grpSpPr>
          <a:xfrm flipH="1">
            <a:off x="9263820" y="2971768"/>
            <a:ext cx="1771194" cy="1207287"/>
            <a:chOff x="1467306" y="4749768"/>
            <a:chExt cx="1771194" cy="1207287"/>
          </a:xfrm>
        </p:grpSpPr>
        <p:sp>
          <p:nvSpPr>
            <p:cNvPr id="74" name="PA-矩形 4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1657806" y="4749768"/>
              <a:ext cx="1390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2C5A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输入标题</a:t>
              </a:r>
            </a:p>
          </p:txBody>
        </p:sp>
        <p:sp>
          <p:nvSpPr>
            <p:cNvPr id="75" name="PA-矩形 4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1467306" y="5344195"/>
              <a:ext cx="1771194" cy="612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M" panose="00020600040101010101" pitchFamily="18" charset="-122"/>
                  <a:sym typeface="+mn-lt"/>
                </a:rPr>
                <a:t>调整文字文本的行间距。点击这里</a:t>
              </a:r>
            </a:p>
          </p:txBody>
        </p:sp>
        <p:cxnSp>
          <p:nvCxnSpPr>
            <p:cNvPr id="76" name="直接连接符 75"/>
            <p:cNvCxnSpPr/>
            <p:nvPr/>
          </p:nvCxnSpPr>
          <p:spPr>
            <a:xfrm>
              <a:off x="2139889" y="52243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87" name="PA-矩形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flipH="1">
            <a:off x="4279900" y="3212036"/>
            <a:ext cx="363220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7200" dirty="0">
                <a:solidFill>
                  <a:srgbClr val="2C5A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120</a:t>
            </a:r>
            <a:r>
              <a:rPr lang="en-US" altLang="zh-CN" sz="4800" dirty="0">
                <a:solidFill>
                  <a:srgbClr val="2C5A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%</a:t>
            </a:r>
            <a:endParaRPr lang="zh-CN" altLang="en-US" sz="7200" dirty="0">
              <a:solidFill>
                <a:srgbClr val="2C5A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M" panose="00020600040101010101" pitchFamily="18" charset="-122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375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  <p:cond evt="onBegin" delay="0">
                          <p:tn val="13"/>
                        </p:cond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dur="375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dur="50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dur="50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dur="50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dur="50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0" presetClass="entr" presetSubtype="0" dur="50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dur="50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5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0" presetClass="entr" presetSubtype="0" dur="50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5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7" presetID="10" presetClass="entr" presetSubtype="0" dur="50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6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10" grpId="0"/>
      <p:bldP spid="8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任意多边形: 形状 29"/>
          <p:cNvSpPr/>
          <p:nvPr/>
        </p:nvSpPr>
        <p:spPr>
          <a:xfrm rot="4823718">
            <a:off x="-1134898" y="231135"/>
            <a:ext cx="4422759" cy="4176186"/>
          </a:xfrm>
          <a:custGeom>
            <a:avLst/>
            <a:gdLst>
              <a:gd name="connsiteX0" fmla="*/ 0 w 4422759"/>
              <a:gd name="connsiteY0" fmla="*/ 1255929 h 4176186"/>
              <a:gd name="connsiteX1" fmla="*/ 201858 w 4422759"/>
              <a:gd name="connsiteY1" fmla="*/ 63065 h 4176186"/>
              <a:gd name="connsiteX2" fmla="*/ 494516 w 4422759"/>
              <a:gd name="connsiteY2" fmla="*/ 18400 h 4176186"/>
              <a:gd name="connsiteX3" fmla="*/ 858900 w 4422759"/>
              <a:gd name="connsiteY3" fmla="*/ 0 h 4176186"/>
              <a:gd name="connsiteX4" fmla="*/ 4422759 w 4422759"/>
              <a:gd name="connsiteY4" fmla="*/ 3563859 h 4176186"/>
              <a:gd name="connsiteX5" fmla="*/ 4381695 w 4422759"/>
              <a:gd name="connsiteY5" fmla="*/ 4106599 h 4176186"/>
              <a:gd name="connsiteX6" fmla="*/ 4369269 w 4422759"/>
              <a:gd name="connsiteY6" fmla="*/ 4176186 h 4176186"/>
              <a:gd name="connsiteX7" fmla="*/ 3284047 w 4422759"/>
              <a:gd name="connsiteY7" fmla="*/ 3992543 h 4176186"/>
              <a:gd name="connsiteX8" fmla="*/ 3311010 w 4422759"/>
              <a:gd name="connsiteY8" fmla="*/ 3815874 h 4176186"/>
              <a:gd name="connsiteX9" fmla="*/ 3323736 w 4422759"/>
              <a:gd name="connsiteY9" fmla="*/ 3563859 h 4176186"/>
              <a:gd name="connsiteX10" fmla="*/ 858900 w 4422759"/>
              <a:gd name="connsiteY10" fmla="*/ 1099023 h 4176186"/>
              <a:gd name="connsiteX11" fmla="*/ 125933 w 4422759"/>
              <a:gd name="connsiteY11" fmla="*/ 1209837 h 4176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422759" h="4176185">
                <a:moveTo>
                  <a:pt x="0" y="1255929"/>
                </a:moveTo>
                <a:lnTo>
                  <a:pt x="201858" y="63065"/>
                </a:lnTo>
                <a:lnTo>
                  <a:pt x="494516" y="18400"/>
                </a:lnTo>
                <a:cubicBezTo>
                  <a:pt x="614323" y="6233"/>
                  <a:pt x="735884" y="0"/>
                  <a:pt x="858900" y="0"/>
                </a:cubicBezTo>
                <a:cubicBezTo>
                  <a:pt x="2827165" y="0"/>
                  <a:pt x="4422759" y="1595594"/>
                  <a:pt x="4422759" y="3563859"/>
                </a:cubicBezTo>
                <a:cubicBezTo>
                  <a:pt x="4422759" y="3748384"/>
                  <a:pt x="4408735" y="3929633"/>
                  <a:pt x="4381695" y="4106599"/>
                </a:cubicBezTo>
                <a:lnTo>
                  <a:pt x="4369269" y="4176186"/>
                </a:lnTo>
                <a:lnTo>
                  <a:pt x="3284047" y="3992543"/>
                </a:lnTo>
                <a:lnTo>
                  <a:pt x="3311010" y="3815874"/>
                </a:lnTo>
                <a:cubicBezTo>
                  <a:pt x="3319425" y="3733013"/>
                  <a:pt x="3323736" y="3648939"/>
                  <a:pt x="3323736" y="3563859"/>
                </a:cubicBezTo>
                <a:cubicBezTo>
                  <a:pt x="3323736" y="2202568"/>
                  <a:pt x="2220191" y="1099023"/>
                  <a:pt x="858900" y="1099023"/>
                </a:cubicBezTo>
                <a:cubicBezTo>
                  <a:pt x="603658" y="1099023"/>
                  <a:pt x="357477" y="1137819"/>
                  <a:pt x="125933" y="1209837"/>
                </a:cubicBezTo>
                <a:close/>
              </a:path>
            </a:pathLst>
          </a:custGeom>
          <a:gradFill flip="none" rotWithShape="1">
            <a:gsLst>
              <a:gs pos="0">
                <a:srgbClr val="2C75CF">
                  <a:alpha val="10000"/>
                </a:srgbClr>
              </a:gs>
              <a:gs pos="70000">
                <a:srgbClr val="2C75CF">
                  <a:alpha val="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/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7" name="任意多边形: 形状 16"/>
          <p:cNvSpPr/>
          <p:nvPr/>
        </p:nvSpPr>
        <p:spPr>
          <a:xfrm flipH="1">
            <a:off x="0" y="4131997"/>
            <a:ext cx="10147296" cy="2726005"/>
          </a:xfrm>
          <a:custGeom>
            <a:avLst/>
            <a:gdLst>
              <a:gd name="connsiteX0" fmla="*/ 5426117 w 7795801"/>
              <a:gd name="connsiteY0" fmla="*/ 1692 h 3039643"/>
              <a:gd name="connsiteX1" fmla="*/ 7690799 w 7795801"/>
              <a:gd name="connsiteY1" fmla="*/ 274459 h 3039643"/>
              <a:gd name="connsiteX2" fmla="*/ 7795801 w 7795801"/>
              <a:gd name="connsiteY2" fmla="*/ 290595 h 3039643"/>
              <a:gd name="connsiteX3" fmla="*/ 7795801 w 7795801"/>
              <a:gd name="connsiteY3" fmla="*/ 3039643 h 3039643"/>
              <a:gd name="connsiteX4" fmla="*/ 929 w 7795801"/>
              <a:gd name="connsiteY4" fmla="*/ 3039643 h 3039643"/>
              <a:gd name="connsiteX5" fmla="*/ 0 w 7795801"/>
              <a:gd name="connsiteY5" fmla="*/ 2991636 h 3039643"/>
              <a:gd name="connsiteX6" fmla="*/ 538659 w 7795801"/>
              <a:gd name="connsiteY6" fmla="*/ 2437300 h 3039643"/>
              <a:gd name="connsiteX7" fmla="*/ 3310887 w 7795801"/>
              <a:gd name="connsiteY7" fmla="*/ 1943814 h 3039643"/>
              <a:gd name="connsiteX8" fmla="*/ 5009058 w 7795801"/>
              <a:gd name="connsiteY8" fmla="*/ 56957 h 3039643"/>
              <a:gd name="connsiteX9" fmla="*/ 5426117 w 7795801"/>
              <a:gd name="connsiteY9" fmla="*/ 1692 h 3039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95800" h="3039643">
                <a:moveTo>
                  <a:pt x="5426117" y="1692"/>
                </a:moveTo>
                <a:cubicBezTo>
                  <a:pt x="6052802" y="-18888"/>
                  <a:pt x="6931067" y="152769"/>
                  <a:pt x="7690799" y="274459"/>
                </a:cubicBezTo>
                <a:lnTo>
                  <a:pt x="7795801" y="290595"/>
                </a:lnTo>
                <a:lnTo>
                  <a:pt x="7795801" y="3039643"/>
                </a:lnTo>
                <a:lnTo>
                  <a:pt x="929" y="3039643"/>
                </a:lnTo>
                <a:lnTo>
                  <a:pt x="0" y="2991636"/>
                </a:lnTo>
                <a:cubicBezTo>
                  <a:pt x="1290" y="2795281"/>
                  <a:pt x="56058" y="2602401"/>
                  <a:pt x="538659" y="2437300"/>
                </a:cubicBezTo>
                <a:cubicBezTo>
                  <a:pt x="1090201" y="2248614"/>
                  <a:pt x="2565820" y="2340538"/>
                  <a:pt x="3310887" y="1943814"/>
                </a:cubicBezTo>
                <a:cubicBezTo>
                  <a:pt x="4055954" y="1547090"/>
                  <a:pt x="4053534" y="320633"/>
                  <a:pt x="5009058" y="56957"/>
                </a:cubicBezTo>
                <a:cubicBezTo>
                  <a:pt x="5128499" y="23998"/>
                  <a:pt x="5269446" y="6838"/>
                  <a:pt x="5426117" y="1692"/>
                </a:cubicBezTo>
                <a:close/>
              </a:path>
            </a:pathLst>
          </a:custGeom>
          <a:solidFill>
            <a:srgbClr val="EAECF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任意多边形: 形状 15"/>
          <p:cNvSpPr/>
          <p:nvPr/>
        </p:nvSpPr>
        <p:spPr>
          <a:xfrm flipH="1">
            <a:off x="-3" y="5318282"/>
            <a:ext cx="11303001" cy="1539720"/>
          </a:xfrm>
          <a:custGeom>
            <a:avLst/>
            <a:gdLst>
              <a:gd name="connsiteX0" fmla="*/ 5426117 w 7795801"/>
              <a:gd name="connsiteY0" fmla="*/ 1692 h 3039643"/>
              <a:gd name="connsiteX1" fmla="*/ 7690799 w 7795801"/>
              <a:gd name="connsiteY1" fmla="*/ 274459 h 3039643"/>
              <a:gd name="connsiteX2" fmla="*/ 7795801 w 7795801"/>
              <a:gd name="connsiteY2" fmla="*/ 290595 h 3039643"/>
              <a:gd name="connsiteX3" fmla="*/ 7795801 w 7795801"/>
              <a:gd name="connsiteY3" fmla="*/ 3039643 h 3039643"/>
              <a:gd name="connsiteX4" fmla="*/ 929 w 7795801"/>
              <a:gd name="connsiteY4" fmla="*/ 3039643 h 3039643"/>
              <a:gd name="connsiteX5" fmla="*/ 0 w 7795801"/>
              <a:gd name="connsiteY5" fmla="*/ 2991636 h 3039643"/>
              <a:gd name="connsiteX6" fmla="*/ 538659 w 7795801"/>
              <a:gd name="connsiteY6" fmla="*/ 2437300 h 3039643"/>
              <a:gd name="connsiteX7" fmla="*/ 3310887 w 7795801"/>
              <a:gd name="connsiteY7" fmla="*/ 1943814 h 3039643"/>
              <a:gd name="connsiteX8" fmla="*/ 5009058 w 7795801"/>
              <a:gd name="connsiteY8" fmla="*/ 56957 h 3039643"/>
              <a:gd name="connsiteX9" fmla="*/ 5426117 w 7795801"/>
              <a:gd name="connsiteY9" fmla="*/ 1692 h 3039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95800" h="3039643">
                <a:moveTo>
                  <a:pt x="5426117" y="1692"/>
                </a:moveTo>
                <a:cubicBezTo>
                  <a:pt x="6052802" y="-18888"/>
                  <a:pt x="6931067" y="152769"/>
                  <a:pt x="7690799" y="274459"/>
                </a:cubicBezTo>
                <a:lnTo>
                  <a:pt x="7795801" y="290595"/>
                </a:lnTo>
                <a:lnTo>
                  <a:pt x="7795801" y="3039643"/>
                </a:lnTo>
                <a:lnTo>
                  <a:pt x="929" y="3039643"/>
                </a:lnTo>
                <a:lnTo>
                  <a:pt x="0" y="2991636"/>
                </a:lnTo>
                <a:cubicBezTo>
                  <a:pt x="1290" y="2795281"/>
                  <a:pt x="56058" y="2602401"/>
                  <a:pt x="538659" y="2437300"/>
                </a:cubicBezTo>
                <a:cubicBezTo>
                  <a:pt x="1090201" y="2248614"/>
                  <a:pt x="2565820" y="2340538"/>
                  <a:pt x="3310887" y="1943814"/>
                </a:cubicBezTo>
                <a:cubicBezTo>
                  <a:pt x="4055954" y="1547090"/>
                  <a:pt x="4053534" y="320633"/>
                  <a:pt x="5009058" y="56957"/>
                </a:cubicBezTo>
                <a:cubicBezTo>
                  <a:pt x="5128499" y="23998"/>
                  <a:pt x="5269446" y="6838"/>
                  <a:pt x="5426117" y="1692"/>
                </a:cubicBezTo>
                <a:close/>
              </a:path>
            </a:pathLst>
          </a:custGeom>
          <a:gradFill flip="none" rotWithShape="1">
            <a:gsLst>
              <a:gs pos="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 flipH="1">
            <a:off x="418974" y="538843"/>
            <a:ext cx="103539" cy="2105297"/>
            <a:chOff x="11669486" y="653143"/>
            <a:chExt cx="130628" cy="2656114"/>
          </a:xfrm>
        </p:grpSpPr>
        <p:grpSp>
          <p:nvGrpSpPr>
            <p:cNvPr id="25" name="组合 24"/>
            <p:cNvGrpSpPr/>
            <p:nvPr/>
          </p:nvGrpSpPr>
          <p:grpSpPr>
            <a:xfrm>
              <a:off x="11669486" y="653143"/>
              <a:ext cx="130628" cy="1291772"/>
              <a:chOff x="11669486" y="653143"/>
              <a:chExt cx="130628" cy="1291772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11669486" y="653143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1669486" y="943429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11669486" y="1233715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1669486" y="1524001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11669486" y="1814287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7" name="直接连接符 26"/>
            <p:cNvCxnSpPr/>
            <p:nvPr/>
          </p:nvCxnSpPr>
          <p:spPr>
            <a:xfrm flipH="1">
              <a:off x="11734800" y="2148114"/>
              <a:ext cx="0" cy="116114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组合 50"/>
          <p:cNvGrpSpPr/>
          <p:nvPr/>
        </p:nvGrpSpPr>
        <p:grpSpPr>
          <a:xfrm flipV="1">
            <a:off x="9959867" y="0"/>
            <a:ext cx="2232133" cy="885371"/>
            <a:chOff x="943430" y="3432550"/>
            <a:chExt cx="8635999" cy="3425452"/>
          </a:xfrm>
        </p:grpSpPr>
        <p:sp>
          <p:nvSpPr>
            <p:cNvPr id="49" name="任意多边形: 形状 48"/>
            <p:cNvSpPr/>
            <p:nvPr/>
          </p:nvSpPr>
          <p:spPr>
            <a:xfrm>
              <a:off x="943430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2071950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2" name="圆: 空心 51"/>
          <p:cNvSpPr/>
          <p:nvPr/>
        </p:nvSpPr>
        <p:spPr>
          <a:xfrm flipH="1">
            <a:off x="5040766" y="1692729"/>
            <a:ext cx="517071" cy="517071"/>
          </a:xfrm>
          <a:prstGeom prst="donut">
            <a:avLst/>
          </a:prstGeom>
          <a:gradFill flip="none" rotWithShape="1">
            <a:gsLst>
              <a:gs pos="1600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任意多边形: 形状 70"/>
          <p:cNvSpPr/>
          <p:nvPr/>
        </p:nvSpPr>
        <p:spPr>
          <a:xfrm flipH="1">
            <a:off x="10883900" y="4437568"/>
            <a:ext cx="1308100" cy="2315748"/>
          </a:xfrm>
          <a:custGeom>
            <a:avLst/>
            <a:gdLst>
              <a:gd name="connsiteX0" fmla="*/ 175311 w 1526528"/>
              <a:gd name="connsiteY0" fmla="*/ 0 h 2702434"/>
              <a:gd name="connsiteX1" fmla="*/ 37157 w 1526528"/>
              <a:gd name="connsiteY1" fmla="*/ 6976 h 2702434"/>
              <a:gd name="connsiteX2" fmla="*/ 0 w 1526528"/>
              <a:gd name="connsiteY2" fmla="*/ 12647 h 2702434"/>
              <a:gd name="connsiteX3" fmla="*/ 0 w 1526528"/>
              <a:gd name="connsiteY3" fmla="*/ 612935 h 2702434"/>
              <a:gd name="connsiteX4" fmla="*/ 22029 w 1526528"/>
              <a:gd name="connsiteY4" fmla="*/ 606096 h 2702434"/>
              <a:gd name="connsiteX5" fmla="*/ 175311 w 1526528"/>
              <a:gd name="connsiteY5" fmla="*/ 590644 h 2702434"/>
              <a:gd name="connsiteX6" fmla="*/ 935884 w 1526528"/>
              <a:gd name="connsiteY6" fmla="*/ 1351217 h 2702434"/>
              <a:gd name="connsiteX7" fmla="*/ 175311 w 1526528"/>
              <a:gd name="connsiteY7" fmla="*/ 2111790 h 2702434"/>
              <a:gd name="connsiteX8" fmla="*/ 22029 w 1526528"/>
              <a:gd name="connsiteY8" fmla="*/ 2096338 h 2702434"/>
              <a:gd name="connsiteX9" fmla="*/ 0 w 1526528"/>
              <a:gd name="connsiteY9" fmla="*/ 2089500 h 2702434"/>
              <a:gd name="connsiteX10" fmla="*/ 0 w 1526528"/>
              <a:gd name="connsiteY10" fmla="*/ 2689787 h 2702434"/>
              <a:gd name="connsiteX11" fmla="*/ 37157 w 1526528"/>
              <a:gd name="connsiteY11" fmla="*/ 2695458 h 2702434"/>
              <a:gd name="connsiteX12" fmla="*/ 175311 w 1526528"/>
              <a:gd name="connsiteY12" fmla="*/ 2702434 h 2702434"/>
              <a:gd name="connsiteX13" fmla="*/ 1526528 w 1526528"/>
              <a:gd name="connsiteY13" fmla="*/ 1351217 h 2702434"/>
              <a:gd name="connsiteX14" fmla="*/ 175311 w 1526528"/>
              <a:gd name="connsiteY14" fmla="*/ 0 h 2702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26528" h="2702434">
                <a:moveTo>
                  <a:pt x="175311" y="0"/>
                </a:moveTo>
                <a:cubicBezTo>
                  <a:pt x="128670" y="0"/>
                  <a:pt x="82581" y="2363"/>
                  <a:pt x="37157" y="6976"/>
                </a:cubicBezTo>
                <a:lnTo>
                  <a:pt x="0" y="12647"/>
                </a:lnTo>
                <a:lnTo>
                  <a:pt x="0" y="612935"/>
                </a:lnTo>
                <a:lnTo>
                  <a:pt x="22029" y="606096"/>
                </a:lnTo>
                <a:cubicBezTo>
                  <a:pt x="71540" y="595965"/>
                  <a:pt x="122804" y="590644"/>
                  <a:pt x="175311" y="590644"/>
                </a:cubicBezTo>
                <a:cubicBezTo>
                  <a:pt x="595364" y="590644"/>
                  <a:pt x="935884" y="931164"/>
                  <a:pt x="935884" y="1351217"/>
                </a:cubicBezTo>
                <a:cubicBezTo>
                  <a:pt x="935884" y="1771270"/>
                  <a:pt x="595364" y="2111790"/>
                  <a:pt x="175311" y="2111790"/>
                </a:cubicBezTo>
                <a:cubicBezTo>
                  <a:pt x="122804" y="2111790"/>
                  <a:pt x="71540" y="2106470"/>
                  <a:pt x="22029" y="2096338"/>
                </a:cubicBezTo>
                <a:lnTo>
                  <a:pt x="0" y="2089500"/>
                </a:lnTo>
                <a:lnTo>
                  <a:pt x="0" y="2689787"/>
                </a:lnTo>
                <a:lnTo>
                  <a:pt x="37157" y="2695458"/>
                </a:lnTo>
                <a:cubicBezTo>
                  <a:pt x="82581" y="2700071"/>
                  <a:pt x="128670" y="2702434"/>
                  <a:pt x="175311" y="2702434"/>
                </a:cubicBezTo>
                <a:cubicBezTo>
                  <a:pt x="921568" y="2702434"/>
                  <a:pt x="1526528" y="2097474"/>
                  <a:pt x="1526528" y="1351217"/>
                </a:cubicBezTo>
                <a:cubicBezTo>
                  <a:pt x="1526528" y="604960"/>
                  <a:pt x="921568" y="0"/>
                  <a:pt x="175311" y="0"/>
                </a:cubicBezTo>
                <a:close/>
              </a:path>
            </a:pathLst>
          </a:custGeom>
          <a:gradFill flip="none" rotWithShape="1">
            <a:gsLst>
              <a:gs pos="0">
                <a:srgbClr val="2C75CF">
                  <a:alpha val="43000"/>
                </a:srgbClr>
              </a:gs>
              <a:gs pos="70000">
                <a:srgbClr val="2C75CF">
                  <a:alpha val="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 flipH="1">
            <a:off x="3200399" y="545513"/>
            <a:ext cx="579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MARKETING PLANNING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788846"/>
            <a:ext cx="5130800" cy="5069154"/>
          </a:xfrm>
          <a:custGeom>
            <a:avLst/>
            <a:gdLst>
              <a:gd name="connsiteX0" fmla="*/ 0 w 4916473"/>
              <a:gd name="connsiteY0" fmla="*/ 0 h 4857402"/>
              <a:gd name="connsiteX1" fmla="*/ 4916473 w 4916473"/>
              <a:gd name="connsiteY1" fmla="*/ 0 h 4857402"/>
              <a:gd name="connsiteX2" fmla="*/ 4916473 w 4916473"/>
              <a:gd name="connsiteY2" fmla="*/ 4857402 h 4857402"/>
              <a:gd name="connsiteX3" fmla="*/ 0 w 4916473"/>
              <a:gd name="connsiteY3" fmla="*/ 4857402 h 485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6473" h="4857402">
                <a:moveTo>
                  <a:pt x="0" y="0"/>
                </a:moveTo>
                <a:lnTo>
                  <a:pt x="4916473" y="0"/>
                </a:lnTo>
                <a:lnTo>
                  <a:pt x="4916473" y="4857402"/>
                </a:lnTo>
                <a:lnTo>
                  <a:pt x="0" y="4857402"/>
                </a:lnTo>
                <a:close/>
              </a:path>
            </a:pathLst>
          </a:custGeom>
        </p:spPr>
      </p:pic>
      <p:sp>
        <p:nvSpPr>
          <p:cNvPr id="33" name="文本框 32"/>
          <p:cNvSpPr txBox="1"/>
          <p:nvPr/>
        </p:nvSpPr>
        <p:spPr>
          <a:xfrm>
            <a:off x="6177274" y="3177303"/>
            <a:ext cx="42621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7200" i="1" spc="600">
                <a:gradFill>
                  <a:gsLst>
                    <a:gs pos="39000">
                      <a:srgbClr val="FCA44C"/>
                    </a:gs>
                    <a:gs pos="72000">
                      <a:srgbClr val="F78168"/>
                    </a:gs>
                  </a:gsLst>
                  <a:lin ang="2700000" scaled="0"/>
                </a:gradFill>
                <a:effectLst>
                  <a:outerShdw dist="38100" dir="2700000" algn="tl" rotWithShape="0">
                    <a:srgbClr val="5CB2FC">
                      <a:alpha val="49000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</a:defRPr>
            </a:lvl1pPr>
          </a:lstStyle>
          <a:p>
            <a:r>
              <a:rPr lang="zh-CN" altLang="en-US" dirty="0"/>
              <a:t>营销策略</a:t>
            </a:r>
          </a:p>
        </p:txBody>
      </p:sp>
      <p:sp>
        <p:nvSpPr>
          <p:cNvPr id="34" name="矩形: 圆角 33"/>
          <p:cNvSpPr/>
          <p:nvPr/>
        </p:nvSpPr>
        <p:spPr>
          <a:xfrm>
            <a:off x="7387992" y="2278299"/>
            <a:ext cx="1879600" cy="679987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600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altLang="zh-CN" sz="2400" dirty="0">
                <a:latin typeface="汉仪菱心体简" panose="02010609000101010101" pitchFamily="49" charset="-122"/>
                <a:ea typeface="汉仪菱心体简" panose="02010609000101010101" pitchFamily="49" charset="-122"/>
              </a:rPr>
              <a:t>PART-04</a:t>
            </a:r>
            <a:endParaRPr lang="zh-CN" altLang="en-US" sz="2400" dirty="0"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35" name="PA-文本框 88"/>
          <p:cNvSpPr txBox="1"/>
          <p:nvPr>
            <p:custDataLst>
              <p:tags r:id="rId1"/>
            </p:custDataLst>
          </p:nvPr>
        </p:nvSpPr>
        <p:spPr>
          <a:xfrm>
            <a:off x="6549095" y="4431549"/>
            <a:ext cx="3557394" cy="525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hangingPunct="0"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change the color or size of the text change the color or size of the text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10270218" y="2006599"/>
            <a:ext cx="914401" cy="159657"/>
            <a:chOff x="5167086" y="4136571"/>
            <a:chExt cx="914401" cy="159657"/>
          </a:xfrm>
          <a:solidFill>
            <a:schemeClr val="bg1">
              <a:lumMod val="85000"/>
            </a:schemeClr>
          </a:solidFill>
        </p:grpSpPr>
        <p:sp>
          <p:nvSpPr>
            <p:cNvPr id="57" name="箭头: V 形 56"/>
            <p:cNvSpPr/>
            <p:nvPr/>
          </p:nvSpPr>
          <p:spPr>
            <a:xfrm>
              <a:off x="5167086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箭头: V 形 57"/>
            <p:cNvSpPr/>
            <p:nvPr/>
          </p:nvSpPr>
          <p:spPr>
            <a:xfrm>
              <a:off x="5355772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箭头: V 形 58"/>
            <p:cNvSpPr/>
            <p:nvPr/>
          </p:nvSpPr>
          <p:spPr>
            <a:xfrm>
              <a:off x="5544458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箭头: V 形 59"/>
            <p:cNvSpPr/>
            <p:nvPr/>
          </p:nvSpPr>
          <p:spPr>
            <a:xfrm>
              <a:off x="5733144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箭头: V 形 62"/>
            <p:cNvSpPr/>
            <p:nvPr/>
          </p:nvSpPr>
          <p:spPr>
            <a:xfrm>
              <a:off x="5921830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698218" y="5321299"/>
            <a:ext cx="914401" cy="159657"/>
            <a:chOff x="5167086" y="4136571"/>
            <a:chExt cx="914401" cy="159657"/>
          </a:xfrm>
          <a:solidFill>
            <a:schemeClr val="bg1">
              <a:lumMod val="85000"/>
            </a:schemeClr>
          </a:solidFill>
        </p:grpSpPr>
        <p:sp>
          <p:nvSpPr>
            <p:cNvPr id="65" name="箭头: V 形 64"/>
            <p:cNvSpPr/>
            <p:nvPr/>
          </p:nvSpPr>
          <p:spPr>
            <a:xfrm>
              <a:off x="5167086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箭头: V 形 65"/>
            <p:cNvSpPr/>
            <p:nvPr/>
          </p:nvSpPr>
          <p:spPr>
            <a:xfrm>
              <a:off x="5355772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箭头: V 形 66"/>
            <p:cNvSpPr/>
            <p:nvPr/>
          </p:nvSpPr>
          <p:spPr>
            <a:xfrm>
              <a:off x="5544458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箭头: V 形 67"/>
            <p:cNvSpPr/>
            <p:nvPr/>
          </p:nvSpPr>
          <p:spPr>
            <a:xfrm>
              <a:off x="5733144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箭头: V 形 68"/>
            <p:cNvSpPr/>
            <p:nvPr/>
          </p:nvSpPr>
          <p:spPr>
            <a:xfrm>
              <a:off x="5921830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dur="50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dur="50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2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3" grpId="0"/>
      <p:bldP spid="34" grpId="0" animBg="1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0823873" y="6311900"/>
            <a:ext cx="1368127" cy="546102"/>
            <a:chOff x="3556001" y="3432550"/>
            <a:chExt cx="8635999" cy="3425452"/>
          </a:xfrm>
        </p:grpSpPr>
        <p:sp>
          <p:nvSpPr>
            <p:cNvPr id="17" name="任意多边形: 形状 16"/>
            <p:cNvSpPr/>
            <p:nvPr/>
          </p:nvSpPr>
          <p:spPr>
            <a:xfrm>
              <a:off x="3556001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4684521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/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 flipH="1" flipV="1">
            <a:off x="-3" y="-1"/>
            <a:ext cx="1283589" cy="520701"/>
            <a:chOff x="943430" y="3432550"/>
            <a:chExt cx="8635999" cy="3425452"/>
          </a:xfrm>
        </p:grpSpPr>
        <p:sp>
          <p:nvSpPr>
            <p:cNvPr id="49" name="任意多边形: 形状 48"/>
            <p:cNvSpPr/>
            <p:nvPr/>
          </p:nvSpPr>
          <p:spPr>
            <a:xfrm>
              <a:off x="943430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2071950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 rot="5400000">
            <a:off x="-1339485" y="4543758"/>
            <a:ext cx="3593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gradFill>
                  <a:gsLst>
                    <a:gs pos="38000">
                      <a:srgbClr val="EAECFB"/>
                    </a:gs>
                    <a:gs pos="91000">
                      <a:srgbClr val="EAECFB">
                        <a:alpha val="0"/>
                      </a:srgbClr>
                    </a:gs>
                  </a:gsLst>
                  <a:lin ang="5400000" scaled="0"/>
                </a:gra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MARKETING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964937" y="459503"/>
            <a:ext cx="42621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400" i="1" spc="300">
                <a:gradFill>
                  <a:gsLst>
                    <a:gs pos="39000">
                      <a:srgbClr val="FCA44C"/>
                    </a:gs>
                    <a:gs pos="72000">
                      <a:srgbClr val="F78168"/>
                    </a:gs>
                  </a:gsLst>
                  <a:lin ang="2700000" scaled="0"/>
                </a:gradFill>
                <a:effectLst>
                  <a:outerShdw dist="38100" dir="2700000" algn="tl" rotWithShape="0">
                    <a:srgbClr val="5CB2FC">
                      <a:alpha val="49000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</a:defRPr>
            </a:lvl1pPr>
          </a:lstStyle>
          <a:p>
            <a:r>
              <a:rPr lang="zh-CN" altLang="en-US" dirty="0"/>
              <a:t>营销策略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4389" y="1926406"/>
            <a:ext cx="3866972" cy="3217094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2186517" y="4813268"/>
            <a:ext cx="2205566" cy="1207287"/>
            <a:chOff x="1250120" y="4749768"/>
            <a:chExt cx="2205566" cy="1207287"/>
          </a:xfrm>
        </p:grpSpPr>
        <p:sp>
          <p:nvSpPr>
            <p:cNvPr id="19" name="PA-矩形 4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657806" y="4749768"/>
              <a:ext cx="1390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2C5A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输入标题</a:t>
              </a:r>
            </a:p>
          </p:txBody>
        </p:sp>
        <p:sp>
          <p:nvSpPr>
            <p:cNvPr id="26" name="PA-矩形 4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250120" y="5344195"/>
              <a:ext cx="2205566" cy="612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M" panose="00020600040101010101" pitchFamily="18" charset="-122"/>
                  <a:sym typeface="+mn-lt"/>
                </a:rPr>
                <a:t>调整文字文本的行间距。点击这里</a:t>
              </a: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2139889" y="52243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7723717" y="4813268"/>
            <a:ext cx="2205566" cy="1207287"/>
            <a:chOff x="1250120" y="4749768"/>
            <a:chExt cx="2205566" cy="1207287"/>
          </a:xfrm>
        </p:grpSpPr>
        <p:sp>
          <p:nvSpPr>
            <p:cNvPr id="35" name="PA-矩形 4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1657806" y="4749768"/>
              <a:ext cx="1390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2C5A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输入标题</a:t>
              </a:r>
            </a:p>
          </p:txBody>
        </p:sp>
        <p:sp>
          <p:nvSpPr>
            <p:cNvPr id="36" name="PA-矩形 4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250120" y="5344195"/>
              <a:ext cx="2205566" cy="612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M" panose="00020600040101010101" pitchFamily="18" charset="-122"/>
                  <a:sym typeface="+mn-lt"/>
                </a:rPr>
                <a:t>调整文字文本的行间距。点击这里</a:t>
              </a: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2139889" y="52243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1692503" y="2501868"/>
            <a:ext cx="1771194" cy="1207287"/>
            <a:chOff x="1467306" y="4749768"/>
            <a:chExt cx="1771194" cy="1207287"/>
          </a:xfrm>
        </p:grpSpPr>
        <p:sp>
          <p:nvSpPr>
            <p:cNvPr id="31" name="PA-矩形 4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1657806" y="4749768"/>
              <a:ext cx="1390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2C5A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输入标题</a:t>
              </a:r>
            </a:p>
          </p:txBody>
        </p:sp>
        <p:sp>
          <p:nvSpPr>
            <p:cNvPr id="32" name="PA-矩形 4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1467306" y="5344195"/>
              <a:ext cx="1771194" cy="612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M" panose="00020600040101010101" pitchFamily="18" charset="-122"/>
                  <a:sym typeface="+mn-lt"/>
                </a:rPr>
                <a:t>调整文字文本的行间距。点击这里</a:t>
              </a: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2139889" y="52243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8728303" y="2501868"/>
            <a:ext cx="1771194" cy="1207287"/>
            <a:chOff x="1467306" y="4749768"/>
            <a:chExt cx="1771194" cy="1207287"/>
          </a:xfrm>
        </p:grpSpPr>
        <p:sp>
          <p:nvSpPr>
            <p:cNvPr id="40" name="PA-矩形 4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1657806" y="4749768"/>
              <a:ext cx="1390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2C5A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输入标题</a:t>
              </a:r>
            </a:p>
          </p:txBody>
        </p:sp>
        <p:sp>
          <p:nvSpPr>
            <p:cNvPr id="41" name="PA-矩形 4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1467306" y="5344195"/>
              <a:ext cx="1771194" cy="612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M" panose="00020600040101010101" pitchFamily="18" charset="-122"/>
                  <a:sym typeface="+mn-lt"/>
                </a:rPr>
                <a:t>调整文字文本的行间距。点击这里</a:t>
              </a: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2139889" y="52243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375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  <p:cond evt="onBegin" delay="0">
                          <p:tn val="13"/>
                        </p:cond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dur="375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26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3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38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44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8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5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0823873" y="6311900"/>
            <a:ext cx="1368127" cy="546102"/>
            <a:chOff x="3556001" y="3432550"/>
            <a:chExt cx="8635999" cy="3425452"/>
          </a:xfrm>
        </p:grpSpPr>
        <p:sp>
          <p:nvSpPr>
            <p:cNvPr id="17" name="任意多边形: 形状 16"/>
            <p:cNvSpPr/>
            <p:nvPr/>
          </p:nvSpPr>
          <p:spPr>
            <a:xfrm>
              <a:off x="3556001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4684521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/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 flipH="1" flipV="1">
            <a:off x="-3" y="-1"/>
            <a:ext cx="1283589" cy="520701"/>
            <a:chOff x="943430" y="3432550"/>
            <a:chExt cx="8635999" cy="3425452"/>
          </a:xfrm>
        </p:grpSpPr>
        <p:sp>
          <p:nvSpPr>
            <p:cNvPr id="49" name="任意多边形: 形状 48"/>
            <p:cNvSpPr/>
            <p:nvPr/>
          </p:nvSpPr>
          <p:spPr>
            <a:xfrm>
              <a:off x="943430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2071950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 rot="5400000">
            <a:off x="-1339485" y="4543758"/>
            <a:ext cx="3593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gradFill>
                  <a:gsLst>
                    <a:gs pos="38000">
                      <a:srgbClr val="EAECFB"/>
                    </a:gs>
                    <a:gs pos="91000">
                      <a:srgbClr val="EAECFB">
                        <a:alpha val="0"/>
                      </a:srgbClr>
                    </a:gs>
                  </a:gsLst>
                  <a:lin ang="5400000" scaled="0"/>
                </a:gra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MARKETING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964937" y="459503"/>
            <a:ext cx="42621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400" i="1" spc="300">
                <a:gradFill>
                  <a:gsLst>
                    <a:gs pos="39000">
                      <a:srgbClr val="FCA44C"/>
                    </a:gs>
                    <a:gs pos="72000">
                      <a:srgbClr val="F78168"/>
                    </a:gs>
                  </a:gsLst>
                  <a:lin ang="2700000" scaled="0"/>
                </a:gradFill>
                <a:effectLst>
                  <a:outerShdw dist="38100" dir="2700000" algn="tl" rotWithShape="0">
                    <a:srgbClr val="5CB2FC">
                      <a:alpha val="49000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</a:defRPr>
            </a:lvl1pPr>
          </a:lstStyle>
          <a:p>
            <a:r>
              <a:rPr lang="zh-CN" altLang="en-US" dirty="0"/>
              <a:t>营销策略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2005460" y="2415377"/>
            <a:ext cx="8181080" cy="2861010"/>
            <a:chOff x="1514327" y="2212932"/>
            <a:chExt cx="9338867" cy="3265900"/>
          </a:xfrm>
        </p:grpSpPr>
        <p:sp>
          <p:nvSpPr>
            <p:cNvPr id="9" name="Oval 7"/>
            <p:cNvSpPr>
              <a:spLocks noChangeArrowheads="1"/>
            </p:cNvSpPr>
            <p:nvPr/>
          </p:nvSpPr>
          <p:spPr bwMode="auto">
            <a:xfrm rot="2700000">
              <a:off x="4267890" y="4532651"/>
              <a:ext cx="951437" cy="940925"/>
            </a:xfrm>
            <a:prstGeom prst="roundRect">
              <a:avLst/>
            </a:pr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zh-CN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2" name="Freeform 6"/>
            <p:cNvSpPr>
              <a:spLocks noEditPoints="1" noChangeArrowheads="1"/>
            </p:cNvSpPr>
            <p:nvPr/>
          </p:nvSpPr>
          <p:spPr bwMode="auto">
            <a:xfrm>
              <a:off x="4474009" y="4833259"/>
              <a:ext cx="542916" cy="357029"/>
            </a:xfrm>
            <a:custGeom>
              <a:avLst/>
              <a:gdLst>
                <a:gd name="T0" fmla="*/ 2147483647 w 176"/>
                <a:gd name="T1" fmla="*/ 2147483647 h 117"/>
                <a:gd name="T2" fmla="*/ 2147483647 w 176"/>
                <a:gd name="T3" fmla="*/ 2147483647 h 117"/>
                <a:gd name="T4" fmla="*/ 2147483647 w 176"/>
                <a:gd name="T5" fmla="*/ 2147483647 h 117"/>
                <a:gd name="T6" fmla="*/ 2147483647 w 176"/>
                <a:gd name="T7" fmla="*/ 2147483647 h 117"/>
                <a:gd name="T8" fmla="*/ 0 w 176"/>
                <a:gd name="T9" fmla="*/ 2147483647 h 117"/>
                <a:gd name="T10" fmla="*/ 0 w 176"/>
                <a:gd name="T11" fmla="*/ 2147483647 h 117"/>
                <a:gd name="T12" fmla="*/ 2147483647 w 176"/>
                <a:gd name="T13" fmla="*/ 2147483647 h 117"/>
                <a:gd name="T14" fmla="*/ 2147483647 w 176"/>
                <a:gd name="T15" fmla="*/ 2147483647 h 117"/>
                <a:gd name="T16" fmla="*/ 2147483647 w 176"/>
                <a:gd name="T17" fmla="*/ 2147483647 h 117"/>
                <a:gd name="T18" fmla="*/ 2147483647 w 176"/>
                <a:gd name="T19" fmla="*/ 2147483647 h 117"/>
                <a:gd name="T20" fmla="*/ 2147483647 w 176"/>
                <a:gd name="T21" fmla="*/ 2147483647 h 117"/>
                <a:gd name="T22" fmla="*/ 2147483647 w 176"/>
                <a:gd name="T23" fmla="*/ 0 h 117"/>
                <a:gd name="T24" fmla="*/ 2147483647 w 176"/>
                <a:gd name="T25" fmla="*/ 0 h 117"/>
                <a:gd name="T26" fmla="*/ 2147483647 w 176"/>
                <a:gd name="T27" fmla="*/ 2147483647 h 117"/>
                <a:gd name="T28" fmla="*/ 2147483647 w 176"/>
                <a:gd name="T29" fmla="*/ 2147483647 h 117"/>
                <a:gd name="T30" fmla="*/ 2147483647 w 176"/>
                <a:gd name="T31" fmla="*/ 2147483647 h 117"/>
                <a:gd name="T32" fmla="*/ 2147483647 w 176"/>
                <a:gd name="T33" fmla="*/ 2147483647 h 117"/>
                <a:gd name="T34" fmla="*/ 2147483647 w 176"/>
                <a:gd name="T35" fmla="*/ 2147483647 h 117"/>
                <a:gd name="T36" fmla="*/ 2147483647 w 176"/>
                <a:gd name="T37" fmla="*/ 2147483647 h 117"/>
                <a:gd name="T38" fmla="*/ 2147483647 w 176"/>
                <a:gd name="T39" fmla="*/ 2147483647 h 117"/>
                <a:gd name="T40" fmla="*/ 2147483647 w 176"/>
                <a:gd name="T41" fmla="*/ 2147483647 h 117"/>
                <a:gd name="T42" fmla="*/ 2147483647 w 176"/>
                <a:gd name="T43" fmla="*/ 2147483647 h 117"/>
                <a:gd name="T44" fmla="*/ 2147483647 w 176"/>
                <a:gd name="T45" fmla="*/ 2147483647 h 117"/>
                <a:gd name="T46" fmla="*/ 2147483647 w 176"/>
                <a:gd name="T47" fmla="*/ 2147483647 h 117"/>
                <a:gd name="T48" fmla="*/ 2147483647 w 176"/>
                <a:gd name="T49" fmla="*/ 2147483647 h 117"/>
                <a:gd name="T50" fmla="*/ 2147483647 w 176"/>
                <a:gd name="T51" fmla="*/ 2147483647 h 117"/>
                <a:gd name="T52" fmla="*/ 2147483647 w 176"/>
                <a:gd name="T53" fmla="*/ 2147483647 h 117"/>
                <a:gd name="T54" fmla="*/ 2147483647 w 176"/>
                <a:gd name="T55" fmla="*/ 2147483647 h 117"/>
                <a:gd name="T56" fmla="*/ 2147483647 w 176"/>
                <a:gd name="T57" fmla="*/ 2147483647 h 117"/>
                <a:gd name="T58" fmla="*/ 2147483647 w 176"/>
                <a:gd name="T59" fmla="*/ 2147483647 h 117"/>
                <a:gd name="T60" fmla="*/ 2147483647 w 176"/>
                <a:gd name="T61" fmla="*/ 2147483647 h 117"/>
                <a:gd name="T62" fmla="*/ 2147483647 w 176"/>
                <a:gd name="T63" fmla="*/ 2147483647 h 117"/>
                <a:gd name="T64" fmla="*/ 2147483647 w 176"/>
                <a:gd name="T65" fmla="*/ 2147483647 h 117"/>
                <a:gd name="T66" fmla="*/ 2147483647 w 176"/>
                <a:gd name="T67" fmla="*/ 2147483647 h 11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76"/>
                <a:gd name="T103" fmla="*/ 0 h 117"/>
                <a:gd name="T104" fmla="*/ 176 w 176"/>
                <a:gd name="T105" fmla="*/ 117 h 11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76" h="117">
                  <a:moveTo>
                    <a:pt x="176" y="99"/>
                  </a:moveTo>
                  <a:cubicBezTo>
                    <a:pt x="176" y="108"/>
                    <a:pt x="176" y="108"/>
                    <a:pt x="176" y="108"/>
                  </a:cubicBezTo>
                  <a:cubicBezTo>
                    <a:pt x="176" y="113"/>
                    <a:pt x="169" y="117"/>
                    <a:pt x="161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3"/>
                    <a:pt x="0" y="10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61" y="99"/>
                    <a:pt x="161" y="99"/>
                    <a:pt x="161" y="99"/>
                  </a:cubicBezTo>
                  <a:lnTo>
                    <a:pt x="176" y="99"/>
                  </a:lnTo>
                  <a:close/>
                  <a:moveTo>
                    <a:pt x="24" y="79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6" y="0"/>
                    <a:pt x="152" y="6"/>
                    <a:pt x="152" y="14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87"/>
                    <a:pt x="146" y="93"/>
                    <a:pt x="1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0" y="93"/>
                    <a:pt x="24" y="87"/>
                    <a:pt x="24" y="79"/>
                  </a:cubicBezTo>
                  <a:close/>
                  <a:moveTo>
                    <a:pt x="35" y="79"/>
                  </a:moveTo>
                  <a:cubicBezTo>
                    <a:pt x="35" y="80"/>
                    <a:pt x="37" y="82"/>
                    <a:pt x="38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9" y="82"/>
                    <a:pt x="141" y="80"/>
                    <a:pt x="141" y="79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3"/>
                    <a:pt x="139" y="11"/>
                    <a:pt x="1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lnTo>
                    <a:pt x="35" y="79"/>
                  </a:lnTo>
                  <a:close/>
                  <a:moveTo>
                    <a:pt x="97" y="107"/>
                  </a:moveTo>
                  <a:cubicBezTo>
                    <a:pt x="97" y="106"/>
                    <a:pt x="96" y="105"/>
                    <a:pt x="95" y="105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0" y="105"/>
                    <a:pt x="79" y="106"/>
                    <a:pt x="79" y="107"/>
                  </a:cubicBezTo>
                  <a:cubicBezTo>
                    <a:pt x="79" y="107"/>
                    <a:pt x="80" y="108"/>
                    <a:pt x="81" y="108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6" y="108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Oval 13"/>
            <p:cNvSpPr>
              <a:spLocks noChangeArrowheads="1"/>
            </p:cNvSpPr>
            <p:nvPr/>
          </p:nvSpPr>
          <p:spPr bwMode="auto">
            <a:xfrm rot="2700000">
              <a:off x="9907013" y="4532651"/>
              <a:ext cx="951437" cy="940925"/>
            </a:xfrm>
            <a:prstGeom prst="roundRect">
              <a:avLst/>
            </a:pr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zh-CN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4" name="Freeform 7"/>
            <p:cNvSpPr>
              <a:spLocks noEditPoints="1" noChangeArrowheads="1"/>
            </p:cNvSpPr>
            <p:nvPr/>
          </p:nvSpPr>
          <p:spPr bwMode="auto">
            <a:xfrm>
              <a:off x="10115347" y="4778008"/>
              <a:ext cx="510625" cy="467532"/>
            </a:xfrm>
            <a:custGeom>
              <a:avLst/>
              <a:gdLst>
                <a:gd name="T0" fmla="*/ 2147483647 w 177"/>
                <a:gd name="T1" fmla="*/ 2147483647 h 164"/>
                <a:gd name="T2" fmla="*/ 2147483647 w 177"/>
                <a:gd name="T3" fmla="*/ 2147483647 h 164"/>
                <a:gd name="T4" fmla="*/ 2147483647 w 177"/>
                <a:gd name="T5" fmla="*/ 2147483647 h 164"/>
                <a:gd name="T6" fmla="*/ 2147483647 w 177"/>
                <a:gd name="T7" fmla="*/ 2147483647 h 164"/>
                <a:gd name="T8" fmla="*/ 2147483647 w 177"/>
                <a:gd name="T9" fmla="*/ 2147483647 h 164"/>
                <a:gd name="T10" fmla="*/ 2147483647 w 177"/>
                <a:gd name="T11" fmla="*/ 2147483647 h 164"/>
                <a:gd name="T12" fmla="*/ 2147483647 w 177"/>
                <a:gd name="T13" fmla="*/ 2147483647 h 164"/>
                <a:gd name="T14" fmla="*/ 2147483647 w 177"/>
                <a:gd name="T15" fmla="*/ 2147483647 h 164"/>
                <a:gd name="T16" fmla="*/ 2147483647 w 177"/>
                <a:gd name="T17" fmla="*/ 2147483647 h 164"/>
                <a:gd name="T18" fmla="*/ 2147483647 w 177"/>
                <a:gd name="T19" fmla="*/ 2147483647 h 164"/>
                <a:gd name="T20" fmla="*/ 2147483647 w 177"/>
                <a:gd name="T21" fmla="*/ 2147483647 h 164"/>
                <a:gd name="T22" fmla="*/ 2147483647 w 177"/>
                <a:gd name="T23" fmla="*/ 0 h 164"/>
                <a:gd name="T24" fmla="*/ 2147483647 w 177"/>
                <a:gd name="T25" fmla="*/ 2147483647 h 164"/>
                <a:gd name="T26" fmla="*/ 2147483647 w 177"/>
                <a:gd name="T27" fmla="*/ 2147483647 h 164"/>
                <a:gd name="T28" fmla="*/ 2147483647 w 177"/>
                <a:gd name="T29" fmla="*/ 2147483647 h 164"/>
                <a:gd name="T30" fmla="*/ 2147483647 w 177"/>
                <a:gd name="T31" fmla="*/ 2147483647 h 164"/>
                <a:gd name="T32" fmla="*/ 2147483647 w 177"/>
                <a:gd name="T33" fmla="*/ 2147483647 h 164"/>
                <a:gd name="T34" fmla="*/ 2147483647 w 177"/>
                <a:gd name="T35" fmla="*/ 2147483647 h 164"/>
                <a:gd name="T36" fmla="*/ 2147483647 w 177"/>
                <a:gd name="T37" fmla="*/ 2147483647 h 164"/>
                <a:gd name="T38" fmla="*/ 2147483647 w 177"/>
                <a:gd name="T39" fmla="*/ 2147483647 h 164"/>
                <a:gd name="T40" fmla="*/ 2147483647 w 177"/>
                <a:gd name="T41" fmla="*/ 2147483647 h 164"/>
                <a:gd name="T42" fmla="*/ 2147483647 w 177"/>
                <a:gd name="T43" fmla="*/ 2147483647 h 164"/>
                <a:gd name="T44" fmla="*/ 2147483647 w 177"/>
                <a:gd name="T45" fmla="*/ 2147483647 h 164"/>
                <a:gd name="T46" fmla="*/ 2147483647 w 177"/>
                <a:gd name="T47" fmla="*/ 2147483647 h 164"/>
                <a:gd name="T48" fmla="*/ 2147483647 w 177"/>
                <a:gd name="T49" fmla="*/ 2147483647 h 164"/>
                <a:gd name="T50" fmla="*/ 2147483647 w 177"/>
                <a:gd name="T51" fmla="*/ 2147483647 h 164"/>
                <a:gd name="T52" fmla="*/ 2147483647 w 177"/>
                <a:gd name="T53" fmla="*/ 2147483647 h 164"/>
                <a:gd name="T54" fmla="*/ 2147483647 w 177"/>
                <a:gd name="T55" fmla="*/ 2147483647 h 164"/>
                <a:gd name="T56" fmla="*/ 2147483647 w 177"/>
                <a:gd name="T57" fmla="*/ 2147483647 h 164"/>
                <a:gd name="T58" fmla="*/ 2147483647 w 177"/>
                <a:gd name="T59" fmla="*/ 0 h 164"/>
                <a:gd name="T60" fmla="*/ 2147483647 w 177"/>
                <a:gd name="T61" fmla="*/ 2147483647 h 164"/>
                <a:gd name="T62" fmla="*/ 2147483647 w 177"/>
                <a:gd name="T63" fmla="*/ 2147483647 h 164"/>
                <a:gd name="T64" fmla="*/ 2147483647 w 177"/>
                <a:gd name="T65" fmla="*/ 2147483647 h 164"/>
                <a:gd name="T66" fmla="*/ 2147483647 w 177"/>
                <a:gd name="T67" fmla="*/ 2147483647 h 164"/>
                <a:gd name="T68" fmla="*/ 2147483647 w 177"/>
                <a:gd name="T69" fmla="*/ 2147483647 h 164"/>
                <a:gd name="T70" fmla="*/ 2147483647 w 177"/>
                <a:gd name="T71" fmla="*/ 2147483647 h 164"/>
                <a:gd name="T72" fmla="*/ 2147483647 w 177"/>
                <a:gd name="T73" fmla="*/ 2147483647 h 164"/>
                <a:gd name="T74" fmla="*/ 2147483647 w 177"/>
                <a:gd name="T75" fmla="*/ 2147483647 h 164"/>
                <a:gd name="T76" fmla="*/ 2147483647 w 177"/>
                <a:gd name="T77" fmla="*/ 2147483647 h 164"/>
                <a:gd name="T78" fmla="*/ 2147483647 w 177"/>
                <a:gd name="T79" fmla="*/ 2147483647 h 164"/>
                <a:gd name="T80" fmla="*/ 2147483647 w 177"/>
                <a:gd name="T81" fmla="*/ 2147483647 h 1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77"/>
                <a:gd name="T124" fmla="*/ 0 h 164"/>
                <a:gd name="T125" fmla="*/ 177 w 177"/>
                <a:gd name="T126" fmla="*/ 164 h 16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77" h="164">
                  <a:moveTo>
                    <a:pt x="31" y="94"/>
                  </a:moveTo>
                  <a:cubicBezTo>
                    <a:pt x="19" y="94"/>
                    <a:pt x="19" y="94"/>
                    <a:pt x="19" y="94"/>
                  </a:cubicBezTo>
                  <a:cubicBezTo>
                    <a:pt x="9" y="94"/>
                    <a:pt x="1" y="89"/>
                    <a:pt x="1" y="79"/>
                  </a:cubicBezTo>
                  <a:cubicBezTo>
                    <a:pt x="1" y="72"/>
                    <a:pt x="0" y="47"/>
                    <a:pt x="12" y="47"/>
                  </a:cubicBezTo>
                  <a:cubicBezTo>
                    <a:pt x="14" y="47"/>
                    <a:pt x="24" y="55"/>
                    <a:pt x="36" y="55"/>
                  </a:cubicBezTo>
                  <a:cubicBezTo>
                    <a:pt x="40" y="55"/>
                    <a:pt x="44" y="54"/>
                    <a:pt x="48" y="52"/>
                  </a:cubicBezTo>
                  <a:cubicBezTo>
                    <a:pt x="48" y="54"/>
                    <a:pt x="48" y="57"/>
                    <a:pt x="48" y="59"/>
                  </a:cubicBezTo>
                  <a:cubicBezTo>
                    <a:pt x="48" y="67"/>
                    <a:pt x="50" y="75"/>
                    <a:pt x="55" y="82"/>
                  </a:cubicBezTo>
                  <a:cubicBezTo>
                    <a:pt x="46" y="82"/>
                    <a:pt x="37" y="86"/>
                    <a:pt x="31" y="94"/>
                  </a:cubicBezTo>
                  <a:close/>
                  <a:moveTo>
                    <a:pt x="36" y="47"/>
                  </a:moveTo>
                  <a:cubicBezTo>
                    <a:pt x="23" y="47"/>
                    <a:pt x="12" y="36"/>
                    <a:pt x="12" y="23"/>
                  </a:cubicBezTo>
                  <a:cubicBezTo>
                    <a:pt x="12" y="10"/>
                    <a:pt x="23" y="0"/>
                    <a:pt x="36" y="0"/>
                  </a:cubicBezTo>
                  <a:cubicBezTo>
                    <a:pt x="49" y="0"/>
                    <a:pt x="59" y="10"/>
                    <a:pt x="59" y="23"/>
                  </a:cubicBezTo>
                  <a:cubicBezTo>
                    <a:pt x="59" y="36"/>
                    <a:pt x="49" y="47"/>
                    <a:pt x="36" y="47"/>
                  </a:cubicBezTo>
                  <a:close/>
                  <a:moveTo>
                    <a:pt x="129" y="164"/>
                  </a:moveTo>
                  <a:cubicBezTo>
                    <a:pt x="49" y="164"/>
                    <a:pt x="49" y="164"/>
                    <a:pt x="49" y="164"/>
                  </a:cubicBezTo>
                  <a:cubicBezTo>
                    <a:pt x="34" y="164"/>
                    <a:pt x="24" y="155"/>
                    <a:pt x="24" y="140"/>
                  </a:cubicBezTo>
                  <a:cubicBezTo>
                    <a:pt x="24" y="120"/>
                    <a:pt x="29" y="88"/>
                    <a:pt x="56" y="88"/>
                  </a:cubicBezTo>
                  <a:cubicBezTo>
                    <a:pt x="59" y="88"/>
                    <a:pt x="70" y="101"/>
                    <a:pt x="89" y="101"/>
                  </a:cubicBezTo>
                  <a:cubicBezTo>
                    <a:pt x="107" y="101"/>
                    <a:pt x="118" y="88"/>
                    <a:pt x="121" y="88"/>
                  </a:cubicBezTo>
                  <a:cubicBezTo>
                    <a:pt x="148" y="88"/>
                    <a:pt x="153" y="120"/>
                    <a:pt x="153" y="140"/>
                  </a:cubicBezTo>
                  <a:cubicBezTo>
                    <a:pt x="153" y="155"/>
                    <a:pt x="143" y="164"/>
                    <a:pt x="129" y="164"/>
                  </a:cubicBezTo>
                  <a:close/>
                  <a:moveTo>
                    <a:pt x="89" y="94"/>
                  </a:moveTo>
                  <a:cubicBezTo>
                    <a:pt x="69" y="94"/>
                    <a:pt x="53" y="78"/>
                    <a:pt x="53" y="59"/>
                  </a:cubicBezTo>
                  <a:cubicBezTo>
                    <a:pt x="53" y="39"/>
                    <a:pt x="69" y="23"/>
                    <a:pt x="89" y="23"/>
                  </a:cubicBezTo>
                  <a:cubicBezTo>
                    <a:pt x="108" y="23"/>
                    <a:pt x="124" y="39"/>
                    <a:pt x="124" y="59"/>
                  </a:cubicBezTo>
                  <a:cubicBezTo>
                    <a:pt x="124" y="78"/>
                    <a:pt x="108" y="94"/>
                    <a:pt x="89" y="94"/>
                  </a:cubicBezTo>
                  <a:close/>
                  <a:moveTo>
                    <a:pt x="141" y="47"/>
                  </a:moveTo>
                  <a:cubicBezTo>
                    <a:pt x="128" y="47"/>
                    <a:pt x="118" y="36"/>
                    <a:pt x="118" y="23"/>
                  </a:cubicBezTo>
                  <a:cubicBezTo>
                    <a:pt x="118" y="10"/>
                    <a:pt x="128" y="0"/>
                    <a:pt x="141" y="0"/>
                  </a:cubicBezTo>
                  <a:cubicBezTo>
                    <a:pt x="154" y="0"/>
                    <a:pt x="165" y="10"/>
                    <a:pt x="165" y="23"/>
                  </a:cubicBezTo>
                  <a:cubicBezTo>
                    <a:pt x="165" y="36"/>
                    <a:pt x="154" y="47"/>
                    <a:pt x="141" y="47"/>
                  </a:cubicBezTo>
                  <a:close/>
                  <a:moveTo>
                    <a:pt x="159" y="94"/>
                  </a:moveTo>
                  <a:cubicBezTo>
                    <a:pt x="146" y="94"/>
                    <a:pt x="146" y="94"/>
                    <a:pt x="146" y="94"/>
                  </a:cubicBezTo>
                  <a:cubicBezTo>
                    <a:pt x="140" y="86"/>
                    <a:pt x="132" y="82"/>
                    <a:pt x="122" y="82"/>
                  </a:cubicBezTo>
                  <a:cubicBezTo>
                    <a:pt x="127" y="75"/>
                    <a:pt x="130" y="67"/>
                    <a:pt x="130" y="59"/>
                  </a:cubicBezTo>
                  <a:cubicBezTo>
                    <a:pt x="130" y="57"/>
                    <a:pt x="129" y="54"/>
                    <a:pt x="129" y="52"/>
                  </a:cubicBezTo>
                  <a:cubicBezTo>
                    <a:pt x="133" y="54"/>
                    <a:pt x="137" y="55"/>
                    <a:pt x="141" y="55"/>
                  </a:cubicBezTo>
                  <a:cubicBezTo>
                    <a:pt x="154" y="55"/>
                    <a:pt x="163" y="47"/>
                    <a:pt x="165" y="47"/>
                  </a:cubicBezTo>
                  <a:cubicBezTo>
                    <a:pt x="177" y="47"/>
                    <a:pt x="177" y="72"/>
                    <a:pt x="177" y="79"/>
                  </a:cubicBezTo>
                  <a:cubicBezTo>
                    <a:pt x="177" y="89"/>
                    <a:pt x="168" y="94"/>
                    <a:pt x="159" y="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90170" tIns="46990" rIns="90170" bIns="46990"/>
            <a:lstStyle/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" name="Oval 4"/>
            <p:cNvSpPr>
              <a:spLocks noChangeArrowheads="1"/>
            </p:cNvSpPr>
            <p:nvPr/>
          </p:nvSpPr>
          <p:spPr bwMode="auto">
            <a:xfrm rot="2700000">
              <a:off x="1509071" y="2218188"/>
              <a:ext cx="951437" cy="940925"/>
            </a:xfrm>
            <a:prstGeom prst="roundRect">
              <a:avLst/>
            </a:pr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zh-CN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8" name="Freeform 8"/>
            <p:cNvSpPr>
              <a:spLocks noEditPoints="1" noChangeArrowheads="1"/>
            </p:cNvSpPr>
            <p:nvPr/>
          </p:nvSpPr>
          <p:spPr bwMode="auto">
            <a:xfrm>
              <a:off x="1812845" y="2443933"/>
              <a:ext cx="343888" cy="506756"/>
            </a:xfrm>
            <a:custGeom>
              <a:avLst/>
              <a:gdLst>
                <a:gd name="T0" fmla="*/ 2147483647 w 94"/>
                <a:gd name="T1" fmla="*/ 2147483647 h 140"/>
                <a:gd name="T2" fmla="*/ 2147483647 w 94"/>
                <a:gd name="T3" fmla="*/ 2147483647 h 140"/>
                <a:gd name="T4" fmla="*/ 2147483647 w 94"/>
                <a:gd name="T5" fmla="*/ 2147483647 h 140"/>
                <a:gd name="T6" fmla="*/ 2147483647 w 94"/>
                <a:gd name="T7" fmla="*/ 2147483647 h 140"/>
                <a:gd name="T8" fmla="*/ 2147483647 w 94"/>
                <a:gd name="T9" fmla="*/ 2147483647 h 140"/>
                <a:gd name="T10" fmla="*/ 2147483647 w 94"/>
                <a:gd name="T11" fmla="*/ 2147483647 h 140"/>
                <a:gd name="T12" fmla="*/ 0 w 94"/>
                <a:gd name="T13" fmla="*/ 2147483647 h 140"/>
                <a:gd name="T14" fmla="*/ 2147483647 w 94"/>
                <a:gd name="T15" fmla="*/ 2147483647 h 140"/>
                <a:gd name="T16" fmla="*/ 2147483647 w 94"/>
                <a:gd name="T17" fmla="*/ 2147483647 h 140"/>
                <a:gd name="T18" fmla="*/ 0 w 94"/>
                <a:gd name="T19" fmla="*/ 2147483647 h 140"/>
                <a:gd name="T20" fmla="*/ 2147483647 w 94"/>
                <a:gd name="T21" fmla="*/ 0 h 140"/>
                <a:gd name="T22" fmla="*/ 2147483647 w 94"/>
                <a:gd name="T23" fmla="*/ 2147483647 h 140"/>
                <a:gd name="T24" fmla="*/ 2147483647 w 94"/>
                <a:gd name="T25" fmla="*/ 2147483647 h 140"/>
                <a:gd name="T26" fmla="*/ 2147483647 w 94"/>
                <a:gd name="T27" fmla="*/ 2147483647 h 140"/>
                <a:gd name="T28" fmla="*/ 2147483647 w 94"/>
                <a:gd name="T29" fmla="*/ 2147483647 h 140"/>
                <a:gd name="T30" fmla="*/ 2147483647 w 94"/>
                <a:gd name="T31" fmla="*/ 2147483647 h 140"/>
                <a:gd name="T32" fmla="*/ 2147483647 w 94"/>
                <a:gd name="T33" fmla="*/ 2147483647 h 140"/>
                <a:gd name="T34" fmla="*/ 2147483647 w 94"/>
                <a:gd name="T35" fmla="*/ 2147483647 h 140"/>
                <a:gd name="T36" fmla="*/ 2147483647 w 94"/>
                <a:gd name="T37" fmla="*/ 2147483647 h 140"/>
                <a:gd name="T38" fmla="*/ 2147483647 w 94"/>
                <a:gd name="T39" fmla="*/ 2147483647 h 140"/>
                <a:gd name="T40" fmla="*/ 2147483647 w 94"/>
                <a:gd name="T41" fmla="*/ 2147483647 h 140"/>
                <a:gd name="T42" fmla="*/ 2147483647 w 94"/>
                <a:gd name="T43" fmla="*/ 2147483647 h 140"/>
                <a:gd name="T44" fmla="*/ 2147483647 w 94"/>
                <a:gd name="T45" fmla="*/ 2147483647 h 140"/>
                <a:gd name="T46" fmla="*/ 2147483647 w 94"/>
                <a:gd name="T47" fmla="*/ 2147483647 h 140"/>
                <a:gd name="T48" fmla="*/ 2147483647 w 94"/>
                <a:gd name="T49" fmla="*/ 2147483647 h 140"/>
                <a:gd name="T50" fmla="*/ 2147483647 w 94"/>
                <a:gd name="T51" fmla="*/ 2147483647 h 140"/>
                <a:gd name="T52" fmla="*/ 2147483647 w 94"/>
                <a:gd name="T53" fmla="*/ 2147483647 h 140"/>
                <a:gd name="T54" fmla="*/ 2147483647 w 94"/>
                <a:gd name="T55" fmla="*/ 2147483647 h 140"/>
                <a:gd name="T56" fmla="*/ 2147483647 w 94"/>
                <a:gd name="T57" fmla="*/ 2147483647 h 140"/>
                <a:gd name="T58" fmla="*/ 2147483647 w 94"/>
                <a:gd name="T59" fmla="*/ 2147483647 h 140"/>
                <a:gd name="T60" fmla="*/ 2147483647 w 94"/>
                <a:gd name="T61" fmla="*/ 2147483647 h 140"/>
                <a:gd name="T62" fmla="*/ 2147483647 w 94"/>
                <a:gd name="T63" fmla="*/ 2147483647 h 140"/>
                <a:gd name="T64" fmla="*/ 2147483647 w 94"/>
                <a:gd name="T65" fmla="*/ 2147483647 h 140"/>
                <a:gd name="T66" fmla="*/ 2147483647 w 94"/>
                <a:gd name="T67" fmla="*/ 2147483647 h 140"/>
                <a:gd name="T68" fmla="*/ 2147483647 w 94"/>
                <a:gd name="T69" fmla="*/ 2147483647 h 1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4"/>
                <a:gd name="T106" fmla="*/ 0 h 140"/>
                <a:gd name="T107" fmla="*/ 94 w 94"/>
                <a:gd name="T108" fmla="*/ 140 h 14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4" h="140">
                  <a:moveTo>
                    <a:pt x="85" y="44"/>
                  </a:moveTo>
                  <a:cubicBezTo>
                    <a:pt x="84" y="77"/>
                    <a:pt x="61" y="85"/>
                    <a:pt x="45" y="90"/>
                  </a:cubicBezTo>
                  <a:cubicBezTo>
                    <a:pt x="31" y="94"/>
                    <a:pt x="26" y="96"/>
                    <a:pt x="26" y="105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31" y="111"/>
                    <a:pt x="35" y="116"/>
                    <a:pt x="35" y="123"/>
                  </a:cubicBezTo>
                  <a:cubicBezTo>
                    <a:pt x="35" y="132"/>
                    <a:pt x="27" y="140"/>
                    <a:pt x="17" y="140"/>
                  </a:cubicBezTo>
                  <a:cubicBezTo>
                    <a:pt x="8" y="140"/>
                    <a:pt x="0" y="132"/>
                    <a:pt x="0" y="123"/>
                  </a:cubicBezTo>
                  <a:cubicBezTo>
                    <a:pt x="0" y="116"/>
                    <a:pt x="3" y="111"/>
                    <a:pt x="9" y="108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3" y="29"/>
                    <a:pt x="0" y="24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5" y="8"/>
                    <a:pt x="35" y="17"/>
                  </a:cubicBezTo>
                  <a:cubicBezTo>
                    <a:pt x="35" y="24"/>
                    <a:pt x="31" y="29"/>
                    <a:pt x="26" y="33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31" y="76"/>
                    <a:pt x="36" y="74"/>
                    <a:pt x="40" y="73"/>
                  </a:cubicBezTo>
                  <a:cubicBezTo>
                    <a:pt x="57" y="67"/>
                    <a:pt x="67" y="63"/>
                    <a:pt x="67" y="44"/>
                  </a:cubicBezTo>
                  <a:cubicBezTo>
                    <a:pt x="62" y="41"/>
                    <a:pt x="58" y="36"/>
                    <a:pt x="58" y="29"/>
                  </a:cubicBezTo>
                  <a:cubicBezTo>
                    <a:pt x="58" y="19"/>
                    <a:pt x="66" y="11"/>
                    <a:pt x="76" y="11"/>
                  </a:cubicBezTo>
                  <a:cubicBezTo>
                    <a:pt x="86" y="11"/>
                    <a:pt x="94" y="19"/>
                    <a:pt x="94" y="29"/>
                  </a:cubicBezTo>
                  <a:cubicBezTo>
                    <a:pt x="94" y="36"/>
                    <a:pt x="90" y="41"/>
                    <a:pt x="85" y="44"/>
                  </a:cubicBezTo>
                  <a:close/>
                  <a:moveTo>
                    <a:pt x="17" y="9"/>
                  </a:moveTo>
                  <a:cubicBezTo>
                    <a:pt x="13" y="9"/>
                    <a:pt x="9" y="12"/>
                    <a:pt x="9" y="17"/>
                  </a:cubicBezTo>
                  <a:cubicBezTo>
                    <a:pt x="9" y="22"/>
                    <a:pt x="13" y="26"/>
                    <a:pt x="17" y="26"/>
                  </a:cubicBezTo>
                  <a:cubicBezTo>
                    <a:pt x="22" y="26"/>
                    <a:pt x="26" y="22"/>
                    <a:pt x="26" y="17"/>
                  </a:cubicBezTo>
                  <a:cubicBezTo>
                    <a:pt x="26" y="12"/>
                    <a:pt x="22" y="9"/>
                    <a:pt x="17" y="9"/>
                  </a:cubicBezTo>
                  <a:close/>
                  <a:moveTo>
                    <a:pt x="17" y="114"/>
                  </a:moveTo>
                  <a:cubicBezTo>
                    <a:pt x="13" y="114"/>
                    <a:pt x="9" y="118"/>
                    <a:pt x="9" y="123"/>
                  </a:cubicBezTo>
                  <a:cubicBezTo>
                    <a:pt x="9" y="128"/>
                    <a:pt x="13" y="132"/>
                    <a:pt x="17" y="132"/>
                  </a:cubicBezTo>
                  <a:cubicBezTo>
                    <a:pt x="22" y="132"/>
                    <a:pt x="26" y="128"/>
                    <a:pt x="26" y="123"/>
                  </a:cubicBezTo>
                  <a:cubicBezTo>
                    <a:pt x="26" y="118"/>
                    <a:pt x="22" y="114"/>
                    <a:pt x="17" y="114"/>
                  </a:cubicBezTo>
                  <a:close/>
                  <a:moveTo>
                    <a:pt x="76" y="20"/>
                  </a:moveTo>
                  <a:cubicBezTo>
                    <a:pt x="71" y="20"/>
                    <a:pt x="67" y="24"/>
                    <a:pt x="67" y="29"/>
                  </a:cubicBezTo>
                  <a:cubicBezTo>
                    <a:pt x="67" y="34"/>
                    <a:pt x="71" y="38"/>
                    <a:pt x="76" y="38"/>
                  </a:cubicBezTo>
                  <a:cubicBezTo>
                    <a:pt x="81" y="38"/>
                    <a:pt x="85" y="34"/>
                    <a:pt x="85" y="29"/>
                  </a:cubicBezTo>
                  <a:cubicBezTo>
                    <a:pt x="85" y="24"/>
                    <a:pt x="81" y="20"/>
                    <a:pt x="76" y="20"/>
                  </a:cubicBezTo>
                  <a:close/>
                </a:path>
              </a:pathLst>
            </a:custGeom>
            <a:solidFill>
              <a:srgbClr val="F4F5F7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Oval 10"/>
            <p:cNvSpPr>
              <a:spLocks noChangeArrowheads="1"/>
            </p:cNvSpPr>
            <p:nvPr/>
          </p:nvSpPr>
          <p:spPr bwMode="auto">
            <a:xfrm rot="2700000">
              <a:off x="7038097" y="2218188"/>
              <a:ext cx="951438" cy="940925"/>
            </a:xfrm>
            <a:prstGeom prst="roundRect">
              <a:avLst/>
            </a:pr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zh-CN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26" name="Freeform 11"/>
            <p:cNvSpPr>
              <a:spLocks noEditPoints="1" noChangeArrowheads="1"/>
            </p:cNvSpPr>
            <p:nvPr/>
          </p:nvSpPr>
          <p:spPr bwMode="auto">
            <a:xfrm>
              <a:off x="7296914" y="2483658"/>
              <a:ext cx="434189" cy="427305"/>
            </a:xfrm>
            <a:custGeom>
              <a:avLst/>
              <a:gdLst>
                <a:gd name="T0" fmla="*/ 2147483647 w 152"/>
                <a:gd name="T1" fmla="*/ 2147483647 h 152"/>
                <a:gd name="T2" fmla="*/ 2147483647 w 152"/>
                <a:gd name="T3" fmla="*/ 2147483647 h 152"/>
                <a:gd name="T4" fmla="*/ 2147483647 w 152"/>
                <a:gd name="T5" fmla="*/ 2147483647 h 152"/>
                <a:gd name="T6" fmla="*/ 2147483647 w 152"/>
                <a:gd name="T7" fmla="*/ 2147483647 h 152"/>
                <a:gd name="T8" fmla="*/ 0 w 152"/>
                <a:gd name="T9" fmla="*/ 2147483647 h 152"/>
                <a:gd name="T10" fmla="*/ 2147483647 w 152"/>
                <a:gd name="T11" fmla="*/ 0 h 152"/>
                <a:gd name="T12" fmla="*/ 2147483647 w 152"/>
                <a:gd name="T13" fmla="*/ 2147483647 h 152"/>
                <a:gd name="T14" fmla="*/ 2147483647 w 152"/>
                <a:gd name="T15" fmla="*/ 2147483647 h 152"/>
                <a:gd name="T16" fmla="*/ 2147483647 w 152"/>
                <a:gd name="T17" fmla="*/ 2147483647 h 152"/>
                <a:gd name="T18" fmla="*/ 2147483647 w 152"/>
                <a:gd name="T19" fmla="*/ 2147483647 h 152"/>
                <a:gd name="T20" fmla="*/ 2147483647 w 152"/>
                <a:gd name="T21" fmla="*/ 2147483647 h 152"/>
                <a:gd name="T22" fmla="*/ 2147483647 w 152"/>
                <a:gd name="T23" fmla="*/ 2147483647 h 152"/>
                <a:gd name="T24" fmla="*/ 2147483647 w 152"/>
                <a:gd name="T25" fmla="*/ 2147483647 h 152"/>
                <a:gd name="T26" fmla="*/ 2147483647 w 152"/>
                <a:gd name="T27" fmla="*/ 2147483647 h 152"/>
                <a:gd name="T28" fmla="*/ 2147483647 w 152"/>
                <a:gd name="T29" fmla="*/ 2147483647 h 152"/>
                <a:gd name="T30" fmla="*/ 2147483647 w 152"/>
                <a:gd name="T31" fmla="*/ 2147483647 h 15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2"/>
                <a:gd name="T49" fmla="*/ 0 h 152"/>
                <a:gd name="T50" fmla="*/ 152 w 152"/>
                <a:gd name="T51" fmla="*/ 152 h 15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2" h="152">
                  <a:moveTo>
                    <a:pt x="141" y="152"/>
                  </a:moveTo>
                  <a:cubicBezTo>
                    <a:pt x="138" y="152"/>
                    <a:pt x="135" y="151"/>
                    <a:pt x="132" y="148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90" y="124"/>
                    <a:pt x="78" y="128"/>
                    <a:pt x="65" y="128"/>
                  </a:cubicBezTo>
                  <a:cubicBezTo>
                    <a:pt x="29" y="128"/>
                    <a:pt x="0" y="100"/>
                    <a:pt x="0" y="64"/>
                  </a:cubicBezTo>
                  <a:cubicBezTo>
                    <a:pt x="0" y="28"/>
                    <a:pt x="29" y="0"/>
                    <a:pt x="65" y="0"/>
                  </a:cubicBezTo>
                  <a:cubicBezTo>
                    <a:pt x="100" y="0"/>
                    <a:pt x="129" y="28"/>
                    <a:pt x="129" y="64"/>
                  </a:cubicBezTo>
                  <a:cubicBezTo>
                    <a:pt x="129" y="77"/>
                    <a:pt x="125" y="90"/>
                    <a:pt x="118" y="100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51" y="134"/>
                    <a:pt x="152" y="137"/>
                    <a:pt x="152" y="140"/>
                  </a:cubicBezTo>
                  <a:cubicBezTo>
                    <a:pt x="152" y="147"/>
                    <a:pt x="147" y="152"/>
                    <a:pt x="141" y="152"/>
                  </a:cubicBezTo>
                  <a:close/>
                  <a:moveTo>
                    <a:pt x="65" y="23"/>
                  </a:moveTo>
                  <a:cubicBezTo>
                    <a:pt x="42" y="23"/>
                    <a:pt x="24" y="41"/>
                    <a:pt x="24" y="64"/>
                  </a:cubicBezTo>
                  <a:cubicBezTo>
                    <a:pt x="24" y="87"/>
                    <a:pt x="42" y="105"/>
                    <a:pt x="65" y="105"/>
                  </a:cubicBezTo>
                  <a:cubicBezTo>
                    <a:pt x="87" y="105"/>
                    <a:pt x="106" y="87"/>
                    <a:pt x="106" y="64"/>
                  </a:cubicBezTo>
                  <a:cubicBezTo>
                    <a:pt x="106" y="41"/>
                    <a:pt x="87" y="23"/>
                    <a:pt x="65" y="23"/>
                  </a:cubicBezTo>
                  <a:close/>
                </a:path>
              </a:pathLst>
            </a:custGeom>
            <a:solidFill>
              <a:srgbClr val="F4F5F7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502003" y="3886168"/>
            <a:ext cx="1771194" cy="1207287"/>
            <a:chOff x="1467306" y="4749768"/>
            <a:chExt cx="1771194" cy="1207287"/>
          </a:xfrm>
        </p:grpSpPr>
        <p:sp>
          <p:nvSpPr>
            <p:cNvPr id="31" name="PA-矩形 4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657806" y="4749768"/>
              <a:ext cx="1390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2C5A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输入标题</a:t>
              </a:r>
            </a:p>
          </p:txBody>
        </p:sp>
        <p:sp>
          <p:nvSpPr>
            <p:cNvPr id="32" name="PA-矩形 4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467306" y="5344195"/>
              <a:ext cx="1771194" cy="612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M" panose="00020600040101010101" pitchFamily="18" charset="-122"/>
                  <a:sym typeface="+mn-lt"/>
                </a:rPr>
                <a:t>调整文字文本的行间距。点击这里</a:t>
              </a: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2139889" y="52243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3995436" y="2438368"/>
            <a:ext cx="1771194" cy="1207287"/>
            <a:chOff x="1467306" y="4749768"/>
            <a:chExt cx="1771194" cy="1207287"/>
          </a:xfrm>
        </p:grpSpPr>
        <p:sp>
          <p:nvSpPr>
            <p:cNvPr id="35" name="PA-矩形 4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1657806" y="4749768"/>
              <a:ext cx="1390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2C5A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输入标题</a:t>
              </a:r>
            </a:p>
          </p:txBody>
        </p:sp>
        <p:sp>
          <p:nvSpPr>
            <p:cNvPr id="36" name="PA-矩形 4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467306" y="5344195"/>
              <a:ext cx="1771194" cy="612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M" panose="00020600040101010101" pitchFamily="18" charset="-122"/>
                  <a:sym typeface="+mn-lt"/>
                </a:rPr>
                <a:t>调整文字文本的行间距。点击这里</a:t>
              </a: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2139889" y="52243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38" name="组合 37"/>
          <p:cNvGrpSpPr/>
          <p:nvPr/>
        </p:nvGrpSpPr>
        <p:grpSpPr>
          <a:xfrm>
            <a:off x="6488869" y="3886168"/>
            <a:ext cx="1771194" cy="1207287"/>
            <a:chOff x="1467306" y="4749768"/>
            <a:chExt cx="1771194" cy="1207287"/>
          </a:xfrm>
        </p:grpSpPr>
        <p:sp>
          <p:nvSpPr>
            <p:cNvPr id="39" name="PA-矩形 4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1657806" y="4749768"/>
              <a:ext cx="1390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2C5A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输入标题</a:t>
              </a:r>
            </a:p>
          </p:txBody>
        </p:sp>
        <p:sp>
          <p:nvSpPr>
            <p:cNvPr id="40" name="PA-矩形 4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1467306" y="5344195"/>
              <a:ext cx="1771194" cy="612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M" panose="00020600040101010101" pitchFamily="18" charset="-122"/>
                  <a:sym typeface="+mn-lt"/>
                </a:rPr>
                <a:t>调整文字文本的行间距。点击这里</a:t>
              </a: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2139889" y="52243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>
          <a:xfrm>
            <a:off x="8982303" y="2438368"/>
            <a:ext cx="1771194" cy="1207287"/>
            <a:chOff x="1467306" y="4749768"/>
            <a:chExt cx="1771194" cy="1207287"/>
          </a:xfrm>
        </p:grpSpPr>
        <p:sp>
          <p:nvSpPr>
            <p:cNvPr id="43" name="PA-矩形 4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1657806" y="4749768"/>
              <a:ext cx="1390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2C5A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输入标题</a:t>
              </a:r>
            </a:p>
          </p:txBody>
        </p:sp>
        <p:sp>
          <p:nvSpPr>
            <p:cNvPr id="44" name="PA-矩形 4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1467306" y="5344195"/>
              <a:ext cx="1771194" cy="612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M" panose="00020600040101010101" pitchFamily="18" charset="-122"/>
                  <a:sym typeface="+mn-lt"/>
                </a:rPr>
                <a:t>调整文字文本的行间距。点击这里</a:t>
              </a: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2139889" y="52243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375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  <p:cond evt="onBegin" delay="0">
                          <p:tn val="13"/>
                        </p:cond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dur="375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26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3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38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44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8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5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0823873" y="6311900"/>
            <a:ext cx="1368127" cy="546102"/>
            <a:chOff x="3556001" y="3432550"/>
            <a:chExt cx="8635999" cy="3425452"/>
          </a:xfrm>
        </p:grpSpPr>
        <p:sp>
          <p:nvSpPr>
            <p:cNvPr id="17" name="任意多边形: 形状 16"/>
            <p:cNvSpPr/>
            <p:nvPr/>
          </p:nvSpPr>
          <p:spPr>
            <a:xfrm>
              <a:off x="3556001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4684521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/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 flipH="1" flipV="1">
            <a:off x="-3" y="-1"/>
            <a:ext cx="1283589" cy="520701"/>
            <a:chOff x="943430" y="3432550"/>
            <a:chExt cx="8635999" cy="3425452"/>
          </a:xfrm>
        </p:grpSpPr>
        <p:sp>
          <p:nvSpPr>
            <p:cNvPr id="49" name="任意多边形: 形状 48"/>
            <p:cNvSpPr/>
            <p:nvPr/>
          </p:nvSpPr>
          <p:spPr>
            <a:xfrm>
              <a:off x="943430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2071950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 rot="5400000">
            <a:off x="-1339485" y="4543758"/>
            <a:ext cx="3593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gradFill>
                  <a:gsLst>
                    <a:gs pos="38000">
                      <a:srgbClr val="EAECFB"/>
                    </a:gs>
                    <a:gs pos="91000">
                      <a:srgbClr val="EAECFB">
                        <a:alpha val="0"/>
                      </a:srgbClr>
                    </a:gs>
                  </a:gsLst>
                  <a:lin ang="5400000" scaled="0"/>
                </a:gra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MARKETING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964937" y="459503"/>
            <a:ext cx="42621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400" i="1" spc="300">
                <a:gradFill>
                  <a:gsLst>
                    <a:gs pos="39000">
                      <a:srgbClr val="FCA44C"/>
                    </a:gs>
                    <a:gs pos="72000">
                      <a:srgbClr val="F78168"/>
                    </a:gs>
                  </a:gsLst>
                  <a:lin ang="2700000" scaled="0"/>
                </a:gradFill>
                <a:effectLst>
                  <a:outerShdw dist="38100" dir="2700000" algn="tl" rotWithShape="0">
                    <a:srgbClr val="5CB2FC">
                      <a:alpha val="49000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</a:defRPr>
            </a:lvl1pPr>
          </a:lstStyle>
          <a:p>
            <a:r>
              <a:rPr lang="zh-CN" altLang="en-US" dirty="0"/>
              <a:t>营销策略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057416" y="2310291"/>
            <a:ext cx="799400" cy="804694"/>
            <a:chOff x="1501916" y="1764191"/>
            <a:chExt cx="999984" cy="1006606"/>
          </a:xfrm>
        </p:grpSpPr>
        <p:sp>
          <p:nvSpPr>
            <p:cNvPr id="9" name="Oval 10"/>
            <p:cNvSpPr>
              <a:spLocks noChangeArrowheads="1"/>
            </p:cNvSpPr>
            <p:nvPr/>
          </p:nvSpPr>
          <p:spPr bwMode="auto">
            <a:xfrm>
              <a:off x="1501916" y="1764191"/>
              <a:ext cx="999984" cy="1006606"/>
            </a:xfrm>
            <a:prstGeom prst="ellipse">
              <a:avLst/>
            </a:pr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1826646" y="2084492"/>
              <a:ext cx="350524" cy="366006"/>
            </a:xfrm>
            <a:custGeom>
              <a:avLst/>
              <a:gdLst>
                <a:gd name="T0" fmla="*/ 86 w 134"/>
                <a:gd name="T1" fmla="*/ 115 h 140"/>
                <a:gd name="T2" fmla="*/ 82 w 134"/>
                <a:gd name="T3" fmla="*/ 118 h 140"/>
                <a:gd name="T4" fmla="*/ 10 w 134"/>
                <a:gd name="T5" fmla="*/ 115 h 140"/>
                <a:gd name="T6" fmla="*/ 14 w 134"/>
                <a:gd name="T7" fmla="*/ 11 h 140"/>
                <a:gd name="T8" fmla="*/ 86 w 134"/>
                <a:gd name="T9" fmla="*/ 15 h 140"/>
                <a:gd name="T10" fmla="*/ 96 w 134"/>
                <a:gd name="T11" fmla="*/ 16 h 140"/>
                <a:gd name="T12" fmla="*/ 82 w 134"/>
                <a:gd name="T13" fmla="*/ 0 h 140"/>
                <a:gd name="T14" fmla="*/ 0 w 134"/>
                <a:gd name="T15" fmla="*/ 14 h 140"/>
                <a:gd name="T16" fmla="*/ 14 w 134"/>
                <a:gd name="T17" fmla="*/ 140 h 140"/>
                <a:gd name="T18" fmla="*/ 96 w 134"/>
                <a:gd name="T19" fmla="*/ 126 h 140"/>
                <a:gd name="T20" fmla="*/ 96 w 134"/>
                <a:gd name="T21" fmla="*/ 125 h 140"/>
                <a:gd name="T22" fmla="*/ 86 w 134"/>
                <a:gd name="T23" fmla="*/ 87 h 140"/>
                <a:gd name="T24" fmla="*/ 55 w 134"/>
                <a:gd name="T25" fmla="*/ 4 h 140"/>
                <a:gd name="T26" fmla="*/ 55 w 134"/>
                <a:gd name="T27" fmla="*/ 7 h 140"/>
                <a:gd name="T28" fmla="*/ 40 w 134"/>
                <a:gd name="T29" fmla="*/ 5 h 140"/>
                <a:gd name="T30" fmla="*/ 48 w 134"/>
                <a:gd name="T31" fmla="*/ 135 h 140"/>
                <a:gd name="T32" fmla="*/ 48 w 134"/>
                <a:gd name="T33" fmla="*/ 123 h 140"/>
                <a:gd name="T34" fmla="*/ 48 w 134"/>
                <a:gd name="T35" fmla="*/ 135 h 140"/>
                <a:gd name="T36" fmla="*/ 96 w 134"/>
                <a:gd name="T37" fmla="*/ 22 h 140"/>
                <a:gd name="T38" fmla="*/ 62 w 134"/>
                <a:gd name="T39" fmla="*/ 22 h 140"/>
                <a:gd name="T40" fmla="*/ 51 w 134"/>
                <a:gd name="T41" fmla="*/ 70 h 140"/>
                <a:gd name="T42" fmla="*/ 66 w 134"/>
                <a:gd name="T43" fmla="*/ 81 h 140"/>
                <a:gd name="T44" fmla="*/ 83 w 134"/>
                <a:gd name="T45" fmla="*/ 81 h 140"/>
                <a:gd name="T46" fmla="*/ 96 w 134"/>
                <a:gd name="T47" fmla="*/ 81 h 140"/>
                <a:gd name="T48" fmla="*/ 134 w 134"/>
                <a:gd name="T49" fmla="*/ 70 h 140"/>
                <a:gd name="T50" fmla="*/ 124 w 134"/>
                <a:gd name="T51" fmla="*/ 22 h 140"/>
                <a:gd name="T52" fmla="*/ 124 w 134"/>
                <a:gd name="T53" fmla="*/ 74 h 140"/>
                <a:gd name="T54" fmla="*/ 86 w 134"/>
                <a:gd name="T55" fmla="*/ 74 h 140"/>
                <a:gd name="T56" fmla="*/ 58 w 134"/>
                <a:gd name="T57" fmla="*/ 70 h 140"/>
                <a:gd name="T58" fmla="*/ 62 w 134"/>
                <a:gd name="T59" fmla="*/ 29 h 140"/>
                <a:gd name="T60" fmla="*/ 96 w 134"/>
                <a:gd name="T61" fmla="*/ 29 h 140"/>
                <a:gd name="T62" fmla="*/ 127 w 134"/>
                <a:gd name="T63" fmla="*/ 33 h 140"/>
                <a:gd name="T64" fmla="*/ 82 w 134"/>
                <a:gd name="T65" fmla="*/ 37 h 140"/>
                <a:gd name="T66" fmla="*/ 109 w 134"/>
                <a:gd name="T67" fmla="*/ 56 h 140"/>
                <a:gd name="T68" fmla="*/ 88 w 134"/>
                <a:gd name="T69" fmla="*/ 62 h 140"/>
                <a:gd name="T70" fmla="*/ 101 w 134"/>
                <a:gd name="T71" fmla="*/ 64 h 140"/>
                <a:gd name="T72" fmla="*/ 109 w 134"/>
                <a:gd name="T73" fmla="*/ 65 h 140"/>
                <a:gd name="T74" fmla="*/ 102 w 134"/>
                <a:gd name="T75" fmla="*/ 66 h 140"/>
                <a:gd name="T76" fmla="*/ 86 w 134"/>
                <a:gd name="T77" fmla="*/ 69 h 140"/>
                <a:gd name="T78" fmla="*/ 86 w 134"/>
                <a:gd name="T79" fmla="*/ 61 h 140"/>
                <a:gd name="T80" fmla="*/ 87 w 134"/>
                <a:gd name="T81" fmla="*/ 57 h 140"/>
                <a:gd name="T82" fmla="*/ 81 w 134"/>
                <a:gd name="T83" fmla="*/ 39 h 140"/>
                <a:gd name="T84" fmla="*/ 78 w 134"/>
                <a:gd name="T85" fmla="*/ 37 h 140"/>
                <a:gd name="T86" fmla="*/ 78 w 134"/>
                <a:gd name="T87" fmla="*/ 33 h 140"/>
                <a:gd name="T88" fmla="*/ 80 w 134"/>
                <a:gd name="T89" fmla="*/ 3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4" h="140">
                  <a:moveTo>
                    <a:pt x="86" y="87"/>
                  </a:moveTo>
                  <a:cubicBezTo>
                    <a:pt x="86" y="115"/>
                    <a:pt x="86" y="115"/>
                    <a:pt x="86" y="115"/>
                  </a:cubicBezTo>
                  <a:cubicBezTo>
                    <a:pt x="86" y="115"/>
                    <a:pt x="86" y="115"/>
                    <a:pt x="86" y="115"/>
                  </a:cubicBezTo>
                  <a:cubicBezTo>
                    <a:pt x="86" y="117"/>
                    <a:pt x="84" y="118"/>
                    <a:pt x="82" y="118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12" y="118"/>
                    <a:pt x="10" y="117"/>
                    <a:pt x="10" y="1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3"/>
                    <a:pt x="12" y="11"/>
                    <a:pt x="14" y="11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4" y="11"/>
                    <a:pt x="86" y="13"/>
                    <a:pt x="86" y="15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6"/>
                    <a:pt x="90" y="0"/>
                    <a:pt x="8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34"/>
                    <a:pt x="6" y="140"/>
                    <a:pt x="14" y="140"/>
                  </a:cubicBezTo>
                  <a:cubicBezTo>
                    <a:pt x="82" y="140"/>
                    <a:pt x="82" y="140"/>
                    <a:pt x="82" y="140"/>
                  </a:cubicBezTo>
                  <a:cubicBezTo>
                    <a:pt x="90" y="140"/>
                    <a:pt x="96" y="134"/>
                    <a:pt x="96" y="126"/>
                  </a:cubicBezTo>
                  <a:cubicBezTo>
                    <a:pt x="96" y="126"/>
                    <a:pt x="96" y="126"/>
                    <a:pt x="96" y="126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86" y="87"/>
                    <a:pt x="86" y="87"/>
                    <a:pt x="86" y="87"/>
                  </a:cubicBezTo>
                  <a:close/>
                  <a:moveTo>
                    <a:pt x="42" y="4"/>
                  </a:moveTo>
                  <a:cubicBezTo>
                    <a:pt x="55" y="4"/>
                    <a:pt x="55" y="4"/>
                    <a:pt x="55" y="4"/>
                  </a:cubicBezTo>
                  <a:cubicBezTo>
                    <a:pt x="55" y="4"/>
                    <a:pt x="56" y="4"/>
                    <a:pt x="56" y="5"/>
                  </a:cubicBezTo>
                  <a:cubicBezTo>
                    <a:pt x="56" y="6"/>
                    <a:pt x="55" y="7"/>
                    <a:pt x="55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1" y="7"/>
                    <a:pt x="40" y="6"/>
                    <a:pt x="40" y="5"/>
                  </a:cubicBezTo>
                  <a:cubicBezTo>
                    <a:pt x="40" y="4"/>
                    <a:pt x="41" y="4"/>
                    <a:pt x="42" y="4"/>
                  </a:cubicBezTo>
                  <a:close/>
                  <a:moveTo>
                    <a:pt x="48" y="135"/>
                  </a:moveTo>
                  <a:cubicBezTo>
                    <a:pt x="45" y="135"/>
                    <a:pt x="42" y="133"/>
                    <a:pt x="42" y="129"/>
                  </a:cubicBezTo>
                  <a:cubicBezTo>
                    <a:pt x="42" y="125"/>
                    <a:pt x="45" y="123"/>
                    <a:pt x="48" y="123"/>
                  </a:cubicBezTo>
                  <a:cubicBezTo>
                    <a:pt x="52" y="123"/>
                    <a:pt x="54" y="125"/>
                    <a:pt x="54" y="129"/>
                  </a:cubicBezTo>
                  <a:cubicBezTo>
                    <a:pt x="54" y="133"/>
                    <a:pt x="52" y="135"/>
                    <a:pt x="48" y="135"/>
                  </a:cubicBezTo>
                  <a:close/>
                  <a:moveTo>
                    <a:pt x="124" y="22"/>
                  </a:moveTo>
                  <a:cubicBezTo>
                    <a:pt x="96" y="22"/>
                    <a:pt x="96" y="22"/>
                    <a:pt x="96" y="22"/>
                  </a:cubicBezTo>
                  <a:cubicBezTo>
                    <a:pt x="86" y="22"/>
                    <a:pt x="86" y="22"/>
                    <a:pt x="86" y="2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56" y="22"/>
                    <a:pt x="51" y="27"/>
                    <a:pt x="51" y="33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6"/>
                    <a:pt x="56" y="81"/>
                    <a:pt x="62" y="81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6" y="81"/>
                    <a:pt x="86" y="81"/>
                    <a:pt x="8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124" y="81"/>
                    <a:pt x="124" y="81"/>
                    <a:pt x="124" y="81"/>
                  </a:cubicBezTo>
                  <a:cubicBezTo>
                    <a:pt x="129" y="81"/>
                    <a:pt x="134" y="76"/>
                    <a:pt x="134" y="70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34" y="27"/>
                    <a:pt x="129" y="22"/>
                    <a:pt x="124" y="22"/>
                  </a:cubicBezTo>
                  <a:close/>
                  <a:moveTo>
                    <a:pt x="127" y="70"/>
                  </a:moveTo>
                  <a:cubicBezTo>
                    <a:pt x="127" y="72"/>
                    <a:pt x="126" y="74"/>
                    <a:pt x="124" y="74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86" y="74"/>
                    <a:pt x="86" y="74"/>
                    <a:pt x="86" y="7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0" y="74"/>
                    <a:pt x="58" y="72"/>
                    <a:pt x="58" y="70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0"/>
                    <a:pt x="60" y="29"/>
                    <a:pt x="62" y="29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124" y="29"/>
                    <a:pt x="124" y="29"/>
                    <a:pt x="124" y="29"/>
                  </a:cubicBezTo>
                  <a:cubicBezTo>
                    <a:pt x="126" y="29"/>
                    <a:pt x="127" y="30"/>
                    <a:pt x="127" y="33"/>
                  </a:cubicBezTo>
                  <a:lnTo>
                    <a:pt x="127" y="70"/>
                  </a:lnTo>
                  <a:close/>
                  <a:moveTo>
                    <a:pt x="82" y="37"/>
                  </a:moveTo>
                  <a:cubicBezTo>
                    <a:pt x="112" y="41"/>
                    <a:pt x="112" y="41"/>
                    <a:pt x="112" y="41"/>
                  </a:cubicBezTo>
                  <a:cubicBezTo>
                    <a:pt x="109" y="56"/>
                    <a:pt x="109" y="56"/>
                    <a:pt x="109" y="56"/>
                  </a:cubicBezTo>
                  <a:cubicBezTo>
                    <a:pt x="90" y="57"/>
                    <a:pt x="90" y="57"/>
                    <a:pt x="90" y="57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9" y="62"/>
                    <a:pt x="89" y="63"/>
                    <a:pt x="90" y="64"/>
                  </a:cubicBezTo>
                  <a:cubicBezTo>
                    <a:pt x="101" y="64"/>
                    <a:pt x="101" y="64"/>
                    <a:pt x="101" y="64"/>
                  </a:cubicBezTo>
                  <a:cubicBezTo>
                    <a:pt x="102" y="62"/>
                    <a:pt x="103" y="61"/>
                    <a:pt x="105" y="61"/>
                  </a:cubicBezTo>
                  <a:cubicBezTo>
                    <a:pt x="107" y="61"/>
                    <a:pt x="109" y="63"/>
                    <a:pt x="109" y="65"/>
                  </a:cubicBezTo>
                  <a:cubicBezTo>
                    <a:pt x="109" y="67"/>
                    <a:pt x="107" y="69"/>
                    <a:pt x="105" y="69"/>
                  </a:cubicBezTo>
                  <a:cubicBezTo>
                    <a:pt x="103" y="69"/>
                    <a:pt x="102" y="68"/>
                    <a:pt x="102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8"/>
                    <a:pt x="87" y="69"/>
                    <a:pt x="86" y="69"/>
                  </a:cubicBezTo>
                  <a:cubicBezTo>
                    <a:pt x="84" y="69"/>
                    <a:pt x="82" y="67"/>
                    <a:pt x="82" y="65"/>
                  </a:cubicBezTo>
                  <a:cubicBezTo>
                    <a:pt x="82" y="63"/>
                    <a:pt x="84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77" y="37"/>
                    <a:pt x="76" y="36"/>
                    <a:pt x="76" y="35"/>
                  </a:cubicBezTo>
                  <a:cubicBezTo>
                    <a:pt x="76" y="34"/>
                    <a:pt x="77" y="33"/>
                    <a:pt x="78" y="33"/>
                  </a:cubicBezTo>
                  <a:cubicBezTo>
                    <a:pt x="79" y="33"/>
                    <a:pt x="80" y="34"/>
                    <a:pt x="80" y="35"/>
                  </a:cubicBezTo>
                  <a:cubicBezTo>
                    <a:pt x="80" y="35"/>
                    <a:pt x="80" y="35"/>
                    <a:pt x="80" y="35"/>
                  </a:cubicBezTo>
                  <a:lnTo>
                    <a:pt x="82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057416" y="4440406"/>
            <a:ext cx="799400" cy="804694"/>
            <a:chOff x="1501916" y="4428791"/>
            <a:chExt cx="999984" cy="1006606"/>
          </a:xfrm>
        </p:grpSpPr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1501916" y="4428791"/>
              <a:ext cx="999984" cy="1006606"/>
            </a:xfrm>
            <a:prstGeom prst="ellipse">
              <a:avLst/>
            </a:pr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4" name="Freeform 19"/>
            <p:cNvSpPr>
              <a:spLocks noEditPoints="1"/>
            </p:cNvSpPr>
            <p:nvPr/>
          </p:nvSpPr>
          <p:spPr bwMode="auto">
            <a:xfrm>
              <a:off x="1818906" y="4773972"/>
              <a:ext cx="366006" cy="316246"/>
            </a:xfrm>
            <a:custGeom>
              <a:avLst/>
              <a:gdLst>
                <a:gd name="T0" fmla="*/ 33 w 140"/>
                <a:gd name="T1" fmla="*/ 121 h 121"/>
                <a:gd name="T2" fmla="*/ 33 w 140"/>
                <a:gd name="T3" fmla="*/ 97 h 121"/>
                <a:gd name="T4" fmla="*/ 115 w 140"/>
                <a:gd name="T5" fmla="*/ 97 h 121"/>
                <a:gd name="T6" fmla="*/ 115 w 140"/>
                <a:gd name="T7" fmla="*/ 121 h 121"/>
                <a:gd name="T8" fmla="*/ 115 w 140"/>
                <a:gd name="T9" fmla="*/ 97 h 121"/>
                <a:gd name="T10" fmla="*/ 133 w 140"/>
                <a:gd name="T11" fmla="*/ 103 h 121"/>
                <a:gd name="T12" fmla="*/ 115 w 140"/>
                <a:gd name="T13" fmla="*/ 95 h 121"/>
                <a:gd name="T14" fmla="*/ 45 w 140"/>
                <a:gd name="T15" fmla="*/ 103 h 121"/>
                <a:gd name="T16" fmla="*/ 20 w 140"/>
                <a:gd name="T17" fmla="*/ 103 h 121"/>
                <a:gd name="T18" fmla="*/ 6 w 140"/>
                <a:gd name="T19" fmla="*/ 103 h 121"/>
                <a:gd name="T20" fmla="*/ 0 w 140"/>
                <a:gd name="T21" fmla="*/ 72 h 121"/>
                <a:gd name="T22" fmla="*/ 17 w 140"/>
                <a:gd name="T23" fmla="*/ 44 h 121"/>
                <a:gd name="T24" fmla="*/ 44 w 140"/>
                <a:gd name="T25" fmla="*/ 40 h 121"/>
                <a:gd name="T26" fmla="*/ 49 w 140"/>
                <a:gd name="T27" fmla="*/ 88 h 121"/>
                <a:gd name="T28" fmla="*/ 140 w 140"/>
                <a:gd name="T29" fmla="*/ 96 h 121"/>
                <a:gd name="T30" fmla="*/ 39 w 140"/>
                <a:gd name="T31" fmla="*/ 47 h 121"/>
                <a:gd name="T32" fmla="*/ 23 w 140"/>
                <a:gd name="T33" fmla="*/ 48 h 121"/>
                <a:gd name="T34" fmla="*/ 9 w 140"/>
                <a:gd name="T35" fmla="*/ 69 h 121"/>
                <a:gd name="T36" fmla="*/ 12 w 140"/>
                <a:gd name="T37" fmla="*/ 73 h 121"/>
                <a:gd name="T38" fmla="*/ 41 w 140"/>
                <a:gd name="T39" fmla="*/ 71 h 121"/>
                <a:gd name="T40" fmla="*/ 139 w 140"/>
                <a:gd name="T41" fmla="*/ 73 h 121"/>
                <a:gd name="T42" fmla="*/ 99 w 140"/>
                <a:gd name="T43" fmla="*/ 56 h 121"/>
                <a:gd name="T44" fmla="*/ 129 w 140"/>
                <a:gd name="T45" fmla="*/ 84 h 121"/>
                <a:gd name="T46" fmla="*/ 139 w 140"/>
                <a:gd name="T47" fmla="*/ 34 h 121"/>
                <a:gd name="T48" fmla="*/ 99 w 140"/>
                <a:gd name="T49" fmla="*/ 23 h 121"/>
                <a:gd name="T50" fmla="*/ 139 w 140"/>
                <a:gd name="T51" fmla="*/ 51 h 121"/>
                <a:gd name="T52" fmla="*/ 64 w 140"/>
                <a:gd name="T53" fmla="*/ 84 h 121"/>
                <a:gd name="T54" fmla="*/ 94 w 140"/>
                <a:gd name="T55" fmla="*/ 56 h 121"/>
                <a:gd name="T56" fmla="*/ 53 w 140"/>
                <a:gd name="T57" fmla="*/ 73 h 121"/>
                <a:gd name="T58" fmla="*/ 94 w 140"/>
                <a:gd name="T59" fmla="*/ 23 h 121"/>
                <a:gd name="T60" fmla="*/ 53 w 140"/>
                <a:gd name="T61" fmla="*/ 34 h 121"/>
                <a:gd name="T62" fmla="*/ 94 w 140"/>
                <a:gd name="T63" fmla="*/ 51 h 121"/>
                <a:gd name="T64" fmla="*/ 69 w 140"/>
                <a:gd name="T65" fmla="*/ 11 h 121"/>
                <a:gd name="T66" fmla="*/ 69 w 140"/>
                <a:gd name="T67" fmla="*/ 11 h 121"/>
                <a:gd name="T68" fmla="*/ 78 w 140"/>
                <a:gd name="T69" fmla="*/ 10 h 121"/>
                <a:gd name="T70" fmla="*/ 99 w 140"/>
                <a:gd name="T71" fmla="*/ 21 h 121"/>
                <a:gd name="T72" fmla="*/ 99 w 140"/>
                <a:gd name="T73" fmla="*/ 21 h 121"/>
                <a:gd name="T74" fmla="*/ 114 w 140"/>
                <a:gd name="T75" fmla="*/ 1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0" h="120">
                  <a:moveTo>
                    <a:pt x="45" y="109"/>
                  </a:moveTo>
                  <a:cubicBezTo>
                    <a:pt x="45" y="116"/>
                    <a:pt x="39" y="121"/>
                    <a:pt x="33" y="121"/>
                  </a:cubicBezTo>
                  <a:cubicBezTo>
                    <a:pt x="26" y="121"/>
                    <a:pt x="21" y="116"/>
                    <a:pt x="21" y="109"/>
                  </a:cubicBezTo>
                  <a:cubicBezTo>
                    <a:pt x="21" y="103"/>
                    <a:pt x="26" y="97"/>
                    <a:pt x="33" y="97"/>
                  </a:cubicBezTo>
                  <a:cubicBezTo>
                    <a:pt x="39" y="97"/>
                    <a:pt x="45" y="103"/>
                    <a:pt x="45" y="109"/>
                  </a:cubicBezTo>
                  <a:close/>
                  <a:moveTo>
                    <a:pt x="115" y="97"/>
                  </a:moveTo>
                  <a:cubicBezTo>
                    <a:pt x="108" y="97"/>
                    <a:pt x="103" y="103"/>
                    <a:pt x="103" y="109"/>
                  </a:cubicBezTo>
                  <a:cubicBezTo>
                    <a:pt x="103" y="116"/>
                    <a:pt x="108" y="121"/>
                    <a:pt x="115" y="121"/>
                  </a:cubicBezTo>
                  <a:cubicBezTo>
                    <a:pt x="121" y="121"/>
                    <a:pt x="126" y="116"/>
                    <a:pt x="126" y="109"/>
                  </a:cubicBezTo>
                  <a:cubicBezTo>
                    <a:pt x="126" y="103"/>
                    <a:pt x="121" y="97"/>
                    <a:pt x="115" y="97"/>
                  </a:cubicBezTo>
                  <a:close/>
                  <a:moveTo>
                    <a:pt x="140" y="96"/>
                  </a:moveTo>
                  <a:cubicBezTo>
                    <a:pt x="140" y="100"/>
                    <a:pt x="137" y="103"/>
                    <a:pt x="133" y="103"/>
                  </a:cubicBezTo>
                  <a:cubicBezTo>
                    <a:pt x="127" y="103"/>
                    <a:pt x="127" y="103"/>
                    <a:pt x="127" y="103"/>
                  </a:cubicBezTo>
                  <a:cubicBezTo>
                    <a:pt x="125" y="98"/>
                    <a:pt x="120" y="95"/>
                    <a:pt x="115" y="95"/>
                  </a:cubicBezTo>
                  <a:cubicBezTo>
                    <a:pt x="109" y="95"/>
                    <a:pt x="104" y="98"/>
                    <a:pt x="102" y="103"/>
                  </a:cubicBezTo>
                  <a:cubicBezTo>
                    <a:pt x="45" y="103"/>
                    <a:pt x="45" y="103"/>
                    <a:pt x="45" y="103"/>
                  </a:cubicBezTo>
                  <a:cubicBezTo>
                    <a:pt x="43" y="98"/>
                    <a:pt x="38" y="95"/>
                    <a:pt x="33" y="95"/>
                  </a:cubicBezTo>
                  <a:cubicBezTo>
                    <a:pt x="27" y="95"/>
                    <a:pt x="22" y="98"/>
                    <a:pt x="20" y="103"/>
                  </a:cubicBezTo>
                  <a:cubicBezTo>
                    <a:pt x="13" y="103"/>
                    <a:pt x="13" y="103"/>
                    <a:pt x="13" y="103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3" y="103"/>
                    <a:pt x="0" y="101"/>
                    <a:pt x="0" y="9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69"/>
                    <a:pt x="2" y="65"/>
                    <a:pt x="3" y="63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9" y="42"/>
                    <a:pt x="23" y="40"/>
                    <a:pt x="25" y="40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7" y="40"/>
                    <a:pt x="49" y="42"/>
                    <a:pt x="49" y="45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133" y="88"/>
                    <a:pt x="133" y="88"/>
                    <a:pt x="133" y="88"/>
                  </a:cubicBezTo>
                  <a:cubicBezTo>
                    <a:pt x="137" y="88"/>
                    <a:pt x="140" y="91"/>
                    <a:pt x="140" y="96"/>
                  </a:cubicBezTo>
                  <a:close/>
                  <a:moveTo>
                    <a:pt x="41" y="49"/>
                  </a:moveTo>
                  <a:cubicBezTo>
                    <a:pt x="41" y="48"/>
                    <a:pt x="40" y="47"/>
                    <a:pt x="39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5" y="47"/>
                    <a:pt x="24" y="47"/>
                    <a:pt x="23" y="48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0" y="66"/>
                    <a:pt x="9" y="68"/>
                    <a:pt x="9" y="69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9" y="72"/>
                    <a:pt x="10" y="73"/>
                    <a:pt x="12" y="73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40" y="73"/>
                    <a:pt x="41" y="72"/>
                    <a:pt x="41" y="71"/>
                  </a:cubicBezTo>
                  <a:lnTo>
                    <a:pt x="41" y="49"/>
                  </a:lnTo>
                  <a:close/>
                  <a:moveTo>
                    <a:pt x="139" y="73"/>
                  </a:moveTo>
                  <a:cubicBezTo>
                    <a:pt x="139" y="56"/>
                    <a:pt x="139" y="56"/>
                    <a:pt x="139" y="56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129" y="84"/>
                    <a:pt x="129" y="84"/>
                    <a:pt x="129" y="84"/>
                  </a:cubicBezTo>
                  <a:cubicBezTo>
                    <a:pt x="135" y="84"/>
                    <a:pt x="139" y="79"/>
                    <a:pt x="139" y="73"/>
                  </a:cubicBezTo>
                  <a:close/>
                  <a:moveTo>
                    <a:pt x="139" y="34"/>
                  </a:moveTo>
                  <a:cubicBezTo>
                    <a:pt x="139" y="28"/>
                    <a:pt x="135" y="23"/>
                    <a:pt x="129" y="23"/>
                  </a:cubicBezTo>
                  <a:cubicBezTo>
                    <a:pt x="99" y="23"/>
                    <a:pt x="99" y="23"/>
                    <a:pt x="99" y="23"/>
                  </a:cubicBezTo>
                  <a:cubicBezTo>
                    <a:pt x="99" y="51"/>
                    <a:pt x="99" y="51"/>
                    <a:pt x="99" y="51"/>
                  </a:cubicBezTo>
                  <a:cubicBezTo>
                    <a:pt x="139" y="51"/>
                    <a:pt x="139" y="51"/>
                    <a:pt x="139" y="51"/>
                  </a:cubicBezTo>
                  <a:lnTo>
                    <a:pt x="139" y="34"/>
                  </a:lnTo>
                  <a:close/>
                  <a:moveTo>
                    <a:pt x="64" y="84"/>
                  </a:moveTo>
                  <a:cubicBezTo>
                    <a:pt x="94" y="84"/>
                    <a:pt x="94" y="84"/>
                    <a:pt x="94" y="84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3" y="79"/>
                    <a:pt x="58" y="84"/>
                    <a:pt x="64" y="84"/>
                  </a:cubicBezTo>
                  <a:close/>
                  <a:moveTo>
                    <a:pt x="94" y="23"/>
                  </a:moveTo>
                  <a:cubicBezTo>
                    <a:pt x="64" y="23"/>
                    <a:pt x="64" y="23"/>
                    <a:pt x="64" y="23"/>
                  </a:cubicBezTo>
                  <a:cubicBezTo>
                    <a:pt x="58" y="23"/>
                    <a:pt x="53" y="28"/>
                    <a:pt x="53" y="34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94" y="51"/>
                    <a:pt x="94" y="51"/>
                    <a:pt x="94" y="51"/>
                  </a:cubicBezTo>
                  <a:lnTo>
                    <a:pt x="94" y="23"/>
                  </a:lnTo>
                  <a:close/>
                  <a:moveTo>
                    <a:pt x="69" y="11"/>
                  </a:moveTo>
                  <a:cubicBezTo>
                    <a:pt x="72" y="0"/>
                    <a:pt x="90" y="5"/>
                    <a:pt x="94" y="21"/>
                  </a:cubicBezTo>
                  <a:cubicBezTo>
                    <a:pt x="94" y="21"/>
                    <a:pt x="65" y="24"/>
                    <a:pt x="69" y="11"/>
                  </a:cubicBezTo>
                  <a:close/>
                  <a:moveTo>
                    <a:pt x="91" y="19"/>
                  </a:moveTo>
                  <a:cubicBezTo>
                    <a:pt x="91" y="19"/>
                    <a:pt x="84" y="10"/>
                    <a:pt x="78" y="10"/>
                  </a:cubicBezTo>
                  <a:cubicBezTo>
                    <a:pt x="72" y="10"/>
                    <a:pt x="75" y="18"/>
                    <a:pt x="91" y="19"/>
                  </a:cubicBezTo>
                  <a:close/>
                  <a:moveTo>
                    <a:pt x="99" y="21"/>
                  </a:moveTo>
                  <a:cubicBezTo>
                    <a:pt x="102" y="5"/>
                    <a:pt x="121" y="0"/>
                    <a:pt x="124" y="11"/>
                  </a:cubicBezTo>
                  <a:cubicBezTo>
                    <a:pt x="127" y="24"/>
                    <a:pt x="99" y="21"/>
                    <a:pt x="99" y="21"/>
                  </a:cubicBezTo>
                  <a:close/>
                  <a:moveTo>
                    <a:pt x="102" y="19"/>
                  </a:moveTo>
                  <a:cubicBezTo>
                    <a:pt x="117" y="18"/>
                    <a:pt x="120" y="10"/>
                    <a:pt x="114" y="10"/>
                  </a:cubicBezTo>
                  <a:cubicBezTo>
                    <a:pt x="108" y="10"/>
                    <a:pt x="102" y="19"/>
                    <a:pt x="102" y="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cxnSp>
        <p:nvCxnSpPr>
          <p:cNvPr id="26" name="直接连接符 25"/>
          <p:cNvCxnSpPr/>
          <p:nvPr/>
        </p:nvCxnSpPr>
        <p:spPr>
          <a:xfrm flipH="1">
            <a:off x="1457116" y="3336060"/>
            <a:ext cx="0" cy="883271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2292806" y="2158968"/>
            <a:ext cx="5784394" cy="1245388"/>
            <a:chOff x="654506" y="1562068"/>
            <a:chExt cx="5784394" cy="1245388"/>
          </a:xfrm>
        </p:grpSpPr>
        <p:grpSp>
          <p:nvGrpSpPr>
            <p:cNvPr id="32" name="组合 31"/>
            <p:cNvGrpSpPr/>
            <p:nvPr/>
          </p:nvGrpSpPr>
          <p:grpSpPr>
            <a:xfrm>
              <a:off x="654506" y="1562068"/>
              <a:ext cx="5784394" cy="1245388"/>
              <a:chOff x="413206" y="3086068"/>
              <a:chExt cx="5784394" cy="1245388"/>
            </a:xfrm>
          </p:grpSpPr>
          <p:sp>
            <p:nvSpPr>
              <p:cNvPr id="34" name="PA-矩形 4"/>
              <p:cNvSpPr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413206" y="3086068"/>
                <a:ext cx="283579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 anchorCtr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400" b="1" dirty="0">
                    <a:solidFill>
                      <a:srgbClr val="2C5AB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 M" panose="00020600040101010101" pitchFamily="18" charset="-122"/>
                    <a:sym typeface="+mn-lt"/>
                  </a:rPr>
                  <a:t>01.</a:t>
                </a:r>
                <a:r>
                  <a:rPr lang="zh-CN" altLang="en-US" sz="2400" b="1" dirty="0">
                    <a:solidFill>
                      <a:srgbClr val="2C5AB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 M" panose="00020600040101010101" pitchFamily="18" charset="-122"/>
                    <a:sym typeface="+mn-lt"/>
                  </a:rPr>
                  <a:t>输入标题</a:t>
                </a:r>
              </a:p>
            </p:txBody>
          </p:sp>
          <p:sp>
            <p:nvSpPr>
              <p:cNvPr id="35" name="PA-矩形 4"/>
              <p:cNvSpPr>
                <a:spLocks noChangeArrowheads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413206" y="3718596"/>
                <a:ext cx="5784394" cy="6128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 anchorCtr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OPPOSans M" panose="00020600040101010101" pitchFamily="18" charset="-122"/>
                    <a:sym typeface="+mn-lt"/>
                  </a:rPr>
                  <a:t>请在这里替换文字文案，调整文字文本的行间距。点击这里，输入您的文本文字，更改文字的颜色或者大小属性</a:t>
                </a:r>
              </a:p>
            </p:txBody>
          </p:sp>
        </p:grpSp>
        <p:cxnSp>
          <p:nvCxnSpPr>
            <p:cNvPr id="33" name="直接连接符 32"/>
            <p:cNvCxnSpPr/>
            <p:nvPr/>
          </p:nvCxnSpPr>
          <p:spPr>
            <a:xfrm>
              <a:off x="686377" y="20366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2292806" y="4216368"/>
            <a:ext cx="5784394" cy="1245388"/>
            <a:chOff x="654506" y="1562068"/>
            <a:chExt cx="5784394" cy="1245388"/>
          </a:xfrm>
        </p:grpSpPr>
        <p:grpSp>
          <p:nvGrpSpPr>
            <p:cNvPr id="37" name="组合 36"/>
            <p:cNvGrpSpPr/>
            <p:nvPr/>
          </p:nvGrpSpPr>
          <p:grpSpPr>
            <a:xfrm>
              <a:off x="654506" y="1562068"/>
              <a:ext cx="5784394" cy="1245388"/>
              <a:chOff x="413206" y="3086068"/>
              <a:chExt cx="5784394" cy="1245388"/>
            </a:xfrm>
          </p:grpSpPr>
          <p:sp>
            <p:nvSpPr>
              <p:cNvPr id="39" name="PA-矩形 4"/>
              <p:cNvSpPr>
                <a:spLocks noChangeArrowheads="1"/>
              </p:cNvSpPr>
              <p:nvPr>
                <p:custDataLst>
                  <p:tags r:id="rId1"/>
                </p:custDataLst>
              </p:nvPr>
            </p:nvSpPr>
            <p:spPr bwMode="auto">
              <a:xfrm>
                <a:off x="413206" y="3086068"/>
                <a:ext cx="283579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2C5AB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 M" panose="00020600040101010101" pitchFamily="18" charset="-122"/>
                    <a:sym typeface="+mn-lt"/>
                  </a:rPr>
                  <a:t>02.</a:t>
                </a:r>
                <a:r>
                  <a:rPr lang="zh-CN" altLang="en-US" sz="2400" b="1" dirty="0">
                    <a:solidFill>
                      <a:srgbClr val="2C5AB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 M" panose="00020600040101010101" pitchFamily="18" charset="-122"/>
                    <a:sym typeface="+mn-lt"/>
                  </a:rPr>
                  <a:t>输入标题</a:t>
                </a:r>
              </a:p>
            </p:txBody>
          </p:sp>
          <p:sp>
            <p:nvSpPr>
              <p:cNvPr id="40" name="PA-矩形 4"/>
              <p:cNvSpPr>
                <a:spLocks noChangeArrowheads="1"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413206" y="3718596"/>
                <a:ext cx="5784394" cy="6128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 anchorCtr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OPPOSans M" panose="00020600040101010101" pitchFamily="18" charset="-122"/>
                    <a:sym typeface="+mn-lt"/>
                  </a:rPr>
                  <a:t>请在这里替换文字文案，调整文字文本的行间距。点击这里，输入您的文本文字，更改文字的颜色或者大小属性</a:t>
                </a:r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686377" y="20366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46" name="图片 4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531653" y="2292646"/>
            <a:ext cx="2961106" cy="27746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375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  <p:cond evt="onBegin" delay="0">
                          <p:tn val="13"/>
                        </p:cond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dur="375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  <p:cond evt="onBegin" delay="0">
                          <p:tn val="22"/>
                        </p:cond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31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3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43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49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55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0823873" y="6311900"/>
            <a:ext cx="1368127" cy="546102"/>
            <a:chOff x="3556001" y="3432550"/>
            <a:chExt cx="8635999" cy="3425452"/>
          </a:xfrm>
        </p:grpSpPr>
        <p:sp>
          <p:nvSpPr>
            <p:cNvPr id="17" name="任意多边形: 形状 16"/>
            <p:cNvSpPr/>
            <p:nvPr/>
          </p:nvSpPr>
          <p:spPr>
            <a:xfrm>
              <a:off x="3556001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4684521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/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 flipH="1" flipV="1">
            <a:off x="-3" y="-1"/>
            <a:ext cx="1283589" cy="520701"/>
            <a:chOff x="943430" y="3432550"/>
            <a:chExt cx="8635999" cy="3425452"/>
          </a:xfrm>
        </p:grpSpPr>
        <p:sp>
          <p:nvSpPr>
            <p:cNvPr id="49" name="任意多边形: 形状 48"/>
            <p:cNvSpPr/>
            <p:nvPr/>
          </p:nvSpPr>
          <p:spPr>
            <a:xfrm>
              <a:off x="943430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2071950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 rot="5400000">
            <a:off x="-1339485" y="4543758"/>
            <a:ext cx="3593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gradFill>
                  <a:gsLst>
                    <a:gs pos="38000">
                      <a:srgbClr val="EAECFB"/>
                    </a:gs>
                    <a:gs pos="91000">
                      <a:srgbClr val="EAECFB">
                        <a:alpha val="0"/>
                      </a:srgbClr>
                    </a:gs>
                  </a:gsLst>
                  <a:lin ang="5400000" scaled="0"/>
                </a:gra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MARKETING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964937" y="459503"/>
            <a:ext cx="42621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400" i="1" spc="300">
                <a:gradFill>
                  <a:gsLst>
                    <a:gs pos="39000">
                      <a:srgbClr val="FCA44C"/>
                    </a:gs>
                    <a:gs pos="72000">
                      <a:srgbClr val="F78168"/>
                    </a:gs>
                  </a:gsLst>
                  <a:lin ang="2700000" scaled="0"/>
                </a:gradFill>
                <a:effectLst>
                  <a:outerShdw dist="38100" dir="2700000" algn="tl" rotWithShape="0">
                    <a:srgbClr val="5CB2FC">
                      <a:alpha val="49000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</a:defRPr>
            </a:lvl1pPr>
          </a:lstStyle>
          <a:p>
            <a:r>
              <a:rPr lang="zh-CN" altLang="en-US" dirty="0"/>
              <a:t>营销策略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1588343" y="1909046"/>
            <a:ext cx="9015314" cy="3386854"/>
            <a:chOff x="1248671" y="2887148"/>
            <a:chExt cx="7188738" cy="2700650"/>
          </a:xfrm>
        </p:grpSpPr>
        <p:sp>
          <p:nvSpPr>
            <p:cNvPr id="9" name="Trapezoid 39"/>
            <p:cNvSpPr/>
            <p:nvPr/>
          </p:nvSpPr>
          <p:spPr>
            <a:xfrm rot="10800000">
              <a:off x="1248671" y="4024125"/>
              <a:ext cx="2272015" cy="98422"/>
            </a:xfrm>
            <a:prstGeom prst="trapezoid">
              <a:avLst>
                <a:gd name="adj" fmla="val 75086"/>
              </a:avLst>
            </a:prstGeom>
            <a:solidFill>
              <a:srgbClr val="086DC7"/>
            </a:solidFill>
            <a:ln w="3175"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Trapezoid 40"/>
            <p:cNvSpPr/>
            <p:nvPr/>
          </p:nvSpPr>
          <p:spPr>
            <a:xfrm rot="10800000">
              <a:off x="1671653" y="5489376"/>
              <a:ext cx="1437652" cy="98422"/>
            </a:xfrm>
            <a:prstGeom prst="trapezoid">
              <a:avLst>
                <a:gd name="adj" fmla="val 75086"/>
              </a:avLst>
            </a:prstGeom>
            <a:solidFill>
              <a:srgbClr val="086DC7"/>
            </a:solidFill>
            <a:ln w="3175"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Arrow: Up 41"/>
            <p:cNvSpPr/>
            <p:nvPr/>
          </p:nvSpPr>
          <p:spPr>
            <a:xfrm>
              <a:off x="1248673" y="2887148"/>
              <a:ext cx="2272015" cy="2599629"/>
            </a:xfrm>
            <a:prstGeom prst="upArrow">
              <a:avLst>
                <a:gd name="adj1" fmla="val 63377"/>
                <a:gd name="adj2" fmla="val 50000"/>
              </a:avLst>
            </a:pr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4" name="Freeform: Shape 59"/>
            <p:cNvSpPr/>
            <p:nvPr/>
          </p:nvSpPr>
          <p:spPr bwMode="auto">
            <a:xfrm>
              <a:off x="2102948" y="3566952"/>
              <a:ext cx="563461" cy="375640"/>
            </a:xfrm>
            <a:custGeom>
              <a:avLst/>
              <a:gdLst>
                <a:gd name="T0" fmla="*/ 271245842 w 21600"/>
                <a:gd name="T1" fmla="*/ 0 h 21600"/>
                <a:gd name="T2" fmla="*/ 23038200 w 21600"/>
                <a:gd name="T3" fmla="*/ 0 h 21600"/>
                <a:gd name="T4" fmla="*/ 0 w 21600"/>
                <a:gd name="T5" fmla="*/ 6760360 h 21600"/>
                <a:gd name="T6" fmla="*/ 0 w 21600"/>
                <a:gd name="T7" fmla="*/ 51369316 h 21600"/>
                <a:gd name="T8" fmla="*/ 23038200 w 21600"/>
                <a:gd name="T9" fmla="*/ 58129677 h 21600"/>
                <a:gd name="T10" fmla="*/ 271245842 w 21600"/>
                <a:gd name="T11" fmla="*/ 58129677 h 21600"/>
                <a:gd name="T12" fmla="*/ 294284053 w 21600"/>
                <a:gd name="T13" fmla="*/ 51369316 h 21600"/>
                <a:gd name="T14" fmla="*/ 294284053 w 21600"/>
                <a:gd name="T15" fmla="*/ 6760360 h 21600"/>
                <a:gd name="T16" fmla="*/ 271245842 w 21600"/>
                <a:gd name="T17" fmla="*/ 0 h 21600"/>
                <a:gd name="T18" fmla="*/ 23038200 w 21600"/>
                <a:gd name="T19" fmla="*/ 5366279 h 21600"/>
                <a:gd name="T20" fmla="*/ 271245842 w 21600"/>
                <a:gd name="T21" fmla="*/ 5366279 h 21600"/>
                <a:gd name="T22" fmla="*/ 275999976 w 21600"/>
                <a:gd name="T23" fmla="*/ 6760360 h 21600"/>
                <a:gd name="T24" fmla="*/ 275999976 w 21600"/>
                <a:gd name="T25" fmla="*/ 11677128 h 21600"/>
                <a:gd name="T26" fmla="*/ 18284077 w 21600"/>
                <a:gd name="T27" fmla="*/ 11677128 h 21600"/>
                <a:gd name="T28" fmla="*/ 18284077 w 21600"/>
                <a:gd name="T29" fmla="*/ 6760360 h 21600"/>
                <a:gd name="T30" fmla="*/ 23038200 w 21600"/>
                <a:gd name="T31" fmla="*/ 5366279 h 21600"/>
                <a:gd name="T32" fmla="*/ 271245842 w 21600"/>
                <a:gd name="T33" fmla="*/ 52763398 h 21600"/>
                <a:gd name="T34" fmla="*/ 23038200 w 21600"/>
                <a:gd name="T35" fmla="*/ 52763398 h 21600"/>
                <a:gd name="T36" fmla="*/ 18284077 w 21600"/>
                <a:gd name="T37" fmla="*/ 51371967 h 21600"/>
                <a:gd name="T38" fmla="*/ 18284077 w 21600"/>
                <a:gd name="T39" fmla="*/ 24535697 h 21600"/>
                <a:gd name="T40" fmla="*/ 275999976 w 21600"/>
                <a:gd name="T41" fmla="*/ 24535697 h 21600"/>
                <a:gd name="T42" fmla="*/ 275999976 w 21600"/>
                <a:gd name="T43" fmla="*/ 51371967 h 21600"/>
                <a:gd name="T44" fmla="*/ 271245842 w 21600"/>
                <a:gd name="T45" fmla="*/ 52763398 h 21600"/>
                <a:gd name="T46" fmla="*/ 271245842 w 21600"/>
                <a:gd name="T47" fmla="*/ 52763398 h 2160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600" h="21600">
                  <a:moveTo>
                    <a:pt x="19909" y="0"/>
                  </a:moveTo>
                  <a:lnTo>
                    <a:pt x="1691" y="0"/>
                  </a:lnTo>
                  <a:cubicBezTo>
                    <a:pt x="761" y="0"/>
                    <a:pt x="0" y="1131"/>
                    <a:pt x="0" y="2512"/>
                  </a:cubicBezTo>
                  <a:lnTo>
                    <a:pt x="0" y="19088"/>
                  </a:lnTo>
                  <a:cubicBezTo>
                    <a:pt x="0" y="20469"/>
                    <a:pt x="761" y="21600"/>
                    <a:pt x="1691" y="21600"/>
                  </a:cubicBezTo>
                  <a:lnTo>
                    <a:pt x="19909" y="21600"/>
                  </a:lnTo>
                  <a:cubicBezTo>
                    <a:pt x="20840" y="21600"/>
                    <a:pt x="21600" y="20469"/>
                    <a:pt x="21600" y="19088"/>
                  </a:cubicBezTo>
                  <a:lnTo>
                    <a:pt x="21600" y="2512"/>
                  </a:lnTo>
                  <a:cubicBezTo>
                    <a:pt x="21600" y="1131"/>
                    <a:pt x="20839" y="0"/>
                    <a:pt x="19909" y="0"/>
                  </a:cubicBezTo>
                  <a:close/>
                  <a:moveTo>
                    <a:pt x="1691" y="1994"/>
                  </a:moveTo>
                  <a:lnTo>
                    <a:pt x="19909" y="1994"/>
                  </a:lnTo>
                  <a:cubicBezTo>
                    <a:pt x="20098" y="1994"/>
                    <a:pt x="20258" y="2232"/>
                    <a:pt x="20258" y="2512"/>
                  </a:cubicBezTo>
                  <a:lnTo>
                    <a:pt x="20258" y="4339"/>
                  </a:lnTo>
                  <a:lnTo>
                    <a:pt x="1342" y="4339"/>
                  </a:lnTo>
                  <a:lnTo>
                    <a:pt x="1342" y="2512"/>
                  </a:lnTo>
                  <a:cubicBezTo>
                    <a:pt x="1342" y="2232"/>
                    <a:pt x="1502" y="1994"/>
                    <a:pt x="1691" y="1994"/>
                  </a:cubicBezTo>
                  <a:close/>
                  <a:moveTo>
                    <a:pt x="19909" y="19606"/>
                  </a:moveTo>
                  <a:lnTo>
                    <a:pt x="1691" y="19606"/>
                  </a:lnTo>
                  <a:cubicBezTo>
                    <a:pt x="1502" y="19606"/>
                    <a:pt x="1342" y="19369"/>
                    <a:pt x="1342" y="19089"/>
                  </a:cubicBezTo>
                  <a:lnTo>
                    <a:pt x="1342" y="9117"/>
                  </a:lnTo>
                  <a:lnTo>
                    <a:pt x="20258" y="9117"/>
                  </a:lnTo>
                  <a:lnTo>
                    <a:pt x="20258" y="19089"/>
                  </a:lnTo>
                  <a:cubicBezTo>
                    <a:pt x="20258" y="19368"/>
                    <a:pt x="20098" y="19606"/>
                    <a:pt x="19909" y="19606"/>
                  </a:cubicBezTo>
                  <a:close/>
                  <a:moveTo>
                    <a:pt x="19909" y="19606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" name="Trapezoid 43"/>
            <p:cNvSpPr/>
            <p:nvPr/>
          </p:nvSpPr>
          <p:spPr>
            <a:xfrm rot="10800000">
              <a:off x="3707031" y="4024125"/>
              <a:ext cx="2272015" cy="98422"/>
            </a:xfrm>
            <a:prstGeom prst="trapezoid">
              <a:avLst>
                <a:gd name="adj" fmla="val 75086"/>
              </a:avLst>
            </a:prstGeom>
            <a:solidFill>
              <a:srgbClr val="086DC7"/>
            </a:solidFill>
            <a:ln w="3175"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" name="Trapezoid 44"/>
            <p:cNvSpPr/>
            <p:nvPr/>
          </p:nvSpPr>
          <p:spPr>
            <a:xfrm rot="10800000">
              <a:off x="4130013" y="5489376"/>
              <a:ext cx="1437652" cy="98422"/>
            </a:xfrm>
            <a:prstGeom prst="trapezoid">
              <a:avLst>
                <a:gd name="adj" fmla="val 75086"/>
              </a:avLst>
            </a:prstGeom>
            <a:solidFill>
              <a:srgbClr val="086DC7"/>
            </a:solidFill>
            <a:ln w="3175"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Arrow: Up 45"/>
            <p:cNvSpPr/>
            <p:nvPr/>
          </p:nvSpPr>
          <p:spPr>
            <a:xfrm>
              <a:off x="3707033" y="2887148"/>
              <a:ext cx="2272015" cy="2599629"/>
            </a:xfrm>
            <a:prstGeom prst="upArrow">
              <a:avLst>
                <a:gd name="adj1" fmla="val 63377"/>
                <a:gd name="adj2" fmla="val 50000"/>
              </a:avLst>
            </a:pr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grpSp>
          <p:nvGrpSpPr>
            <p:cNvPr id="26" name="Group 61"/>
            <p:cNvGrpSpPr/>
            <p:nvPr/>
          </p:nvGrpSpPr>
          <p:grpSpPr>
            <a:xfrm>
              <a:off x="4563225" y="3562625"/>
              <a:ext cx="559625" cy="352642"/>
              <a:chOff x="0" y="0"/>
              <a:chExt cx="575" cy="363"/>
            </a:xfrm>
            <a:solidFill>
              <a:schemeClr val="bg1"/>
            </a:solidFill>
          </p:grpSpPr>
          <p:sp>
            <p:nvSpPr>
              <p:cNvPr id="29" name="Freeform: Shape 63"/>
              <p:cNvSpPr/>
              <p:nvPr/>
            </p:nvSpPr>
            <p:spPr bwMode="auto">
              <a:xfrm>
                <a:off x="0" y="104"/>
                <a:ext cx="205" cy="259"/>
              </a:xfrm>
              <a:custGeom>
                <a:avLst/>
                <a:gdLst>
                  <a:gd name="T0" fmla="*/ 0 w 21470"/>
                  <a:gd name="T1" fmla="*/ 0 h 21600"/>
                  <a:gd name="T2" fmla="*/ 0 w 21470"/>
                  <a:gd name="T3" fmla="*/ 0 h 21600"/>
                  <a:gd name="T4" fmla="*/ 0 w 21470"/>
                  <a:gd name="T5" fmla="*/ 0 h 21600"/>
                  <a:gd name="T6" fmla="*/ 0 w 21470"/>
                  <a:gd name="T7" fmla="*/ 0 h 21600"/>
                  <a:gd name="T8" fmla="*/ 0 w 21470"/>
                  <a:gd name="T9" fmla="*/ 0 h 21600"/>
                  <a:gd name="T10" fmla="*/ 0 w 21470"/>
                  <a:gd name="T11" fmla="*/ 0 h 21600"/>
                  <a:gd name="T12" fmla="*/ 0 w 21470"/>
                  <a:gd name="T13" fmla="*/ 0 h 21600"/>
                  <a:gd name="T14" fmla="*/ 0 w 21470"/>
                  <a:gd name="T15" fmla="*/ 0 h 21600"/>
                  <a:gd name="T16" fmla="*/ 0 w 21470"/>
                  <a:gd name="T17" fmla="*/ 0 h 21600"/>
                  <a:gd name="T18" fmla="*/ 0 w 21470"/>
                  <a:gd name="T19" fmla="*/ 0 h 21600"/>
                  <a:gd name="T20" fmla="*/ 0 w 21470"/>
                  <a:gd name="T21" fmla="*/ 0 h 21600"/>
                  <a:gd name="T22" fmla="*/ 0 w 21470"/>
                  <a:gd name="T23" fmla="*/ 0 h 21600"/>
                  <a:gd name="T24" fmla="*/ 0 w 21470"/>
                  <a:gd name="T25" fmla="*/ 0 h 21600"/>
                  <a:gd name="T26" fmla="*/ 0 w 21470"/>
                  <a:gd name="T27" fmla="*/ 0 h 21600"/>
                  <a:gd name="T28" fmla="*/ 0 w 21470"/>
                  <a:gd name="T29" fmla="*/ 0 h 21600"/>
                  <a:gd name="T30" fmla="*/ 0 w 21470"/>
                  <a:gd name="T31" fmla="*/ 0 h 21600"/>
                  <a:gd name="T32" fmla="*/ 0 w 21470"/>
                  <a:gd name="T33" fmla="*/ 0 h 21600"/>
                  <a:gd name="T34" fmla="*/ 0 w 21470"/>
                  <a:gd name="T35" fmla="*/ 0 h 21600"/>
                  <a:gd name="T36" fmla="*/ 0 w 21470"/>
                  <a:gd name="T37" fmla="*/ 0 h 216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470" h="21600">
                    <a:moveTo>
                      <a:pt x="13938" y="18089"/>
                    </a:moveTo>
                    <a:lnTo>
                      <a:pt x="13938" y="18075"/>
                    </a:lnTo>
                    <a:cubicBezTo>
                      <a:pt x="13949" y="17312"/>
                      <a:pt x="14370" y="14919"/>
                      <a:pt x="18829" y="12741"/>
                    </a:cubicBezTo>
                    <a:cubicBezTo>
                      <a:pt x="19646" y="11856"/>
                      <a:pt x="20317" y="10649"/>
                      <a:pt x="21003" y="9256"/>
                    </a:cubicBezTo>
                    <a:cubicBezTo>
                      <a:pt x="21476" y="8293"/>
                      <a:pt x="21396" y="7471"/>
                      <a:pt x="21396" y="6302"/>
                    </a:cubicBezTo>
                    <a:cubicBezTo>
                      <a:pt x="21396" y="5437"/>
                      <a:pt x="21600" y="4050"/>
                      <a:pt x="21332" y="3287"/>
                    </a:cubicBezTo>
                    <a:cubicBezTo>
                      <a:pt x="20424" y="712"/>
                      <a:pt x="18134" y="0"/>
                      <a:pt x="15449" y="0"/>
                    </a:cubicBezTo>
                    <a:cubicBezTo>
                      <a:pt x="12764" y="0"/>
                      <a:pt x="10471" y="714"/>
                      <a:pt x="9566" y="3295"/>
                    </a:cubicBezTo>
                    <a:cubicBezTo>
                      <a:pt x="9299" y="4054"/>
                      <a:pt x="9504" y="5439"/>
                      <a:pt x="9504" y="6301"/>
                    </a:cubicBezTo>
                    <a:cubicBezTo>
                      <a:pt x="9504" y="7473"/>
                      <a:pt x="9424" y="8297"/>
                      <a:pt x="9900" y="9263"/>
                    </a:cubicBezTo>
                    <a:cubicBezTo>
                      <a:pt x="10724" y="10935"/>
                      <a:pt x="11509" y="12336"/>
                      <a:pt x="12556" y="13231"/>
                    </a:cubicBezTo>
                    <a:cubicBezTo>
                      <a:pt x="8479" y="13828"/>
                      <a:pt x="5724" y="15525"/>
                      <a:pt x="3865" y="16187"/>
                    </a:cubicBezTo>
                    <a:cubicBezTo>
                      <a:pt x="18" y="17556"/>
                      <a:pt x="0" y="19055"/>
                      <a:pt x="0" y="19055"/>
                    </a:cubicBezTo>
                    <a:lnTo>
                      <a:pt x="0" y="21600"/>
                    </a:lnTo>
                    <a:lnTo>
                      <a:pt x="13940" y="21598"/>
                    </a:lnTo>
                    <a:lnTo>
                      <a:pt x="13940" y="18100"/>
                    </a:lnTo>
                    <a:lnTo>
                      <a:pt x="13940" y="18089"/>
                    </a:lnTo>
                    <a:lnTo>
                      <a:pt x="13938" y="18089"/>
                    </a:lnTo>
                    <a:close/>
                    <a:moveTo>
                      <a:pt x="13938" y="18089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0" name="Freeform: Shape 64"/>
              <p:cNvSpPr/>
              <p:nvPr/>
            </p:nvSpPr>
            <p:spPr bwMode="auto">
              <a:xfrm>
                <a:off x="168" y="0"/>
                <a:ext cx="407" cy="35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1600" h="21600">
                    <a:moveTo>
                      <a:pt x="18895" y="16182"/>
                    </a:moveTo>
                    <a:cubicBezTo>
                      <a:pt x="17591" y="15518"/>
                      <a:pt x="15655" y="13809"/>
                      <a:pt x="12789" y="13222"/>
                    </a:cubicBezTo>
                    <a:cubicBezTo>
                      <a:pt x="13522" y="12323"/>
                      <a:pt x="14076" y="10920"/>
                      <a:pt x="14647" y="9256"/>
                    </a:cubicBezTo>
                    <a:cubicBezTo>
                      <a:pt x="14978" y="8292"/>
                      <a:pt x="14921" y="7470"/>
                      <a:pt x="14921" y="6300"/>
                    </a:cubicBezTo>
                    <a:cubicBezTo>
                      <a:pt x="14921" y="5435"/>
                      <a:pt x="15063" y="4048"/>
                      <a:pt x="14876" y="3287"/>
                    </a:cubicBezTo>
                    <a:cubicBezTo>
                      <a:pt x="14244" y="710"/>
                      <a:pt x="12647" y="0"/>
                      <a:pt x="10775" y="0"/>
                    </a:cubicBezTo>
                    <a:cubicBezTo>
                      <a:pt x="8902" y="0"/>
                      <a:pt x="7303" y="714"/>
                      <a:pt x="6672" y="3294"/>
                    </a:cubicBezTo>
                    <a:cubicBezTo>
                      <a:pt x="6486" y="4054"/>
                      <a:pt x="6628" y="5438"/>
                      <a:pt x="6628" y="6300"/>
                    </a:cubicBezTo>
                    <a:cubicBezTo>
                      <a:pt x="6628" y="7473"/>
                      <a:pt x="6572" y="8297"/>
                      <a:pt x="6904" y="9262"/>
                    </a:cubicBezTo>
                    <a:cubicBezTo>
                      <a:pt x="7479" y="10934"/>
                      <a:pt x="8026" y="12336"/>
                      <a:pt x="8756" y="13231"/>
                    </a:cubicBezTo>
                    <a:cubicBezTo>
                      <a:pt x="5913" y="13828"/>
                      <a:pt x="3991" y="15526"/>
                      <a:pt x="2695" y="16187"/>
                    </a:cubicBezTo>
                    <a:cubicBezTo>
                      <a:pt x="13" y="17556"/>
                      <a:pt x="0" y="19054"/>
                      <a:pt x="0" y="19054"/>
                    </a:cubicBezTo>
                    <a:lnTo>
                      <a:pt x="0" y="21600"/>
                    </a:lnTo>
                    <a:lnTo>
                      <a:pt x="21600" y="21597"/>
                    </a:lnTo>
                    <a:lnTo>
                      <a:pt x="21600" y="19054"/>
                    </a:lnTo>
                    <a:cubicBezTo>
                      <a:pt x="21600" y="19054"/>
                      <a:pt x="21587" y="17551"/>
                      <a:pt x="18895" y="16182"/>
                    </a:cubicBezTo>
                    <a:close/>
                    <a:moveTo>
                      <a:pt x="18895" y="16182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31" name="Trapezoid 47"/>
            <p:cNvSpPr/>
            <p:nvPr/>
          </p:nvSpPr>
          <p:spPr>
            <a:xfrm rot="10800000">
              <a:off x="6165392" y="4024125"/>
              <a:ext cx="2272015" cy="98422"/>
            </a:xfrm>
            <a:prstGeom prst="trapezoid">
              <a:avLst>
                <a:gd name="adj" fmla="val 75086"/>
              </a:avLst>
            </a:prstGeom>
            <a:solidFill>
              <a:srgbClr val="086DC7"/>
            </a:solidFill>
            <a:ln w="3175"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2" name="Trapezoid 48"/>
            <p:cNvSpPr/>
            <p:nvPr/>
          </p:nvSpPr>
          <p:spPr>
            <a:xfrm rot="10800000">
              <a:off x="6588374" y="5489376"/>
              <a:ext cx="1437652" cy="98422"/>
            </a:xfrm>
            <a:prstGeom prst="trapezoid">
              <a:avLst>
                <a:gd name="adj" fmla="val 75086"/>
              </a:avLst>
            </a:prstGeom>
            <a:solidFill>
              <a:srgbClr val="086DC7"/>
            </a:solidFill>
            <a:ln w="3175"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3" name="Arrow: Up 49"/>
            <p:cNvSpPr/>
            <p:nvPr/>
          </p:nvSpPr>
          <p:spPr>
            <a:xfrm>
              <a:off x="6165394" y="2887148"/>
              <a:ext cx="2272015" cy="2599629"/>
            </a:xfrm>
            <a:prstGeom prst="upArrow">
              <a:avLst>
                <a:gd name="adj1" fmla="val 63377"/>
                <a:gd name="adj2" fmla="val 50000"/>
              </a:avLst>
            </a:pr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grpSp>
          <p:nvGrpSpPr>
            <p:cNvPr id="34" name="Group 65"/>
            <p:cNvGrpSpPr/>
            <p:nvPr/>
          </p:nvGrpSpPr>
          <p:grpSpPr>
            <a:xfrm>
              <a:off x="7068564" y="3538262"/>
              <a:ext cx="465670" cy="465670"/>
              <a:chOff x="0" y="0"/>
              <a:chExt cx="576" cy="576"/>
            </a:xfrm>
            <a:solidFill>
              <a:schemeClr val="bg1"/>
            </a:solidFill>
          </p:grpSpPr>
          <p:sp>
            <p:nvSpPr>
              <p:cNvPr id="35" name="Freeform: Shape 66"/>
              <p:cNvSpPr/>
              <p:nvPr/>
            </p:nvSpPr>
            <p:spPr bwMode="auto">
              <a:xfrm>
                <a:off x="0" y="0"/>
                <a:ext cx="344" cy="344"/>
              </a:xfrm>
              <a:custGeom>
                <a:avLst/>
                <a:gdLst>
                  <a:gd name="T0" fmla="*/ 0 w 20573"/>
                  <a:gd name="T1" fmla="*/ 0 h 20574"/>
                  <a:gd name="T2" fmla="*/ 0 w 20573"/>
                  <a:gd name="T3" fmla="*/ 0 h 20574"/>
                  <a:gd name="T4" fmla="*/ 0 w 20573"/>
                  <a:gd name="T5" fmla="*/ 0 h 20574"/>
                  <a:gd name="T6" fmla="*/ 0 w 20573"/>
                  <a:gd name="T7" fmla="*/ 0 h 20574"/>
                  <a:gd name="T8" fmla="*/ 0 w 20573"/>
                  <a:gd name="T9" fmla="*/ 0 h 20574"/>
                  <a:gd name="T10" fmla="*/ 0 w 20573"/>
                  <a:gd name="T11" fmla="*/ 0 h 20574"/>
                  <a:gd name="T12" fmla="*/ 0 w 20573"/>
                  <a:gd name="T13" fmla="*/ 0 h 20574"/>
                  <a:gd name="T14" fmla="*/ 0 w 20573"/>
                  <a:gd name="T15" fmla="*/ 0 h 20574"/>
                  <a:gd name="T16" fmla="*/ 0 w 20573"/>
                  <a:gd name="T17" fmla="*/ 0 h 20574"/>
                  <a:gd name="T18" fmla="*/ 0 w 20573"/>
                  <a:gd name="T19" fmla="*/ 0 h 20574"/>
                  <a:gd name="T20" fmla="*/ 0 w 20573"/>
                  <a:gd name="T21" fmla="*/ 0 h 20574"/>
                  <a:gd name="T22" fmla="*/ 0 w 20573"/>
                  <a:gd name="T23" fmla="*/ 0 h 20574"/>
                  <a:gd name="T24" fmla="*/ 0 w 20573"/>
                  <a:gd name="T25" fmla="*/ 0 h 20574"/>
                  <a:gd name="T26" fmla="*/ 0 w 20573"/>
                  <a:gd name="T27" fmla="*/ 0 h 20574"/>
                  <a:gd name="T28" fmla="*/ 0 w 20573"/>
                  <a:gd name="T29" fmla="*/ 0 h 20574"/>
                  <a:gd name="T30" fmla="*/ 0 w 20573"/>
                  <a:gd name="T31" fmla="*/ 0 h 20574"/>
                  <a:gd name="T32" fmla="*/ 0 w 20573"/>
                  <a:gd name="T33" fmla="*/ 0 h 20574"/>
                  <a:gd name="T34" fmla="*/ 0 w 20573"/>
                  <a:gd name="T35" fmla="*/ 0 h 2057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0573" h="20574">
                    <a:moveTo>
                      <a:pt x="11769" y="16478"/>
                    </a:moveTo>
                    <a:cubicBezTo>
                      <a:pt x="11279" y="16703"/>
                      <a:pt x="10682" y="16620"/>
                      <a:pt x="10279" y="16217"/>
                    </a:cubicBezTo>
                    <a:lnTo>
                      <a:pt x="4359" y="10297"/>
                    </a:lnTo>
                    <a:cubicBezTo>
                      <a:pt x="3843" y="9781"/>
                      <a:pt x="3843" y="8941"/>
                      <a:pt x="4359" y="8424"/>
                    </a:cubicBezTo>
                    <a:lnTo>
                      <a:pt x="8424" y="4359"/>
                    </a:lnTo>
                    <a:cubicBezTo>
                      <a:pt x="8941" y="3843"/>
                      <a:pt x="9781" y="3843"/>
                      <a:pt x="10296" y="4359"/>
                    </a:cubicBezTo>
                    <a:lnTo>
                      <a:pt x="16216" y="10279"/>
                    </a:lnTo>
                    <a:cubicBezTo>
                      <a:pt x="16630" y="10692"/>
                      <a:pt x="16705" y="11311"/>
                      <a:pt x="16459" y="11806"/>
                    </a:cubicBezTo>
                    <a:lnTo>
                      <a:pt x="19303" y="14651"/>
                    </a:lnTo>
                    <a:cubicBezTo>
                      <a:pt x="21083" y="12571"/>
                      <a:pt x="20993" y="9440"/>
                      <a:pt x="19025" y="7471"/>
                    </a:cubicBezTo>
                    <a:lnTo>
                      <a:pt x="13105" y="1551"/>
                    </a:lnTo>
                    <a:cubicBezTo>
                      <a:pt x="11036" y="-517"/>
                      <a:pt x="7684" y="-517"/>
                      <a:pt x="5617" y="1551"/>
                    </a:cubicBezTo>
                    <a:lnTo>
                      <a:pt x="1552" y="5617"/>
                    </a:lnTo>
                    <a:cubicBezTo>
                      <a:pt x="-517" y="7684"/>
                      <a:pt x="-517" y="11037"/>
                      <a:pt x="1552" y="13105"/>
                    </a:cubicBezTo>
                    <a:lnTo>
                      <a:pt x="7471" y="19025"/>
                    </a:lnTo>
                    <a:cubicBezTo>
                      <a:pt x="9430" y="20984"/>
                      <a:pt x="12541" y="21083"/>
                      <a:pt x="14621" y="19330"/>
                    </a:cubicBezTo>
                    <a:lnTo>
                      <a:pt x="11769" y="16478"/>
                    </a:lnTo>
                    <a:close/>
                    <a:moveTo>
                      <a:pt x="11769" y="16478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6" name="Freeform: Shape 67"/>
              <p:cNvSpPr/>
              <p:nvPr/>
            </p:nvSpPr>
            <p:spPr bwMode="auto">
              <a:xfrm>
                <a:off x="231" y="231"/>
                <a:ext cx="345" cy="345"/>
              </a:xfrm>
              <a:custGeom>
                <a:avLst/>
                <a:gdLst>
                  <a:gd name="T0" fmla="*/ 0 w 20573"/>
                  <a:gd name="T1" fmla="*/ 0 h 20573"/>
                  <a:gd name="T2" fmla="*/ 0 w 20573"/>
                  <a:gd name="T3" fmla="*/ 0 h 20573"/>
                  <a:gd name="T4" fmla="*/ 0 w 20573"/>
                  <a:gd name="T5" fmla="*/ 0 h 20573"/>
                  <a:gd name="T6" fmla="*/ 0 w 20573"/>
                  <a:gd name="T7" fmla="*/ 0 h 20573"/>
                  <a:gd name="T8" fmla="*/ 0 w 20573"/>
                  <a:gd name="T9" fmla="*/ 0 h 20573"/>
                  <a:gd name="T10" fmla="*/ 0 w 20573"/>
                  <a:gd name="T11" fmla="*/ 0 h 20573"/>
                  <a:gd name="T12" fmla="*/ 0 w 20573"/>
                  <a:gd name="T13" fmla="*/ 0 h 20573"/>
                  <a:gd name="T14" fmla="*/ 0 w 20573"/>
                  <a:gd name="T15" fmla="*/ 0 h 20573"/>
                  <a:gd name="T16" fmla="*/ 0 w 20573"/>
                  <a:gd name="T17" fmla="*/ 0 h 20573"/>
                  <a:gd name="T18" fmla="*/ 0 w 20573"/>
                  <a:gd name="T19" fmla="*/ 0 h 20573"/>
                  <a:gd name="T20" fmla="*/ 0 w 20573"/>
                  <a:gd name="T21" fmla="*/ 0 h 20573"/>
                  <a:gd name="T22" fmla="*/ 0 w 20573"/>
                  <a:gd name="T23" fmla="*/ 0 h 20573"/>
                  <a:gd name="T24" fmla="*/ 0 w 20573"/>
                  <a:gd name="T25" fmla="*/ 0 h 20573"/>
                  <a:gd name="T26" fmla="*/ 0 w 20573"/>
                  <a:gd name="T27" fmla="*/ 0 h 20573"/>
                  <a:gd name="T28" fmla="*/ 0 w 20573"/>
                  <a:gd name="T29" fmla="*/ 0 h 20573"/>
                  <a:gd name="T30" fmla="*/ 0 w 20573"/>
                  <a:gd name="T31" fmla="*/ 0 h 20573"/>
                  <a:gd name="T32" fmla="*/ 0 w 20573"/>
                  <a:gd name="T33" fmla="*/ 0 h 20573"/>
                  <a:gd name="T34" fmla="*/ 0 w 20573"/>
                  <a:gd name="T35" fmla="*/ 0 h 2057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0573" h="20573">
                    <a:moveTo>
                      <a:pt x="14956" y="19022"/>
                    </a:moveTo>
                    <a:lnTo>
                      <a:pt x="19023" y="14957"/>
                    </a:lnTo>
                    <a:cubicBezTo>
                      <a:pt x="21090" y="12888"/>
                      <a:pt x="21090" y="9536"/>
                      <a:pt x="19023" y="7469"/>
                    </a:cubicBezTo>
                    <a:lnTo>
                      <a:pt x="13103" y="1549"/>
                    </a:lnTo>
                    <a:cubicBezTo>
                      <a:pt x="11134" y="-420"/>
                      <a:pt x="8003" y="-510"/>
                      <a:pt x="5922" y="1270"/>
                    </a:cubicBezTo>
                    <a:lnTo>
                      <a:pt x="8767" y="4115"/>
                    </a:lnTo>
                    <a:cubicBezTo>
                      <a:pt x="9263" y="3867"/>
                      <a:pt x="9881" y="3944"/>
                      <a:pt x="10295" y="4357"/>
                    </a:cubicBezTo>
                    <a:lnTo>
                      <a:pt x="16214" y="10277"/>
                    </a:lnTo>
                    <a:cubicBezTo>
                      <a:pt x="16730" y="10793"/>
                      <a:pt x="16730" y="11633"/>
                      <a:pt x="16214" y="12149"/>
                    </a:cubicBezTo>
                    <a:lnTo>
                      <a:pt x="12149" y="16214"/>
                    </a:lnTo>
                    <a:cubicBezTo>
                      <a:pt x="11632" y="16730"/>
                      <a:pt x="10792" y="16730"/>
                      <a:pt x="10277" y="16214"/>
                    </a:cubicBezTo>
                    <a:lnTo>
                      <a:pt x="4357" y="10295"/>
                    </a:lnTo>
                    <a:cubicBezTo>
                      <a:pt x="3954" y="9892"/>
                      <a:pt x="3870" y="9294"/>
                      <a:pt x="4096" y="8805"/>
                    </a:cubicBezTo>
                    <a:lnTo>
                      <a:pt x="1243" y="5952"/>
                    </a:lnTo>
                    <a:cubicBezTo>
                      <a:pt x="-510" y="8032"/>
                      <a:pt x="-410" y="11143"/>
                      <a:pt x="1549" y="13102"/>
                    </a:cubicBezTo>
                    <a:lnTo>
                      <a:pt x="7469" y="19022"/>
                    </a:lnTo>
                    <a:cubicBezTo>
                      <a:pt x="9536" y="21090"/>
                      <a:pt x="12889" y="21090"/>
                      <a:pt x="14956" y="19022"/>
                    </a:cubicBezTo>
                    <a:close/>
                    <a:moveTo>
                      <a:pt x="14956" y="19022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7" name="Freeform: Shape 70"/>
              <p:cNvSpPr/>
              <p:nvPr/>
            </p:nvSpPr>
            <p:spPr bwMode="auto">
              <a:xfrm>
                <a:off x="152" y="151"/>
                <a:ext cx="269" cy="270"/>
              </a:xfrm>
              <a:custGeom>
                <a:avLst/>
                <a:gdLst>
                  <a:gd name="T0" fmla="*/ 0 w 21091"/>
                  <a:gd name="T1" fmla="*/ 0 h 21090"/>
                  <a:gd name="T2" fmla="*/ 0 w 21091"/>
                  <a:gd name="T3" fmla="*/ 0 h 21090"/>
                  <a:gd name="T4" fmla="*/ 0 w 21091"/>
                  <a:gd name="T5" fmla="*/ 0 h 21090"/>
                  <a:gd name="T6" fmla="*/ 0 w 21091"/>
                  <a:gd name="T7" fmla="*/ 0 h 21090"/>
                  <a:gd name="T8" fmla="*/ 0 w 21091"/>
                  <a:gd name="T9" fmla="*/ 0 h 21090"/>
                  <a:gd name="T10" fmla="*/ 0 w 21091"/>
                  <a:gd name="T11" fmla="*/ 0 h 21090"/>
                  <a:gd name="T12" fmla="*/ 0 w 21091"/>
                  <a:gd name="T13" fmla="*/ 0 h 21090"/>
                  <a:gd name="T14" fmla="*/ 0 w 21091"/>
                  <a:gd name="T15" fmla="*/ 0 h 2109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091" h="21090">
                    <a:moveTo>
                      <a:pt x="763" y="763"/>
                    </a:moveTo>
                    <a:cubicBezTo>
                      <a:pt x="-254" y="1780"/>
                      <a:pt x="-254" y="3428"/>
                      <a:pt x="762" y="4445"/>
                    </a:cubicBezTo>
                    <a:lnTo>
                      <a:pt x="16645" y="20328"/>
                    </a:lnTo>
                    <a:cubicBezTo>
                      <a:pt x="17663" y="21344"/>
                      <a:pt x="19312" y="21346"/>
                      <a:pt x="20329" y="20329"/>
                    </a:cubicBezTo>
                    <a:cubicBezTo>
                      <a:pt x="21346" y="19312"/>
                      <a:pt x="21345" y="17663"/>
                      <a:pt x="20328" y="16646"/>
                    </a:cubicBezTo>
                    <a:lnTo>
                      <a:pt x="4444" y="763"/>
                    </a:lnTo>
                    <a:cubicBezTo>
                      <a:pt x="3428" y="-254"/>
                      <a:pt x="1780" y="-253"/>
                      <a:pt x="763" y="763"/>
                    </a:cubicBezTo>
                    <a:close/>
                    <a:moveTo>
                      <a:pt x="763" y="763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5400903" y="3460718"/>
            <a:ext cx="1390194" cy="1464120"/>
            <a:chOff x="1657806" y="4749768"/>
            <a:chExt cx="1390194" cy="1464120"/>
          </a:xfrm>
        </p:grpSpPr>
        <p:sp>
          <p:nvSpPr>
            <p:cNvPr id="40" name="PA-矩形 4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657806" y="4749768"/>
              <a:ext cx="1390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输入标题</a:t>
              </a:r>
            </a:p>
          </p:txBody>
        </p:sp>
        <p:sp>
          <p:nvSpPr>
            <p:cNvPr id="41" name="PA-矩形 4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671865" y="5277863"/>
              <a:ext cx="1362076" cy="936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M" panose="00020600040101010101" pitchFamily="18" charset="-122"/>
                  <a:sym typeface="+mn-lt"/>
                </a:rPr>
                <a:t>调整文字文本的行间距。点击这里</a:t>
              </a: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2139889" y="5224318"/>
              <a:ext cx="42602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43" name="组合 42"/>
          <p:cNvGrpSpPr/>
          <p:nvPr/>
        </p:nvGrpSpPr>
        <p:grpSpPr>
          <a:xfrm>
            <a:off x="2276703" y="3460718"/>
            <a:ext cx="1390194" cy="1464120"/>
            <a:chOff x="1657806" y="4749768"/>
            <a:chExt cx="1390194" cy="1464120"/>
          </a:xfrm>
        </p:grpSpPr>
        <p:sp>
          <p:nvSpPr>
            <p:cNvPr id="44" name="PA-矩形 4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1657806" y="4749768"/>
              <a:ext cx="1390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输入标题</a:t>
              </a:r>
            </a:p>
          </p:txBody>
        </p:sp>
        <p:sp>
          <p:nvSpPr>
            <p:cNvPr id="45" name="PA-矩形 4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671865" y="5277863"/>
              <a:ext cx="1362076" cy="936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M" panose="00020600040101010101" pitchFamily="18" charset="-122"/>
                  <a:sym typeface="+mn-lt"/>
                </a:rPr>
                <a:t>调整文字文本的行间距。点击这里</a:t>
              </a:r>
            </a:p>
          </p:txBody>
        </p:sp>
        <p:cxnSp>
          <p:nvCxnSpPr>
            <p:cNvPr id="46" name="直接连接符 45"/>
            <p:cNvCxnSpPr/>
            <p:nvPr/>
          </p:nvCxnSpPr>
          <p:spPr>
            <a:xfrm>
              <a:off x="2139889" y="5224318"/>
              <a:ext cx="42602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8563203" y="3460718"/>
            <a:ext cx="1390194" cy="1464120"/>
            <a:chOff x="1657806" y="4749768"/>
            <a:chExt cx="1390194" cy="1464120"/>
          </a:xfrm>
        </p:grpSpPr>
        <p:sp>
          <p:nvSpPr>
            <p:cNvPr id="48" name="PA-矩形 4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1657806" y="4749768"/>
              <a:ext cx="1390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输入标题</a:t>
              </a:r>
            </a:p>
          </p:txBody>
        </p:sp>
        <p:sp>
          <p:nvSpPr>
            <p:cNvPr id="52" name="PA-矩形 4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1671865" y="5277863"/>
              <a:ext cx="1362076" cy="936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M" panose="00020600040101010101" pitchFamily="18" charset="-122"/>
                  <a:sym typeface="+mn-lt"/>
                </a:rPr>
                <a:t>调整文字文本的行间距。点击这里</a:t>
              </a:r>
            </a:p>
          </p:txBody>
        </p:sp>
        <p:cxnSp>
          <p:nvCxnSpPr>
            <p:cNvPr id="53" name="直接连接符 52"/>
            <p:cNvCxnSpPr/>
            <p:nvPr/>
          </p:nvCxnSpPr>
          <p:spPr>
            <a:xfrm>
              <a:off x="2139889" y="5224318"/>
              <a:ext cx="42602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54" name="PA-矩形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flipH="1">
            <a:off x="3708400" y="4136732"/>
            <a:ext cx="17018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600" dirty="0">
                <a:solidFill>
                  <a:srgbClr val="2C5A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120</a:t>
            </a:r>
            <a:r>
              <a:rPr lang="en-US" altLang="zh-CN" sz="2000" dirty="0">
                <a:solidFill>
                  <a:srgbClr val="2C5A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%</a:t>
            </a:r>
            <a:endParaRPr lang="zh-CN" altLang="en-US" sz="3600" dirty="0">
              <a:solidFill>
                <a:srgbClr val="2C5A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M" panose="00020600040101010101" pitchFamily="18" charset="-122"/>
              <a:sym typeface="+mn-lt"/>
            </a:endParaRPr>
          </a:p>
        </p:txBody>
      </p:sp>
      <p:sp>
        <p:nvSpPr>
          <p:cNvPr id="55" name="PA-矩形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807200" y="4136732"/>
            <a:ext cx="17018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600" dirty="0">
                <a:solidFill>
                  <a:srgbClr val="2C5A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80</a:t>
            </a:r>
            <a:r>
              <a:rPr lang="en-US" altLang="zh-CN" sz="2000" dirty="0">
                <a:solidFill>
                  <a:srgbClr val="2C5A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%</a:t>
            </a:r>
            <a:endParaRPr lang="zh-CN" altLang="en-US" sz="3600" dirty="0">
              <a:solidFill>
                <a:srgbClr val="2C5A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M" panose="00020600040101010101" pitchFamily="18" charset="-122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375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  <p:cond evt="onBegin" delay="0">
                          <p:tn val="13"/>
                        </p:cond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dur="375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dur="50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25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0" presetClass="entr" presetSubtype="0" dur="5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3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10" presetClass="entr" presetSubtype="0" dur="5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35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41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4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53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10" grpId="0"/>
      <p:bldP spid="54" grpId="0"/>
      <p:bldP spid="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9169401" y="5651500"/>
            <a:ext cx="3022600" cy="1206502"/>
            <a:chOff x="3556001" y="3432550"/>
            <a:chExt cx="8635999" cy="3425452"/>
          </a:xfrm>
        </p:grpSpPr>
        <p:sp>
          <p:nvSpPr>
            <p:cNvPr id="17" name="任意多边形: 形状 16"/>
            <p:cNvSpPr/>
            <p:nvPr/>
          </p:nvSpPr>
          <p:spPr>
            <a:xfrm>
              <a:off x="3556001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4684521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/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11669486" y="538843"/>
            <a:ext cx="103539" cy="2105297"/>
            <a:chOff x="11669486" y="653143"/>
            <a:chExt cx="130628" cy="2656114"/>
          </a:xfrm>
        </p:grpSpPr>
        <p:grpSp>
          <p:nvGrpSpPr>
            <p:cNvPr id="25" name="组合 24"/>
            <p:cNvGrpSpPr/>
            <p:nvPr/>
          </p:nvGrpSpPr>
          <p:grpSpPr>
            <a:xfrm>
              <a:off x="11669486" y="653143"/>
              <a:ext cx="130628" cy="1291772"/>
              <a:chOff x="11669486" y="653143"/>
              <a:chExt cx="130628" cy="1291772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11669486" y="653143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1669486" y="943429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11669486" y="1233715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1669486" y="1524001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11669486" y="1814287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7" name="直接连接符 26"/>
            <p:cNvCxnSpPr/>
            <p:nvPr/>
          </p:nvCxnSpPr>
          <p:spPr>
            <a:xfrm flipH="1">
              <a:off x="11734800" y="2148114"/>
              <a:ext cx="0" cy="116114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文本框 30"/>
          <p:cNvSpPr txBox="1"/>
          <p:nvPr/>
        </p:nvSpPr>
        <p:spPr>
          <a:xfrm>
            <a:off x="5080000" y="687612"/>
            <a:ext cx="203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i="1" spc="600" dirty="0">
                <a:gradFill>
                  <a:gsLst>
                    <a:gs pos="39000">
                      <a:srgbClr val="FCA44C"/>
                    </a:gs>
                    <a:gs pos="72000">
                      <a:srgbClr val="F78168"/>
                    </a:gs>
                  </a:gsLst>
                  <a:lin ang="2700000" scaled="0"/>
                </a:gradFill>
                <a:effectLst>
                  <a:outerShdw dist="38100" dir="2700000" algn="tl" rotWithShape="0">
                    <a:srgbClr val="5CB2FC">
                      <a:alpha val="49000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</a:rPr>
              <a:t>目录</a:t>
            </a:r>
          </a:p>
        </p:txBody>
      </p:sp>
      <p:grpSp>
        <p:nvGrpSpPr>
          <p:cNvPr id="51" name="组合 50"/>
          <p:cNvGrpSpPr/>
          <p:nvPr/>
        </p:nvGrpSpPr>
        <p:grpSpPr>
          <a:xfrm flipH="1" flipV="1">
            <a:off x="-2" y="-1"/>
            <a:ext cx="2692401" cy="1092200"/>
            <a:chOff x="943430" y="3432550"/>
            <a:chExt cx="8635999" cy="3425452"/>
          </a:xfrm>
        </p:grpSpPr>
        <p:sp>
          <p:nvSpPr>
            <p:cNvPr id="49" name="任意多边形: 形状 48"/>
            <p:cNvSpPr/>
            <p:nvPr/>
          </p:nvSpPr>
          <p:spPr>
            <a:xfrm>
              <a:off x="943430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2071950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4800600" y="1574213"/>
            <a:ext cx="269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CATALOG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3590926" y="6127163"/>
            <a:ext cx="50101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市场营销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营销策划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策划报告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5" name="直接连接符 64"/>
          <p:cNvCxnSpPr/>
          <p:nvPr/>
        </p:nvCxnSpPr>
        <p:spPr>
          <a:xfrm flipH="1">
            <a:off x="7155355" y="3627031"/>
            <a:ext cx="0" cy="58937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>
            <a:off x="5036646" y="3627031"/>
            <a:ext cx="0" cy="58937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 flipH="1">
            <a:off x="2917937" y="3627031"/>
            <a:ext cx="0" cy="58937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 flipH="1">
            <a:off x="9274064" y="3627031"/>
            <a:ext cx="0" cy="58937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1396737" y="2658533"/>
            <a:ext cx="923691" cy="923692"/>
          </a:xfrm>
          <a:prstGeom prst="ellipse">
            <a:avLst/>
          </a:prstGeom>
          <a:gradFill flip="none" rotWithShape="1">
            <a:gsLst>
              <a:gs pos="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  <a:effectLst>
            <a:outerShdw blurRad="190500" dist="88900" dir="5400000" algn="t" rotWithShape="0">
              <a:srgbClr val="EAECFB">
                <a:alpha val="9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>
                <a:latin typeface="汉仪菱心体简" panose="02010609000101010101" pitchFamily="49" charset="-122"/>
                <a:ea typeface="汉仪菱心体简" panose="02010609000101010101" pitchFamily="49" charset="-122"/>
              </a:rPr>
              <a:t>01</a:t>
            </a:r>
            <a:endParaRPr lang="zh-CN" altLang="en-US" sz="2800" dirty="0"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10717" y="3786820"/>
            <a:ext cx="16957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计划概要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PA-文本框 88"/>
          <p:cNvSpPr txBox="1"/>
          <p:nvPr>
            <p:custDataLst>
              <p:tags r:id="rId1"/>
            </p:custDataLst>
          </p:nvPr>
        </p:nvSpPr>
        <p:spPr>
          <a:xfrm>
            <a:off x="1059277" y="4439250"/>
            <a:ext cx="1598611" cy="525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hangingPunct="0"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change the color or size of the text</a:t>
            </a:r>
          </a:p>
        </p:txBody>
      </p:sp>
      <p:sp>
        <p:nvSpPr>
          <p:cNvPr id="13" name="椭圆 12"/>
          <p:cNvSpPr/>
          <p:nvPr/>
        </p:nvSpPr>
        <p:spPr>
          <a:xfrm>
            <a:off x="3515446" y="2658533"/>
            <a:ext cx="923691" cy="923692"/>
          </a:xfrm>
          <a:prstGeom prst="ellipse">
            <a:avLst/>
          </a:prstGeom>
          <a:gradFill flip="none" rotWithShape="1">
            <a:gsLst>
              <a:gs pos="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  <a:effectLst>
            <a:outerShdw blurRad="190500" dist="88900" dir="5400000" algn="t" rotWithShape="0">
              <a:srgbClr val="EAECFB">
                <a:alpha val="9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>
                <a:latin typeface="汉仪菱心体简" panose="02010609000101010101" pitchFamily="49" charset="-122"/>
                <a:ea typeface="汉仪菱心体简" panose="02010609000101010101" pitchFamily="49" charset="-122"/>
              </a:rPr>
              <a:t>02</a:t>
            </a:r>
            <a:endParaRPr lang="zh-CN" altLang="en-US" sz="2800" dirty="0"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129426" y="3786820"/>
            <a:ext cx="16957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营销状况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PA-文本框 88"/>
          <p:cNvSpPr txBox="1"/>
          <p:nvPr>
            <p:custDataLst>
              <p:tags r:id="rId2"/>
            </p:custDataLst>
          </p:nvPr>
        </p:nvSpPr>
        <p:spPr>
          <a:xfrm>
            <a:off x="3177986" y="4439250"/>
            <a:ext cx="1598611" cy="525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hangingPunct="0"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change the color or size of the text</a:t>
            </a:r>
          </a:p>
        </p:txBody>
      </p:sp>
      <p:sp>
        <p:nvSpPr>
          <p:cNvPr id="14" name="椭圆 13"/>
          <p:cNvSpPr/>
          <p:nvPr/>
        </p:nvSpPr>
        <p:spPr>
          <a:xfrm>
            <a:off x="5634155" y="2658533"/>
            <a:ext cx="923691" cy="923692"/>
          </a:xfrm>
          <a:prstGeom prst="ellipse">
            <a:avLst/>
          </a:prstGeom>
          <a:gradFill flip="none" rotWithShape="1">
            <a:gsLst>
              <a:gs pos="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  <a:effectLst>
            <a:outerShdw blurRad="190500" dist="88900" dir="5400000" algn="t" rotWithShape="0">
              <a:srgbClr val="EAECFB">
                <a:alpha val="9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>
                <a:latin typeface="汉仪菱心体简" panose="02010609000101010101" pitchFamily="49" charset="-122"/>
                <a:ea typeface="汉仪菱心体简" panose="02010609000101010101" pitchFamily="49" charset="-122"/>
              </a:rPr>
              <a:t>03</a:t>
            </a:r>
            <a:endParaRPr lang="zh-CN" altLang="en-US" sz="2800" dirty="0"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248135" y="3786820"/>
            <a:ext cx="16957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营销目标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PA-文本框 88"/>
          <p:cNvSpPr txBox="1"/>
          <p:nvPr>
            <p:custDataLst>
              <p:tags r:id="rId3"/>
            </p:custDataLst>
          </p:nvPr>
        </p:nvSpPr>
        <p:spPr>
          <a:xfrm>
            <a:off x="5296695" y="4439250"/>
            <a:ext cx="1598611" cy="525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hangingPunct="0"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change the color or size of the text</a:t>
            </a:r>
          </a:p>
        </p:txBody>
      </p:sp>
      <p:sp>
        <p:nvSpPr>
          <p:cNvPr id="15" name="椭圆 14"/>
          <p:cNvSpPr/>
          <p:nvPr/>
        </p:nvSpPr>
        <p:spPr>
          <a:xfrm>
            <a:off x="7752864" y="2658533"/>
            <a:ext cx="923691" cy="923692"/>
          </a:xfrm>
          <a:prstGeom prst="ellipse">
            <a:avLst/>
          </a:prstGeom>
          <a:gradFill flip="none" rotWithShape="1">
            <a:gsLst>
              <a:gs pos="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  <a:effectLst>
            <a:outerShdw blurRad="190500" dist="88900" dir="5400000" algn="t" rotWithShape="0">
              <a:srgbClr val="EAECFB">
                <a:alpha val="9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>
                <a:latin typeface="汉仪菱心体简" panose="02010609000101010101" pitchFamily="49" charset="-122"/>
                <a:ea typeface="汉仪菱心体简" panose="02010609000101010101" pitchFamily="49" charset="-122"/>
              </a:rPr>
              <a:t>04</a:t>
            </a:r>
            <a:endParaRPr lang="zh-CN" altLang="en-US" sz="2800" dirty="0"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366844" y="3786820"/>
            <a:ext cx="16957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营销策略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PA-文本框 88"/>
          <p:cNvSpPr txBox="1"/>
          <p:nvPr>
            <p:custDataLst>
              <p:tags r:id="rId4"/>
            </p:custDataLst>
          </p:nvPr>
        </p:nvSpPr>
        <p:spPr>
          <a:xfrm>
            <a:off x="7415404" y="4439250"/>
            <a:ext cx="1598611" cy="525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hangingPunct="0"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change the color or size of the text</a:t>
            </a:r>
          </a:p>
        </p:txBody>
      </p:sp>
      <p:sp>
        <p:nvSpPr>
          <p:cNvPr id="72" name="椭圆 71"/>
          <p:cNvSpPr/>
          <p:nvPr/>
        </p:nvSpPr>
        <p:spPr>
          <a:xfrm>
            <a:off x="9871572" y="2658533"/>
            <a:ext cx="923691" cy="923692"/>
          </a:xfrm>
          <a:prstGeom prst="ellipse">
            <a:avLst/>
          </a:prstGeom>
          <a:gradFill flip="none" rotWithShape="1">
            <a:gsLst>
              <a:gs pos="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  <a:effectLst>
            <a:outerShdw blurRad="190500" dist="88900" dir="5400000" algn="t" rotWithShape="0">
              <a:srgbClr val="EAECFB">
                <a:alpha val="9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>
                <a:latin typeface="汉仪菱心体简" panose="02010609000101010101" pitchFamily="49" charset="-122"/>
                <a:ea typeface="汉仪菱心体简" panose="02010609000101010101" pitchFamily="49" charset="-122"/>
              </a:rPr>
              <a:t>05</a:t>
            </a:r>
            <a:endParaRPr lang="zh-CN" altLang="en-US" sz="2800" dirty="0"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9485552" y="3786820"/>
            <a:ext cx="16957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营销方案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PA-文本框 88"/>
          <p:cNvSpPr txBox="1"/>
          <p:nvPr>
            <p:custDataLst>
              <p:tags r:id="rId5"/>
            </p:custDataLst>
          </p:nvPr>
        </p:nvSpPr>
        <p:spPr>
          <a:xfrm>
            <a:off x="9534112" y="4439250"/>
            <a:ext cx="1598611" cy="525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hangingPunct="0"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change the color or size of the text</a:t>
            </a:r>
          </a:p>
        </p:txBody>
      </p:sp>
      <p:sp>
        <p:nvSpPr>
          <p:cNvPr id="90" name="文本框 89"/>
          <p:cNvSpPr txBox="1"/>
          <p:nvPr/>
        </p:nvSpPr>
        <p:spPr>
          <a:xfrm rot="5400000">
            <a:off x="-1603676" y="4125682"/>
            <a:ext cx="41217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000" dirty="0">
                <a:gradFill>
                  <a:gsLst>
                    <a:gs pos="26000">
                      <a:srgbClr val="EAECFB"/>
                    </a:gs>
                    <a:gs pos="91000">
                      <a:srgbClr val="EAECFB">
                        <a:alpha val="0"/>
                      </a:srgbClr>
                    </a:gs>
                  </a:gsLst>
                  <a:lin ang="5400000" scaled="0"/>
                </a:gra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MARKETING</a:t>
            </a:r>
          </a:p>
        </p:txBody>
      </p:sp>
      <p:sp>
        <p:nvSpPr>
          <p:cNvPr id="58" name="TextBox 4">
            <a:extLst>
              <a:ext uri="{FF2B5EF4-FFF2-40B4-BE49-F238E27FC236}">
                <a16:creationId xmlns="" xmlns:a16="http://schemas.microsoft.com/office/drawing/2014/main" id="{C405133C-089E-4234-92BF-9D5AF405A286}"/>
              </a:ext>
            </a:extLst>
          </p:cNvPr>
          <p:cNvSpPr txBox="1"/>
          <p:nvPr/>
        </p:nvSpPr>
        <p:spPr>
          <a:xfrm>
            <a:off x="0" y="5"/>
            <a:ext cx="604867" cy="133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33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33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3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33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320428" y="1229105"/>
            <a:ext cx="14525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0" presetClass="entr" presetSubtype="0" dur="375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1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dur="375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dur="375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dur="50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35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0" presetClass="entr" presetSubtype="0" dur="50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4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10" presetClass="entr" presetSubtype="0" dur="50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45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10" presetClass="entr" presetSubtype="0" dur="50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5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  <p:cond evt="onBegin" delay="0">
                          <p:tn val="52"/>
                        </p:cond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54" grpId="0"/>
      <p:bldP spid="56" grpId="0"/>
      <p:bldP spid="9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任意多边形: 形状 29"/>
          <p:cNvSpPr/>
          <p:nvPr/>
        </p:nvSpPr>
        <p:spPr>
          <a:xfrm rot="4823718">
            <a:off x="-1134898" y="231135"/>
            <a:ext cx="4422759" cy="4176186"/>
          </a:xfrm>
          <a:custGeom>
            <a:avLst/>
            <a:gdLst>
              <a:gd name="connsiteX0" fmla="*/ 0 w 4422759"/>
              <a:gd name="connsiteY0" fmla="*/ 1255929 h 4176186"/>
              <a:gd name="connsiteX1" fmla="*/ 201858 w 4422759"/>
              <a:gd name="connsiteY1" fmla="*/ 63065 h 4176186"/>
              <a:gd name="connsiteX2" fmla="*/ 494516 w 4422759"/>
              <a:gd name="connsiteY2" fmla="*/ 18400 h 4176186"/>
              <a:gd name="connsiteX3" fmla="*/ 858900 w 4422759"/>
              <a:gd name="connsiteY3" fmla="*/ 0 h 4176186"/>
              <a:gd name="connsiteX4" fmla="*/ 4422759 w 4422759"/>
              <a:gd name="connsiteY4" fmla="*/ 3563859 h 4176186"/>
              <a:gd name="connsiteX5" fmla="*/ 4381695 w 4422759"/>
              <a:gd name="connsiteY5" fmla="*/ 4106599 h 4176186"/>
              <a:gd name="connsiteX6" fmla="*/ 4369269 w 4422759"/>
              <a:gd name="connsiteY6" fmla="*/ 4176186 h 4176186"/>
              <a:gd name="connsiteX7" fmla="*/ 3284047 w 4422759"/>
              <a:gd name="connsiteY7" fmla="*/ 3992543 h 4176186"/>
              <a:gd name="connsiteX8" fmla="*/ 3311010 w 4422759"/>
              <a:gd name="connsiteY8" fmla="*/ 3815874 h 4176186"/>
              <a:gd name="connsiteX9" fmla="*/ 3323736 w 4422759"/>
              <a:gd name="connsiteY9" fmla="*/ 3563859 h 4176186"/>
              <a:gd name="connsiteX10" fmla="*/ 858900 w 4422759"/>
              <a:gd name="connsiteY10" fmla="*/ 1099023 h 4176186"/>
              <a:gd name="connsiteX11" fmla="*/ 125933 w 4422759"/>
              <a:gd name="connsiteY11" fmla="*/ 1209837 h 4176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422759" h="4176185">
                <a:moveTo>
                  <a:pt x="0" y="1255929"/>
                </a:moveTo>
                <a:lnTo>
                  <a:pt x="201858" y="63065"/>
                </a:lnTo>
                <a:lnTo>
                  <a:pt x="494516" y="18400"/>
                </a:lnTo>
                <a:cubicBezTo>
                  <a:pt x="614323" y="6233"/>
                  <a:pt x="735884" y="0"/>
                  <a:pt x="858900" y="0"/>
                </a:cubicBezTo>
                <a:cubicBezTo>
                  <a:pt x="2827165" y="0"/>
                  <a:pt x="4422759" y="1595594"/>
                  <a:pt x="4422759" y="3563859"/>
                </a:cubicBezTo>
                <a:cubicBezTo>
                  <a:pt x="4422759" y="3748384"/>
                  <a:pt x="4408735" y="3929633"/>
                  <a:pt x="4381695" y="4106599"/>
                </a:cubicBezTo>
                <a:lnTo>
                  <a:pt x="4369269" y="4176186"/>
                </a:lnTo>
                <a:lnTo>
                  <a:pt x="3284047" y="3992543"/>
                </a:lnTo>
                <a:lnTo>
                  <a:pt x="3311010" y="3815874"/>
                </a:lnTo>
                <a:cubicBezTo>
                  <a:pt x="3319425" y="3733013"/>
                  <a:pt x="3323736" y="3648939"/>
                  <a:pt x="3323736" y="3563859"/>
                </a:cubicBezTo>
                <a:cubicBezTo>
                  <a:pt x="3323736" y="2202568"/>
                  <a:pt x="2220191" y="1099023"/>
                  <a:pt x="858900" y="1099023"/>
                </a:cubicBezTo>
                <a:cubicBezTo>
                  <a:pt x="603658" y="1099023"/>
                  <a:pt x="357477" y="1137819"/>
                  <a:pt x="125933" y="1209837"/>
                </a:cubicBezTo>
                <a:close/>
              </a:path>
            </a:pathLst>
          </a:custGeom>
          <a:gradFill flip="none" rotWithShape="1">
            <a:gsLst>
              <a:gs pos="0">
                <a:srgbClr val="2C75CF">
                  <a:alpha val="10000"/>
                </a:srgbClr>
              </a:gs>
              <a:gs pos="70000">
                <a:srgbClr val="2C75CF">
                  <a:alpha val="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/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7" name="任意多边形: 形状 16"/>
          <p:cNvSpPr/>
          <p:nvPr/>
        </p:nvSpPr>
        <p:spPr>
          <a:xfrm flipH="1">
            <a:off x="0" y="4131997"/>
            <a:ext cx="10147296" cy="2726005"/>
          </a:xfrm>
          <a:custGeom>
            <a:avLst/>
            <a:gdLst>
              <a:gd name="connsiteX0" fmla="*/ 5426117 w 7795801"/>
              <a:gd name="connsiteY0" fmla="*/ 1692 h 3039643"/>
              <a:gd name="connsiteX1" fmla="*/ 7690799 w 7795801"/>
              <a:gd name="connsiteY1" fmla="*/ 274459 h 3039643"/>
              <a:gd name="connsiteX2" fmla="*/ 7795801 w 7795801"/>
              <a:gd name="connsiteY2" fmla="*/ 290595 h 3039643"/>
              <a:gd name="connsiteX3" fmla="*/ 7795801 w 7795801"/>
              <a:gd name="connsiteY3" fmla="*/ 3039643 h 3039643"/>
              <a:gd name="connsiteX4" fmla="*/ 929 w 7795801"/>
              <a:gd name="connsiteY4" fmla="*/ 3039643 h 3039643"/>
              <a:gd name="connsiteX5" fmla="*/ 0 w 7795801"/>
              <a:gd name="connsiteY5" fmla="*/ 2991636 h 3039643"/>
              <a:gd name="connsiteX6" fmla="*/ 538659 w 7795801"/>
              <a:gd name="connsiteY6" fmla="*/ 2437300 h 3039643"/>
              <a:gd name="connsiteX7" fmla="*/ 3310887 w 7795801"/>
              <a:gd name="connsiteY7" fmla="*/ 1943814 h 3039643"/>
              <a:gd name="connsiteX8" fmla="*/ 5009058 w 7795801"/>
              <a:gd name="connsiteY8" fmla="*/ 56957 h 3039643"/>
              <a:gd name="connsiteX9" fmla="*/ 5426117 w 7795801"/>
              <a:gd name="connsiteY9" fmla="*/ 1692 h 3039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95800" h="3039643">
                <a:moveTo>
                  <a:pt x="5426117" y="1692"/>
                </a:moveTo>
                <a:cubicBezTo>
                  <a:pt x="6052802" y="-18888"/>
                  <a:pt x="6931067" y="152769"/>
                  <a:pt x="7690799" y="274459"/>
                </a:cubicBezTo>
                <a:lnTo>
                  <a:pt x="7795801" y="290595"/>
                </a:lnTo>
                <a:lnTo>
                  <a:pt x="7795801" y="3039643"/>
                </a:lnTo>
                <a:lnTo>
                  <a:pt x="929" y="3039643"/>
                </a:lnTo>
                <a:lnTo>
                  <a:pt x="0" y="2991636"/>
                </a:lnTo>
                <a:cubicBezTo>
                  <a:pt x="1290" y="2795281"/>
                  <a:pt x="56058" y="2602401"/>
                  <a:pt x="538659" y="2437300"/>
                </a:cubicBezTo>
                <a:cubicBezTo>
                  <a:pt x="1090201" y="2248614"/>
                  <a:pt x="2565820" y="2340538"/>
                  <a:pt x="3310887" y="1943814"/>
                </a:cubicBezTo>
                <a:cubicBezTo>
                  <a:pt x="4055954" y="1547090"/>
                  <a:pt x="4053534" y="320633"/>
                  <a:pt x="5009058" y="56957"/>
                </a:cubicBezTo>
                <a:cubicBezTo>
                  <a:pt x="5128499" y="23998"/>
                  <a:pt x="5269446" y="6838"/>
                  <a:pt x="5426117" y="1692"/>
                </a:cubicBezTo>
                <a:close/>
              </a:path>
            </a:pathLst>
          </a:custGeom>
          <a:solidFill>
            <a:srgbClr val="EAECF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任意多边形: 形状 15"/>
          <p:cNvSpPr/>
          <p:nvPr/>
        </p:nvSpPr>
        <p:spPr>
          <a:xfrm flipH="1">
            <a:off x="-3" y="5318282"/>
            <a:ext cx="11303001" cy="1539720"/>
          </a:xfrm>
          <a:custGeom>
            <a:avLst/>
            <a:gdLst>
              <a:gd name="connsiteX0" fmla="*/ 5426117 w 7795801"/>
              <a:gd name="connsiteY0" fmla="*/ 1692 h 3039643"/>
              <a:gd name="connsiteX1" fmla="*/ 7690799 w 7795801"/>
              <a:gd name="connsiteY1" fmla="*/ 274459 h 3039643"/>
              <a:gd name="connsiteX2" fmla="*/ 7795801 w 7795801"/>
              <a:gd name="connsiteY2" fmla="*/ 290595 h 3039643"/>
              <a:gd name="connsiteX3" fmla="*/ 7795801 w 7795801"/>
              <a:gd name="connsiteY3" fmla="*/ 3039643 h 3039643"/>
              <a:gd name="connsiteX4" fmla="*/ 929 w 7795801"/>
              <a:gd name="connsiteY4" fmla="*/ 3039643 h 3039643"/>
              <a:gd name="connsiteX5" fmla="*/ 0 w 7795801"/>
              <a:gd name="connsiteY5" fmla="*/ 2991636 h 3039643"/>
              <a:gd name="connsiteX6" fmla="*/ 538659 w 7795801"/>
              <a:gd name="connsiteY6" fmla="*/ 2437300 h 3039643"/>
              <a:gd name="connsiteX7" fmla="*/ 3310887 w 7795801"/>
              <a:gd name="connsiteY7" fmla="*/ 1943814 h 3039643"/>
              <a:gd name="connsiteX8" fmla="*/ 5009058 w 7795801"/>
              <a:gd name="connsiteY8" fmla="*/ 56957 h 3039643"/>
              <a:gd name="connsiteX9" fmla="*/ 5426117 w 7795801"/>
              <a:gd name="connsiteY9" fmla="*/ 1692 h 3039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95800" h="3039643">
                <a:moveTo>
                  <a:pt x="5426117" y="1692"/>
                </a:moveTo>
                <a:cubicBezTo>
                  <a:pt x="6052802" y="-18888"/>
                  <a:pt x="6931067" y="152769"/>
                  <a:pt x="7690799" y="274459"/>
                </a:cubicBezTo>
                <a:lnTo>
                  <a:pt x="7795801" y="290595"/>
                </a:lnTo>
                <a:lnTo>
                  <a:pt x="7795801" y="3039643"/>
                </a:lnTo>
                <a:lnTo>
                  <a:pt x="929" y="3039643"/>
                </a:lnTo>
                <a:lnTo>
                  <a:pt x="0" y="2991636"/>
                </a:lnTo>
                <a:cubicBezTo>
                  <a:pt x="1290" y="2795281"/>
                  <a:pt x="56058" y="2602401"/>
                  <a:pt x="538659" y="2437300"/>
                </a:cubicBezTo>
                <a:cubicBezTo>
                  <a:pt x="1090201" y="2248614"/>
                  <a:pt x="2565820" y="2340538"/>
                  <a:pt x="3310887" y="1943814"/>
                </a:cubicBezTo>
                <a:cubicBezTo>
                  <a:pt x="4055954" y="1547090"/>
                  <a:pt x="4053534" y="320633"/>
                  <a:pt x="5009058" y="56957"/>
                </a:cubicBezTo>
                <a:cubicBezTo>
                  <a:pt x="5128499" y="23998"/>
                  <a:pt x="5269446" y="6838"/>
                  <a:pt x="5426117" y="1692"/>
                </a:cubicBezTo>
                <a:close/>
              </a:path>
            </a:pathLst>
          </a:custGeom>
          <a:gradFill flip="none" rotWithShape="1">
            <a:gsLst>
              <a:gs pos="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 flipH="1">
            <a:off x="418974" y="538843"/>
            <a:ext cx="103539" cy="2105297"/>
            <a:chOff x="11669486" y="653143"/>
            <a:chExt cx="130628" cy="2656114"/>
          </a:xfrm>
        </p:grpSpPr>
        <p:grpSp>
          <p:nvGrpSpPr>
            <p:cNvPr id="25" name="组合 24"/>
            <p:cNvGrpSpPr/>
            <p:nvPr/>
          </p:nvGrpSpPr>
          <p:grpSpPr>
            <a:xfrm>
              <a:off x="11669486" y="653143"/>
              <a:ext cx="130628" cy="1291772"/>
              <a:chOff x="11669486" y="653143"/>
              <a:chExt cx="130628" cy="1291772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11669486" y="653143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1669486" y="943429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11669486" y="1233715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1669486" y="1524001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11669486" y="1814287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7" name="直接连接符 26"/>
            <p:cNvCxnSpPr/>
            <p:nvPr/>
          </p:nvCxnSpPr>
          <p:spPr>
            <a:xfrm flipH="1">
              <a:off x="11734800" y="2148114"/>
              <a:ext cx="0" cy="116114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组合 50"/>
          <p:cNvGrpSpPr/>
          <p:nvPr/>
        </p:nvGrpSpPr>
        <p:grpSpPr>
          <a:xfrm flipV="1">
            <a:off x="9959867" y="0"/>
            <a:ext cx="2232133" cy="885371"/>
            <a:chOff x="943430" y="3432550"/>
            <a:chExt cx="8635999" cy="3425452"/>
          </a:xfrm>
        </p:grpSpPr>
        <p:sp>
          <p:nvSpPr>
            <p:cNvPr id="49" name="任意多边形: 形状 48"/>
            <p:cNvSpPr/>
            <p:nvPr/>
          </p:nvSpPr>
          <p:spPr>
            <a:xfrm>
              <a:off x="943430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2071950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2" name="圆: 空心 51"/>
          <p:cNvSpPr/>
          <p:nvPr/>
        </p:nvSpPr>
        <p:spPr>
          <a:xfrm flipH="1">
            <a:off x="5040766" y="1692729"/>
            <a:ext cx="517071" cy="517071"/>
          </a:xfrm>
          <a:prstGeom prst="donut">
            <a:avLst/>
          </a:prstGeom>
          <a:gradFill flip="none" rotWithShape="1">
            <a:gsLst>
              <a:gs pos="1600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任意多边形: 形状 70"/>
          <p:cNvSpPr/>
          <p:nvPr/>
        </p:nvSpPr>
        <p:spPr>
          <a:xfrm flipH="1">
            <a:off x="10883900" y="4437568"/>
            <a:ext cx="1308100" cy="2315748"/>
          </a:xfrm>
          <a:custGeom>
            <a:avLst/>
            <a:gdLst>
              <a:gd name="connsiteX0" fmla="*/ 175311 w 1526528"/>
              <a:gd name="connsiteY0" fmla="*/ 0 h 2702434"/>
              <a:gd name="connsiteX1" fmla="*/ 37157 w 1526528"/>
              <a:gd name="connsiteY1" fmla="*/ 6976 h 2702434"/>
              <a:gd name="connsiteX2" fmla="*/ 0 w 1526528"/>
              <a:gd name="connsiteY2" fmla="*/ 12647 h 2702434"/>
              <a:gd name="connsiteX3" fmla="*/ 0 w 1526528"/>
              <a:gd name="connsiteY3" fmla="*/ 612935 h 2702434"/>
              <a:gd name="connsiteX4" fmla="*/ 22029 w 1526528"/>
              <a:gd name="connsiteY4" fmla="*/ 606096 h 2702434"/>
              <a:gd name="connsiteX5" fmla="*/ 175311 w 1526528"/>
              <a:gd name="connsiteY5" fmla="*/ 590644 h 2702434"/>
              <a:gd name="connsiteX6" fmla="*/ 935884 w 1526528"/>
              <a:gd name="connsiteY6" fmla="*/ 1351217 h 2702434"/>
              <a:gd name="connsiteX7" fmla="*/ 175311 w 1526528"/>
              <a:gd name="connsiteY7" fmla="*/ 2111790 h 2702434"/>
              <a:gd name="connsiteX8" fmla="*/ 22029 w 1526528"/>
              <a:gd name="connsiteY8" fmla="*/ 2096338 h 2702434"/>
              <a:gd name="connsiteX9" fmla="*/ 0 w 1526528"/>
              <a:gd name="connsiteY9" fmla="*/ 2089500 h 2702434"/>
              <a:gd name="connsiteX10" fmla="*/ 0 w 1526528"/>
              <a:gd name="connsiteY10" fmla="*/ 2689787 h 2702434"/>
              <a:gd name="connsiteX11" fmla="*/ 37157 w 1526528"/>
              <a:gd name="connsiteY11" fmla="*/ 2695458 h 2702434"/>
              <a:gd name="connsiteX12" fmla="*/ 175311 w 1526528"/>
              <a:gd name="connsiteY12" fmla="*/ 2702434 h 2702434"/>
              <a:gd name="connsiteX13" fmla="*/ 1526528 w 1526528"/>
              <a:gd name="connsiteY13" fmla="*/ 1351217 h 2702434"/>
              <a:gd name="connsiteX14" fmla="*/ 175311 w 1526528"/>
              <a:gd name="connsiteY14" fmla="*/ 0 h 2702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26528" h="2702434">
                <a:moveTo>
                  <a:pt x="175311" y="0"/>
                </a:moveTo>
                <a:cubicBezTo>
                  <a:pt x="128670" y="0"/>
                  <a:pt x="82581" y="2363"/>
                  <a:pt x="37157" y="6976"/>
                </a:cubicBezTo>
                <a:lnTo>
                  <a:pt x="0" y="12647"/>
                </a:lnTo>
                <a:lnTo>
                  <a:pt x="0" y="612935"/>
                </a:lnTo>
                <a:lnTo>
                  <a:pt x="22029" y="606096"/>
                </a:lnTo>
                <a:cubicBezTo>
                  <a:pt x="71540" y="595965"/>
                  <a:pt x="122804" y="590644"/>
                  <a:pt x="175311" y="590644"/>
                </a:cubicBezTo>
                <a:cubicBezTo>
                  <a:pt x="595364" y="590644"/>
                  <a:pt x="935884" y="931164"/>
                  <a:pt x="935884" y="1351217"/>
                </a:cubicBezTo>
                <a:cubicBezTo>
                  <a:pt x="935884" y="1771270"/>
                  <a:pt x="595364" y="2111790"/>
                  <a:pt x="175311" y="2111790"/>
                </a:cubicBezTo>
                <a:cubicBezTo>
                  <a:pt x="122804" y="2111790"/>
                  <a:pt x="71540" y="2106470"/>
                  <a:pt x="22029" y="2096338"/>
                </a:cubicBezTo>
                <a:lnTo>
                  <a:pt x="0" y="2089500"/>
                </a:lnTo>
                <a:lnTo>
                  <a:pt x="0" y="2689787"/>
                </a:lnTo>
                <a:lnTo>
                  <a:pt x="37157" y="2695458"/>
                </a:lnTo>
                <a:cubicBezTo>
                  <a:pt x="82581" y="2700071"/>
                  <a:pt x="128670" y="2702434"/>
                  <a:pt x="175311" y="2702434"/>
                </a:cubicBezTo>
                <a:cubicBezTo>
                  <a:pt x="921568" y="2702434"/>
                  <a:pt x="1526528" y="2097474"/>
                  <a:pt x="1526528" y="1351217"/>
                </a:cubicBezTo>
                <a:cubicBezTo>
                  <a:pt x="1526528" y="604960"/>
                  <a:pt x="921568" y="0"/>
                  <a:pt x="175311" y="0"/>
                </a:cubicBezTo>
                <a:close/>
              </a:path>
            </a:pathLst>
          </a:custGeom>
          <a:gradFill flip="none" rotWithShape="1">
            <a:gsLst>
              <a:gs pos="0">
                <a:srgbClr val="2C75CF">
                  <a:alpha val="43000"/>
                </a:srgbClr>
              </a:gs>
              <a:gs pos="70000">
                <a:srgbClr val="2C75CF">
                  <a:alpha val="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 flipH="1">
            <a:off x="3200399" y="545513"/>
            <a:ext cx="579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MARKETING PLANNING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788846"/>
            <a:ext cx="5130800" cy="5069154"/>
          </a:xfrm>
          <a:custGeom>
            <a:avLst/>
            <a:gdLst>
              <a:gd name="connsiteX0" fmla="*/ 0 w 4916473"/>
              <a:gd name="connsiteY0" fmla="*/ 0 h 4857402"/>
              <a:gd name="connsiteX1" fmla="*/ 4916473 w 4916473"/>
              <a:gd name="connsiteY1" fmla="*/ 0 h 4857402"/>
              <a:gd name="connsiteX2" fmla="*/ 4916473 w 4916473"/>
              <a:gd name="connsiteY2" fmla="*/ 4857402 h 4857402"/>
              <a:gd name="connsiteX3" fmla="*/ 0 w 4916473"/>
              <a:gd name="connsiteY3" fmla="*/ 4857402 h 485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6473" h="4857402">
                <a:moveTo>
                  <a:pt x="0" y="0"/>
                </a:moveTo>
                <a:lnTo>
                  <a:pt x="4916473" y="0"/>
                </a:lnTo>
                <a:lnTo>
                  <a:pt x="4916473" y="4857402"/>
                </a:lnTo>
                <a:lnTo>
                  <a:pt x="0" y="4857402"/>
                </a:lnTo>
                <a:close/>
              </a:path>
            </a:pathLst>
          </a:custGeom>
        </p:spPr>
      </p:pic>
      <p:sp>
        <p:nvSpPr>
          <p:cNvPr id="33" name="文本框 32"/>
          <p:cNvSpPr txBox="1"/>
          <p:nvPr/>
        </p:nvSpPr>
        <p:spPr>
          <a:xfrm>
            <a:off x="6177274" y="3177303"/>
            <a:ext cx="42621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7200" i="1" spc="600">
                <a:gradFill>
                  <a:gsLst>
                    <a:gs pos="39000">
                      <a:srgbClr val="FCA44C"/>
                    </a:gs>
                    <a:gs pos="72000">
                      <a:srgbClr val="F78168"/>
                    </a:gs>
                  </a:gsLst>
                  <a:lin ang="2700000" scaled="0"/>
                </a:gradFill>
                <a:effectLst>
                  <a:outerShdw dist="38100" dir="2700000" algn="tl" rotWithShape="0">
                    <a:srgbClr val="5CB2FC">
                      <a:alpha val="49000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</a:defRPr>
            </a:lvl1pPr>
          </a:lstStyle>
          <a:p>
            <a:r>
              <a:rPr lang="zh-CN" altLang="en-US" dirty="0"/>
              <a:t>营销方案</a:t>
            </a:r>
          </a:p>
        </p:txBody>
      </p:sp>
      <p:sp>
        <p:nvSpPr>
          <p:cNvPr id="34" name="矩形: 圆角 33"/>
          <p:cNvSpPr/>
          <p:nvPr/>
        </p:nvSpPr>
        <p:spPr>
          <a:xfrm>
            <a:off x="7387992" y="2278299"/>
            <a:ext cx="1879600" cy="679987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600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altLang="zh-CN" sz="2400" dirty="0">
                <a:latin typeface="汉仪菱心体简" panose="02010609000101010101" pitchFamily="49" charset="-122"/>
                <a:ea typeface="汉仪菱心体简" panose="02010609000101010101" pitchFamily="49" charset="-122"/>
              </a:rPr>
              <a:t>PART-05</a:t>
            </a:r>
            <a:endParaRPr lang="zh-CN" altLang="en-US" sz="2400" dirty="0"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35" name="PA-文本框 88"/>
          <p:cNvSpPr txBox="1"/>
          <p:nvPr>
            <p:custDataLst>
              <p:tags r:id="rId1"/>
            </p:custDataLst>
          </p:nvPr>
        </p:nvSpPr>
        <p:spPr>
          <a:xfrm>
            <a:off x="6549095" y="4431549"/>
            <a:ext cx="3557394" cy="525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hangingPunct="0"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change the color or size of the text change the color or size of the text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10270218" y="2006599"/>
            <a:ext cx="914401" cy="159657"/>
            <a:chOff x="5167086" y="4136571"/>
            <a:chExt cx="914401" cy="159657"/>
          </a:xfrm>
          <a:solidFill>
            <a:schemeClr val="bg1">
              <a:lumMod val="85000"/>
            </a:schemeClr>
          </a:solidFill>
        </p:grpSpPr>
        <p:sp>
          <p:nvSpPr>
            <p:cNvPr id="57" name="箭头: V 形 56"/>
            <p:cNvSpPr/>
            <p:nvPr/>
          </p:nvSpPr>
          <p:spPr>
            <a:xfrm>
              <a:off x="5167086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箭头: V 形 57"/>
            <p:cNvSpPr/>
            <p:nvPr/>
          </p:nvSpPr>
          <p:spPr>
            <a:xfrm>
              <a:off x="5355772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箭头: V 形 58"/>
            <p:cNvSpPr/>
            <p:nvPr/>
          </p:nvSpPr>
          <p:spPr>
            <a:xfrm>
              <a:off x="5544458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箭头: V 形 59"/>
            <p:cNvSpPr/>
            <p:nvPr/>
          </p:nvSpPr>
          <p:spPr>
            <a:xfrm>
              <a:off x="5733144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箭头: V 形 62"/>
            <p:cNvSpPr/>
            <p:nvPr/>
          </p:nvSpPr>
          <p:spPr>
            <a:xfrm>
              <a:off x="5921830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698218" y="5321299"/>
            <a:ext cx="914401" cy="159657"/>
            <a:chOff x="5167086" y="4136571"/>
            <a:chExt cx="914401" cy="159657"/>
          </a:xfrm>
          <a:solidFill>
            <a:schemeClr val="bg1">
              <a:lumMod val="85000"/>
            </a:schemeClr>
          </a:solidFill>
        </p:grpSpPr>
        <p:sp>
          <p:nvSpPr>
            <p:cNvPr id="65" name="箭头: V 形 64"/>
            <p:cNvSpPr/>
            <p:nvPr/>
          </p:nvSpPr>
          <p:spPr>
            <a:xfrm>
              <a:off x="5167086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箭头: V 形 65"/>
            <p:cNvSpPr/>
            <p:nvPr/>
          </p:nvSpPr>
          <p:spPr>
            <a:xfrm>
              <a:off x="5355772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箭头: V 形 66"/>
            <p:cNvSpPr/>
            <p:nvPr/>
          </p:nvSpPr>
          <p:spPr>
            <a:xfrm>
              <a:off x="5544458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箭头: V 形 67"/>
            <p:cNvSpPr/>
            <p:nvPr/>
          </p:nvSpPr>
          <p:spPr>
            <a:xfrm>
              <a:off x="5733144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箭头: V 形 68"/>
            <p:cNvSpPr/>
            <p:nvPr/>
          </p:nvSpPr>
          <p:spPr>
            <a:xfrm>
              <a:off x="5921830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dur="50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dur="50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2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3" grpId="0"/>
      <p:bldP spid="34" grpId="0" animBg="1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0823873" y="6311900"/>
            <a:ext cx="1368127" cy="546102"/>
            <a:chOff x="3556001" y="3432550"/>
            <a:chExt cx="8635999" cy="3425452"/>
          </a:xfrm>
        </p:grpSpPr>
        <p:sp>
          <p:nvSpPr>
            <p:cNvPr id="17" name="任意多边形: 形状 16"/>
            <p:cNvSpPr/>
            <p:nvPr/>
          </p:nvSpPr>
          <p:spPr>
            <a:xfrm>
              <a:off x="3556001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4684521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/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 flipH="1" flipV="1">
            <a:off x="-3" y="-1"/>
            <a:ext cx="1283589" cy="520701"/>
            <a:chOff x="943430" y="3432550"/>
            <a:chExt cx="8635999" cy="3425452"/>
          </a:xfrm>
        </p:grpSpPr>
        <p:sp>
          <p:nvSpPr>
            <p:cNvPr id="49" name="任意多边形: 形状 48"/>
            <p:cNvSpPr/>
            <p:nvPr/>
          </p:nvSpPr>
          <p:spPr>
            <a:xfrm>
              <a:off x="943430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2071950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 rot="5400000">
            <a:off x="-1339485" y="4543758"/>
            <a:ext cx="3593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gradFill>
                  <a:gsLst>
                    <a:gs pos="38000">
                      <a:srgbClr val="EAECFB"/>
                    </a:gs>
                    <a:gs pos="91000">
                      <a:srgbClr val="EAECFB">
                        <a:alpha val="0"/>
                      </a:srgbClr>
                    </a:gs>
                  </a:gsLst>
                  <a:lin ang="5400000" scaled="0"/>
                </a:gra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MARKETING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964937" y="459503"/>
            <a:ext cx="42621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400" i="1" spc="300">
                <a:gradFill>
                  <a:gsLst>
                    <a:gs pos="39000">
                      <a:srgbClr val="FCA44C"/>
                    </a:gs>
                    <a:gs pos="72000">
                      <a:srgbClr val="F78168"/>
                    </a:gs>
                  </a:gsLst>
                  <a:lin ang="2700000" scaled="0"/>
                </a:gradFill>
                <a:effectLst>
                  <a:outerShdw dist="38100" dir="2700000" algn="tl" rotWithShape="0">
                    <a:srgbClr val="5CB2FC">
                      <a:alpha val="49000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</a:defRPr>
            </a:lvl1pPr>
          </a:lstStyle>
          <a:p>
            <a:r>
              <a:rPr lang="zh-CN" altLang="en-US" dirty="0"/>
              <a:t>营销方案</a:t>
            </a:r>
          </a:p>
        </p:txBody>
      </p:sp>
      <p:grpSp>
        <p:nvGrpSpPr>
          <p:cNvPr id="61" name="组合 60"/>
          <p:cNvGrpSpPr/>
          <p:nvPr/>
        </p:nvGrpSpPr>
        <p:grpSpPr>
          <a:xfrm>
            <a:off x="1432534" y="1791271"/>
            <a:ext cx="4399333" cy="1790739"/>
            <a:chOff x="1432534" y="1791271"/>
            <a:chExt cx="4399333" cy="1790739"/>
          </a:xfrm>
        </p:grpSpPr>
        <p:grpSp>
          <p:nvGrpSpPr>
            <p:cNvPr id="14" name="组合 13"/>
            <p:cNvGrpSpPr/>
            <p:nvPr/>
          </p:nvGrpSpPr>
          <p:grpSpPr>
            <a:xfrm>
              <a:off x="1432534" y="1791271"/>
              <a:ext cx="4399333" cy="1790739"/>
              <a:chOff x="695325" y="2210371"/>
              <a:chExt cx="4399333" cy="1790739"/>
            </a:xfrm>
          </p:grpSpPr>
          <p:sp>
            <p:nvSpPr>
              <p:cNvPr id="9" name="矩形: 圆角 17"/>
              <p:cNvSpPr/>
              <p:nvPr/>
            </p:nvSpPr>
            <p:spPr>
              <a:xfrm>
                <a:off x="695325" y="2242730"/>
                <a:ext cx="4399333" cy="1758380"/>
              </a:xfrm>
              <a:prstGeom prst="roundRect">
                <a:avLst>
                  <a:gd name="adj" fmla="val 2349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27000" dist="63500" dir="3000000" algn="tl" rotWithShape="0">
                  <a:prstClr val="black">
                    <a:alpha val="18000"/>
                  </a:prstClr>
                </a:outerShdw>
              </a:effectLst>
            </p:spPr>
            <p:txBody>
              <a:bodyPr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endParaRPr>
              </a:p>
            </p:txBody>
          </p:sp>
          <p:sp>
            <p:nvSpPr>
              <p:cNvPr id="12" name="任意多边形: 形状 19"/>
              <p:cNvSpPr/>
              <p:nvPr/>
            </p:nvSpPr>
            <p:spPr>
              <a:xfrm>
                <a:off x="695325" y="2242730"/>
                <a:ext cx="761052" cy="797072"/>
              </a:xfrm>
              <a:custGeom>
                <a:avLst/>
                <a:gdLst>
                  <a:gd name="connsiteX0" fmla="*/ 251472 w 595743"/>
                  <a:gd name="connsiteY0" fmla="*/ 0 h 635478"/>
                  <a:gd name="connsiteX1" fmla="*/ 595743 w 595743"/>
                  <a:gd name="connsiteY1" fmla="*/ 0 h 635478"/>
                  <a:gd name="connsiteX2" fmla="*/ 0 w 595743"/>
                  <a:gd name="connsiteY2" fmla="*/ 635478 h 635478"/>
                  <a:gd name="connsiteX3" fmla="*/ 0 w 595743"/>
                  <a:gd name="connsiteY3" fmla="*/ 268245 h 635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5743" h="635478">
                    <a:moveTo>
                      <a:pt x="251472" y="0"/>
                    </a:moveTo>
                    <a:lnTo>
                      <a:pt x="595743" y="0"/>
                    </a:lnTo>
                    <a:lnTo>
                      <a:pt x="0" y="635478"/>
                    </a:lnTo>
                    <a:lnTo>
                      <a:pt x="0" y="268245"/>
                    </a:lnTo>
                    <a:close/>
                  </a:path>
                </a:pathLst>
              </a:custGeom>
              <a:gradFill>
                <a:gsLst>
                  <a:gs pos="0">
                    <a:srgbClr val="0381F2"/>
                  </a:gs>
                  <a:gs pos="90000">
                    <a:srgbClr val="086DC7"/>
                  </a:gs>
                </a:gsLst>
                <a:path path="circle">
                  <a:fillToRect r="100000" b="100000"/>
                </a:path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171328" dist="210266" dir="5400000" sx="88000" sy="88000" algn="t" rotWithShape="0">
                  <a:srgbClr val="0C3190">
                    <a:alpha val="42000"/>
                  </a:srgbClr>
                </a:outerShdw>
              </a:effectLst>
            </p:spPr>
            <p:txBody>
              <a:bodyPr lIns="56071" tIns="28036" rIns="56071" bIns="28036" rtlCol="0" anchor="ctr">
                <a:noAutofit/>
              </a:bodyPr>
              <a:lstStyle/>
              <a:p>
                <a:pPr algn="ctr"/>
                <a:endParaRPr lang="zh-CN" altLang="en-US" sz="147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 rot="18821265">
                <a:off x="731523" y="2300501"/>
                <a:ext cx="580369" cy="40011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prstClr val="white"/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 M" panose="00020600040101010101" pitchFamily="18" charset="-122"/>
                    <a:sym typeface="+mn-lt"/>
                  </a:rPr>
                  <a:t>01</a:t>
                </a:r>
                <a:endParaRPr kumimoji="0" lang="zh-CN" altLang="en-US" sz="200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prstClr val="white"/>
                      </a:gs>
                      <a:gs pos="100000">
                        <a:schemeClr val="accent1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2267406" y="2133568"/>
              <a:ext cx="3244394" cy="1143375"/>
              <a:chOff x="654506" y="1562068"/>
              <a:chExt cx="3244394" cy="1143375"/>
            </a:xfrm>
          </p:grpSpPr>
          <p:grpSp>
            <p:nvGrpSpPr>
              <p:cNvPr id="39" name="组合 38"/>
              <p:cNvGrpSpPr/>
              <p:nvPr/>
            </p:nvGrpSpPr>
            <p:grpSpPr>
              <a:xfrm>
                <a:off x="654506" y="1562068"/>
                <a:ext cx="3244394" cy="1143375"/>
                <a:chOff x="413206" y="3086068"/>
                <a:chExt cx="3244394" cy="1143375"/>
              </a:xfrm>
            </p:grpSpPr>
            <p:sp>
              <p:nvSpPr>
                <p:cNvPr id="41" name="PA-矩形 4"/>
                <p:cNvSpPr>
                  <a:spLocks noChangeArrowheads="1"/>
                </p:cNvSpPr>
                <p:nvPr>
                  <p:custDataLst>
                    <p:tags r:id="rId7"/>
                  </p:custDataLst>
                </p:nvPr>
              </p:nvSpPr>
              <p:spPr bwMode="auto">
                <a:xfrm>
                  <a:off x="413206" y="3086068"/>
                  <a:ext cx="2835791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 anchor="ctr" anchorCtr="0">
                  <a:spAutoFit/>
                </a:bodyPr>
                <a:lstStyle/>
                <a:p>
                  <a:r>
                    <a:rPr lang="zh-CN" altLang="en-US" sz="2400" b="1" dirty="0">
                      <a:solidFill>
                        <a:srgbClr val="2C5AB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阿里巴巴普惠体 M" panose="00020600040101010101" pitchFamily="18" charset="-122"/>
                      <a:sym typeface="+mn-lt"/>
                    </a:rPr>
                    <a:t>输入标题</a:t>
                  </a:r>
                </a:p>
              </p:txBody>
            </p:sp>
            <p:sp>
              <p:nvSpPr>
                <p:cNvPr id="42" name="PA-矩形 4"/>
                <p:cNvSpPr>
                  <a:spLocks noChangeArrowheads="1"/>
                </p:cNvSpPr>
                <p:nvPr>
                  <p:custDataLst>
                    <p:tags r:id="rId8"/>
                  </p:custDataLst>
                </p:nvPr>
              </p:nvSpPr>
              <p:spPr bwMode="auto">
                <a:xfrm>
                  <a:off x="413206" y="3616583"/>
                  <a:ext cx="3244394" cy="6128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 anchor="ctr" anchorCtr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just" eaLnBrk="1" hangingPunct="1">
                    <a:lnSpc>
                      <a:spcPct val="150000"/>
                    </a:lnSpc>
                  </a:pPr>
                  <a:r>
                    <a:rPr lang="zh-CN" altLang="en-US" sz="14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OPPOSans M" panose="00020600040101010101" pitchFamily="18" charset="-122"/>
                      <a:sym typeface="+mn-lt"/>
                    </a:rPr>
                    <a:t>请在这里替换文字文案，调整文字文本的行间距。点击这里，输入您的文本</a:t>
                  </a:r>
                </a:p>
              </p:txBody>
            </p:sp>
          </p:grpSp>
          <p:cxnSp>
            <p:nvCxnSpPr>
              <p:cNvPr id="40" name="直接连接符 39"/>
              <p:cNvCxnSpPr/>
              <p:nvPr/>
            </p:nvCxnSpPr>
            <p:spPr>
              <a:xfrm>
                <a:off x="686377" y="2036618"/>
                <a:ext cx="426028" cy="0"/>
              </a:xfrm>
              <a:prstGeom prst="line">
                <a:avLst/>
              </a:prstGeom>
              <a:ln w="12700"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2" name="组合 61"/>
          <p:cNvGrpSpPr/>
          <p:nvPr/>
        </p:nvGrpSpPr>
        <p:grpSpPr>
          <a:xfrm>
            <a:off x="1432534" y="4153471"/>
            <a:ext cx="4399333" cy="1790739"/>
            <a:chOff x="1432534" y="4153471"/>
            <a:chExt cx="4399333" cy="1790739"/>
          </a:xfrm>
        </p:grpSpPr>
        <p:grpSp>
          <p:nvGrpSpPr>
            <p:cNvPr id="15" name="组合 14"/>
            <p:cNvGrpSpPr/>
            <p:nvPr/>
          </p:nvGrpSpPr>
          <p:grpSpPr>
            <a:xfrm>
              <a:off x="1432534" y="4153471"/>
              <a:ext cx="4399333" cy="1790739"/>
              <a:chOff x="695325" y="2210371"/>
              <a:chExt cx="4399333" cy="1790739"/>
            </a:xfrm>
          </p:grpSpPr>
          <p:sp>
            <p:nvSpPr>
              <p:cNvPr id="18" name="矩形: 圆角 17"/>
              <p:cNvSpPr/>
              <p:nvPr/>
            </p:nvSpPr>
            <p:spPr>
              <a:xfrm>
                <a:off x="695325" y="2242730"/>
                <a:ext cx="4399333" cy="1758380"/>
              </a:xfrm>
              <a:prstGeom prst="roundRect">
                <a:avLst>
                  <a:gd name="adj" fmla="val 2349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27000" dist="63500" dir="3000000" algn="tl" rotWithShape="0">
                  <a:prstClr val="black">
                    <a:alpha val="18000"/>
                  </a:prstClr>
                </a:outerShdw>
              </a:effectLst>
            </p:spPr>
            <p:txBody>
              <a:bodyPr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endParaRPr>
              </a:p>
            </p:txBody>
          </p:sp>
          <p:sp>
            <p:nvSpPr>
              <p:cNvPr id="19" name="任意多边形: 形状 19"/>
              <p:cNvSpPr/>
              <p:nvPr/>
            </p:nvSpPr>
            <p:spPr>
              <a:xfrm>
                <a:off x="695325" y="2242730"/>
                <a:ext cx="761052" cy="797072"/>
              </a:xfrm>
              <a:custGeom>
                <a:avLst/>
                <a:gdLst>
                  <a:gd name="connsiteX0" fmla="*/ 251472 w 595743"/>
                  <a:gd name="connsiteY0" fmla="*/ 0 h 635478"/>
                  <a:gd name="connsiteX1" fmla="*/ 595743 w 595743"/>
                  <a:gd name="connsiteY1" fmla="*/ 0 h 635478"/>
                  <a:gd name="connsiteX2" fmla="*/ 0 w 595743"/>
                  <a:gd name="connsiteY2" fmla="*/ 635478 h 635478"/>
                  <a:gd name="connsiteX3" fmla="*/ 0 w 595743"/>
                  <a:gd name="connsiteY3" fmla="*/ 268245 h 635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5743" h="635478">
                    <a:moveTo>
                      <a:pt x="251472" y="0"/>
                    </a:moveTo>
                    <a:lnTo>
                      <a:pt x="595743" y="0"/>
                    </a:lnTo>
                    <a:lnTo>
                      <a:pt x="0" y="635478"/>
                    </a:lnTo>
                    <a:lnTo>
                      <a:pt x="0" y="268245"/>
                    </a:lnTo>
                    <a:close/>
                  </a:path>
                </a:pathLst>
              </a:custGeom>
              <a:gradFill>
                <a:gsLst>
                  <a:gs pos="0">
                    <a:srgbClr val="0381F2"/>
                  </a:gs>
                  <a:gs pos="90000">
                    <a:srgbClr val="086DC7"/>
                  </a:gs>
                </a:gsLst>
                <a:path path="circle">
                  <a:fillToRect r="100000" b="100000"/>
                </a:path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171328" dist="210266" dir="5400000" sx="88000" sy="88000" algn="t" rotWithShape="0">
                  <a:srgbClr val="0C3190">
                    <a:alpha val="42000"/>
                  </a:srgbClr>
                </a:outerShdw>
              </a:effectLst>
            </p:spPr>
            <p:txBody>
              <a:bodyPr lIns="56071" tIns="28036" rIns="56071" bIns="28036" rtlCol="0" anchor="ctr">
                <a:noAutofit/>
              </a:bodyPr>
              <a:lstStyle/>
              <a:p>
                <a:pPr algn="ctr"/>
                <a:endParaRPr lang="zh-CN" altLang="en-US" sz="147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 rot="18821265">
                <a:off x="731523" y="2300501"/>
                <a:ext cx="580369" cy="40011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prstClr val="white"/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 M" panose="00020600040101010101" pitchFamily="18" charset="-122"/>
                    <a:sym typeface="+mn-lt"/>
                  </a:rPr>
                  <a:t>02</a:t>
                </a:r>
                <a:endParaRPr kumimoji="0" lang="zh-CN" altLang="en-US" sz="200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prstClr val="white"/>
                      </a:gs>
                      <a:gs pos="100000">
                        <a:schemeClr val="accent1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endParaRPr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2267406" y="4546568"/>
              <a:ext cx="3244394" cy="1143375"/>
              <a:chOff x="654506" y="1562068"/>
              <a:chExt cx="3244394" cy="1143375"/>
            </a:xfrm>
          </p:grpSpPr>
          <p:grpSp>
            <p:nvGrpSpPr>
              <p:cNvPr id="44" name="组合 43"/>
              <p:cNvGrpSpPr/>
              <p:nvPr/>
            </p:nvGrpSpPr>
            <p:grpSpPr>
              <a:xfrm>
                <a:off x="654506" y="1562068"/>
                <a:ext cx="3244394" cy="1143375"/>
                <a:chOff x="413206" y="3086068"/>
                <a:chExt cx="3244394" cy="1143375"/>
              </a:xfrm>
            </p:grpSpPr>
            <p:sp>
              <p:nvSpPr>
                <p:cNvPr id="46" name="PA-矩形 4"/>
                <p:cNvSpPr>
                  <a:spLocks noChangeArrowheads="1"/>
                </p:cNvSpPr>
                <p:nvPr>
                  <p:custDataLst>
                    <p:tags r:id="rId5"/>
                  </p:custDataLst>
                </p:nvPr>
              </p:nvSpPr>
              <p:spPr bwMode="auto">
                <a:xfrm>
                  <a:off x="413206" y="3086068"/>
                  <a:ext cx="2835791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 anchor="ctr" anchorCtr="0">
                  <a:spAutoFit/>
                </a:bodyPr>
                <a:lstStyle/>
                <a:p>
                  <a:r>
                    <a:rPr lang="zh-CN" altLang="en-US" sz="2400" b="1" dirty="0">
                      <a:solidFill>
                        <a:srgbClr val="2C5AB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阿里巴巴普惠体 M" panose="00020600040101010101" pitchFamily="18" charset="-122"/>
                      <a:sym typeface="+mn-lt"/>
                    </a:rPr>
                    <a:t>输入标题</a:t>
                  </a:r>
                </a:p>
              </p:txBody>
            </p:sp>
            <p:sp>
              <p:nvSpPr>
                <p:cNvPr id="47" name="PA-矩形 4"/>
                <p:cNvSpPr>
                  <a:spLocks noChangeArrowheads="1"/>
                </p:cNvSpPr>
                <p:nvPr>
                  <p:custDataLst>
                    <p:tags r:id="rId6"/>
                  </p:custDataLst>
                </p:nvPr>
              </p:nvSpPr>
              <p:spPr bwMode="auto">
                <a:xfrm>
                  <a:off x="413206" y="3616583"/>
                  <a:ext cx="3244394" cy="6128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 anchor="ctr" anchorCtr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just" eaLnBrk="1" hangingPunct="1">
                    <a:lnSpc>
                      <a:spcPct val="150000"/>
                    </a:lnSpc>
                  </a:pPr>
                  <a:r>
                    <a:rPr lang="zh-CN" altLang="en-US" sz="14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OPPOSans M" panose="00020600040101010101" pitchFamily="18" charset="-122"/>
                      <a:sym typeface="+mn-lt"/>
                    </a:rPr>
                    <a:t>请在这里替换文字文案，调整文字文本的行间距。点击这里，输入您的文本</a:t>
                  </a:r>
                </a:p>
              </p:txBody>
            </p:sp>
          </p:grpSp>
          <p:cxnSp>
            <p:nvCxnSpPr>
              <p:cNvPr id="45" name="直接连接符 44"/>
              <p:cNvCxnSpPr/>
              <p:nvPr/>
            </p:nvCxnSpPr>
            <p:spPr>
              <a:xfrm>
                <a:off x="686377" y="2036618"/>
                <a:ext cx="426028" cy="0"/>
              </a:xfrm>
              <a:prstGeom prst="line">
                <a:avLst/>
              </a:prstGeom>
              <a:ln w="12700"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3" name="组合 62"/>
          <p:cNvGrpSpPr/>
          <p:nvPr/>
        </p:nvGrpSpPr>
        <p:grpSpPr>
          <a:xfrm>
            <a:off x="6360134" y="1791271"/>
            <a:ext cx="4399333" cy="1790739"/>
            <a:chOff x="6360134" y="1791271"/>
            <a:chExt cx="4399333" cy="1790739"/>
          </a:xfrm>
        </p:grpSpPr>
        <p:grpSp>
          <p:nvGrpSpPr>
            <p:cNvPr id="29" name="组合 28"/>
            <p:cNvGrpSpPr/>
            <p:nvPr/>
          </p:nvGrpSpPr>
          <p:grpSpPr>
            <a:xfrm>
              <a:off x="6360134" y="1791271"/>
              <a:ext cx="4399333" cy="1790739"/>
              <a:chOff x="695325" y="2210371"/>
              <a:chExt cx="4399333" cy="1790739"/>
            </a:xfrm>
          </p:grpSpPr>
          <p:sp>
            <p:nvSpPr>
              <p:cNvPr id="30" name="矩形: 圆角 17"/>
              <p:cNvSpPr/>
              <p:nvPr/>
            </p:nvSpPr>
            <p:spPr>
              <a:xfrm>
                <a:off x="695325" y="2242730"/>
                <a:ext cx="4399333" cy="1758380"/>
              </a:xfrm>
              <a:prstGeom prst="roundRect">
                <a:avLst>
                  <a:gd name="adj" fmla="val 2349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27000" dist="63500" dir="3000000" algn="tl" rotWithShape="0">
                  <a:prstClr val="black">
                    <a:alpha val="18000"/>
                  </a:prstClr>
                </a:outerShdw>
              </a:effectLst>
            </p:spPr>
            <p:txBody>
              <a:bodyPr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endParaRPr>
              </a:p>
            </p:txBody>
          </p:sp>
          <p:sp>
            <p:nvSpPr>
              <p:cNvPr id="31" name="任意多边形: 形状 19"/>
              <p:cNvSpPr/>
              <p:nvPr/>
            </p:nvSpPr>
            <p:spPr>
              <a:xfrm>
                <a:off x="695325" y="2242730"/>
                <a:ext cx="761052" cy="797072"/>
              </a:xfrm>
              <a:custGeom>
                <a:avLst/>
                <a:gdLst>
                  <a:gd name="connsiteX0" fmla="*/ 251472 w 595743"/>
                  <a:gd name="connsiteY0" fmla="*/ 0 h 635478"/>
                  <a:gd name="connsiteX1" fmla="*/ 595743 w 595743"/>
                  <a:gd name="connsiteY1" fmla="*/ 0 h 635478"/>
                  <a:gd name="connsiteX2" fmla="*/ 0 w 595743"/>
                  <a:gd name="connsiteY2" fmla="*/ 635478 h 635478"/>
                  <a:gd name="connsiteX3" fmla="*/ 0 w 595743"/>
                  <a:gd name="connsiteY3" fmla="*/ 268245 h 635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5743" h="635478">
                    <a:moveTo>
                      <a:pt x="251472" y="0"/>
                    </a:moveTo>
                    <a:lnTo>
                      <a:pt x="595743" y="0"/>
                    </a:lnTo>
                    <a:lnTo>
                      <a:pt x="0" y="635478"/>
                    </a:lnTo>
                    <a:lnTo>
                      <a:pt x="0" y="268245"/>
                    </a:lnTo>
                    <a:close/>
                  </a:path>
                </a:pathLst>
              </a:custGeom>
              <a:gradFill>
                <a:gsLst>
                  <a:gs pos="0">
                    <a:srgbClr val="0381F2"/>
                  </a:gs>
                  <a:gs pos="90000">
                    <a:srgbClr val="086DC7"/>
                  </a:gs>
                </a:gsLst>
                <a:path path="circle">
                  <a:fillToRect r="100000" b="100000"/>
                </a:path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171328" dist="210266" dir="5400000" sx="88000" sy="88000" algn="t" rotWithShape="0">
                  <a:srgbClr val="0C3190">
                    <a:alpha val="42000"/>
                  </a:srgbClr>
                </a:outerShdw>
              </a:effectLst>
            </p:spPr>
            <p:txBody>
              <a:bodyPr lIns="56071" tIns="28036" rIns="56071" bIns="28036" rtlCol="0" anchor="ctr">
                <a:noAutofit/>
              </a:bodyPr>
              <a:lstStyle/>
              <a:p>
                <a:pPr algn="ctr"/>
                <a:endParaRPr lang="zh-CN" altLang="en-US" sz="147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 rot="18821265">
                <a:off x="731523" y="2300501"/>
                <a:ext cx="580369" cy="40011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prstClr val="white"/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 M" panose="00020600040101010101" pitchFamily="18" charset="-122"/>
                    <a:sym typeface="+mn-lt"/>
                  </a:rPr>
                  <a:t>03</a:t>
                </a:r>
                <a:endParaRPr kumimoji="0" lang="zh-CN" altLang="en-US" sz="200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prstClr val="white"/>
                      </a:gs>
                      <a:gs pos="100000">
                        <a:schemeClr val="accent1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endParaRP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7144206" y="2133568"/>
              <a:ext cx="3244394" cy="1143375"/>
              <a:chOff x="654506" y="1562068"/>
              <a:chExt cx="3244394" cy="1143375"/>
            </a:xfrm>
          </p:grpSpPr>
          <p:grpSp>
            <p:nvGrpSpPr>
              <p:cNvPr id="52" name="组合 51"/>
              <p:cNvGrpSpPr/>
              <p:nvPr/>
            </p:nvGrpSpPr>
            <p:grpSpPr>
              <a:xfrm>
                <a:off x="654506" y="1562068"/>
                <a:ext cx="3244394" cy="1143375"/>
                <a:chOff x="413206" y="3086068"/>
                <a:chExt cx="3244394" cy="1143375"/>
              </a:xfrm>
            </p:grpSpPr>
            <p:sp>
              <p:nvSpPr>
                <p:cNvPr id="54" name="PA-矩形 4"/>
                <p:cNvSpPr>
                  <a:spLocks noChangeArrowheads="1"/>
                </p:cNvSpPr>
                <p:nvPr>
                  <p:custDataLst>
                    <p:tags r:id="rId3"/>
                  </p:custDataLst>
                </p:nvPr>
              </p:nvSpPr>
              <p:spPr bwMode="auto">
                <a:xfrm>
                  <a:off x="413206" y="3086068"/>
                  <a:ext cx="2835791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 anchor="ctr" anchorCtr="0">
                  <a:spAutoFit/>
                </a:bodyPr>
                <a:lstStyle/>
                <a:p>
                  <a:r>
                    <a:rPr lang="zh-CN" altLang="en-US" sz="2400" b="1" dirty="0">
                      <a:solidFill>
                        <a:srgbClr val="2C5AB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阿里巴巴普惠体 M" panose="00020600040101010101" pitchFamily="18" charset="-122"/>
                      <a:sym typeface="+mn-lt"/>
                    </a:rPr>
                    <a:t>输入标题</a:t>
                  </a:r>
                </a:p>
              </p:txBody>
            </p:sp>
            <p:sp>
              <p:nvSpPr>
                <p:cNvPr id="55" name="PA-矩形 4"/>
                <p:cNvSpPr>
                  <a:spLocks noChangeArrowheads="1"/>
                </p:cNvSpPr>
                <p:nvPr>
                  <p:custDataLst>
                    <p:tags r:id="rId4"/>
                  </p:custDataLst>
                </p:nvPr>
              </p:nvSpPr>
              <p:spPr bwMode="auto">
                <a:xfrm>
                  <a:off x="413206" y="3616583"/>
                  <a:ext cx="3244394" cy="6128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 anchor="ctr" anchorCtr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just" eaLnBrk="1" hangingPunct="1">
                    <a:lnSpc>
                      <a:spcPct val="150000"/>
                    </a:lnSpc>
                  </a:pPr>
                  <a:r>
                    <a:rPr lang="zh-CN" altLang="en-US" sz="14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OPPOSans M" panose="00020600040101010101" pitchFamily="18" charset="-122"/>
                      <a:sym typeface="+mn-lt"/>
                    </a:rPr>
                    <a:t>请在这里替换文字文案，调整文字文本的行间距。点击这里，输入您的文本</a:t>
                  </a:r>
                </a:p>
              </p:txBody>
            </p:sp>
          </p:grpSp>
          <p:cxnSp>
            <p:nvCxnSpPr>
              <p:cNvPr id="53" name="直接连接符 52"/>
              <p:cNvCxnSpPr/>
              <p:nvPr/>
            </p:nvCxnSpPr>
            <p:spPr>
              <a:xfrm>
                <a:off x="686377" y="2036618"/>
                <a:ext cx="426028" cy="0"/>
              </a:xfrm>
              <a:prstGeom prst="line">
                <a:avLst/>
              </a:prstGeom>
              <a:ln w="12700"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4" name="组合 63"/>
          <p:cNvGrpSpPr/>
          <p:nvPr/>
        </p:nvGrpSpPr>
        <p:grpSpPr>
          <a:xfrm>
            <a:off x="6360134" y="4153471"/>
            <a:ext cx="4399333" cy="1790739"/>
            <a:chOff x="6360134" y="4153471"/>
            <a:chExt cx="4399333" cy="1790739"/>
          </a:xfrm>
        </p:grpSpPr>
        <p:grpSp>
          <p:nvGrpSpPr>
            <p:cNvPr id="33" name="组合 32"/>
            <p:cNvGrpSpPr/>
            <p:nvPr/>
          </p:nvGrpSpPr>
          <p:grpSpPr>
            <a:xfrm>
              <a:off x="6360134" y="4153471"/>
              <a:ext cx="4399333" cy="1790739"/>
              <a:chOff x="695325" y="2210371"/>
              <a:chExt cx="4399333" cy="1790739"/>
            </a:xfrm>
          </p:grpSpPr>
          <p:sp>
            <p:nvSpPr>
              <p:cNvPr id="34" name="矩形: 圆角 33"/>
              <p:cNvSpPr/>
              <p:nvPr/>
            </p:nvSpPr>
            <p:spPr>
              <a:xfrm>
                <a:off x="695325" y="2242730"/>
                <a:ext cx="4399333" cy="1758380"/>
              </a:xfrm>
              <a:prstGeom prst="roundRect">
                <a:avLst>
                  <a:gd name="adj" fmla="val 2349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27000" dist="63500" dir="3000000" algn="tl" rotWithShape="0">
                  <a:prstClr val="black">
                    <a:alpha val="18000"/>
                  </a:prstClr>
                </a:outerShdw>
              </a:effectLst>
            </p:spPr>
            <p:txBody>
              <a:bodyPr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endParaRPr>
              </a:p>
            </p:txBody>
          </p:sp>
          <p:sp>
            <p:nvSpPr>
              <p:cNvPr id="35" name="任意多边形: 形状 19"/>
              <p:cNvSpPr/>
              <p:nvPr/>
            </p:nvSpPr>
            <p:spPr>
              <a:xfrm>
                <a:off x="695325" y="2242730"/>
                <a:ext cx="761052" cy="797072"/>
              </a:xfrm>
              <a:custGeom>
                <a:avLst/>
                <a:gdLst>
                  <a:gd name="connsiteX0" fmla="*/ 251472 w 595743"/>
                  <a:gd name="connsiteY0" fmla="*/ 0 h 635478"/>
                  <a:gd name="connsiteX1" fmla="*/ 595743 w 595743"/>
                  <a:gd name="connsiteY1" fmla="*/ 0 h 635478"/>
                  <a:gd name="connsiteX2" fmla="*/ 0 w 595743"/>
                  <a:gd name="connsiteY2" fmla="*/ 635478 h 635478"/>
                  <a:gd name="connsiteX3" fmla="*/ 0 w 595743"/>
                  <a:gd name="connsiteY3" fmla="*/ 268245 h 635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5743" h="635478">
                    <a:moveTo>
                      <a:pt x="251472" y="0"/>
                    </a:moveTo>
                    <a:lnTo>
                      <a:pt x="595743" y="0"/>
                    </a:lnTo>
                    <a:lnTo>
                      <a:pt x="0" y="635478"/>
                    </a:lnTo>
                    <a:lnTo>
                      <a:pt x="0" y="268245"/>
                    </a:lnTo>
                    <a:close/>
                  </a:path>
                </a:pathLst>
              </a:custGeom>
              <a:gradFill>
                <a:gsLst>
                  <a:gs pos="0">
                    <a:srgbClr val="0381F2"/>
                  </a:gs>
                  <a:gs pos="90000">
                    <a:srgbClr val="086DC7"/>
                  </a:gs>
                </a:gsLst>
                <a:path path="circle">
                  <a:fillToRect r="100000" b="100000"/>
                </a:path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171328" dist="210266" dir="5400000" sx="88000" sy="88000" algn="t" rotWithShape="0">
                  <a:srgbClr val="0C3190">
                    <a:alpha val="42000"/>
                  </a:srgbClr>
                </a:outerShdw>
              </a:effectLst>
            </p:spPr>
            <p:txBody>
              <a:bodyPr lIns="56071" tIns="28036" rIns="56071" bIns="28036" rtlCol="0" anchor="ctr">
                <a:noAutofit/>
              </a:bodyPr>
              <a:lstStyle/>
              <a:p>
                <a:pPr algn="ctr"/>
                <a:endParaRPr lang="zh-CN" altLang="en-US" sz="147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 rot="18821265">
                <a:off x="731523" y="2300501"/>
                <a:ext cx="580369" cy="40011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prstClr val="white"/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 M" panose="00020600040101010101" pitchFamily="18" charset="-122"/>
                    <a:sym typeface="+mn-lt"/>
                  </a:rPr>
                  <a:t>04</a:t>
                </a:r>
                <a:endParaRPr kumimoji="0" lang="zh-CN" altLang="en-US" sz="200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prstClr val="white"/>
                      </a:gs>
                      <a:gs pos="100000">
                        <a:schemeClr val="accent1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endParaRPr>
              </a:p>
            </p:txBody>
          </p:sp>
        </p:grpSp>
        <p:grpSp>
          <p:nvGrpSpPr>
            <p:cNvPr id="56" name="组合 55"/>
            <p:cNvGrpSpPr/>
            <p:nvPr/>
          </p:nvGrpSpPr>
          <p:grpSpPr>
            <a:xfrm>
              <a:off x="7144206" y="4546568"/>
              <a:ext cx="3244394" cy="1143375"/>
              <a:chOff x="654506" y="1562068"/>
              <a:chExt cx="3244394" cy="1143375"/>
            </a:xfrm>
          </p:grpSpPr>
          <p:grpSp>
            <p:nvGrpSpPr>
              <p:cNvPr id="57" name="组合 56"/>
              <p:cNvGrpSpPr/>
              <p:nvPr/>
            </p:nvGrpSpPr>
            <p:grpSpPr>
              <a:xfrm>
                <a:off x="654506" y="1562068"/>
                <a:ext cx="3244394" cy="1143375"/>
                <a:chOff x="413206" y="3086068"/>
                <a:chExt cx="3244394" cy="1143375"/>
              </a:xfrm>
            </p:grpSpPr>
            <p:sp>
              <p:nvSpPr>
                <p:cNvPr id="59" name="PA-矩形 4"/>
                <p:cNvSpPr>
                  <a:spLocks noChangeArrowheads="1"/>
                </p:cNvSpPr>
                <p:nvPr>
                  <p:custDataLst>
                    <p:tags r:id="rId1"/>
                  </p:custDataLst>
                </p:nvPr>
              </p:nvSpPr>
              <p:spPr bwMode="auto">
                <a:xfrm>
                  <a:off x="413206" y="3086068"/>
                  <a:ext cx="2835791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 anchor="ctr" anchorCtr="0">
                  <a:spAutoFit/>
                </a:bodyPr>
                <a:lstStyle/>
                <a:p>
                  <a:r>
                    <a:rPr lang="zh-CN" altLang="en-US" sz="2400" b="1" dirty="0">
                      <a:solidFill>
                        <a:srgbClr val="2C5AB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阿里巴巴普惠体 M" panose="00020600040101010101" pitchFamily="18" charset="-122"/>
                      <a:sym typeface="+mn-lt"/>
                    </a:rPr>
                    <a:t>输入标题</a:t>
                  </a:r>
                </a:p>
              </p:txBody>
            </p:sp>
            <p:sp>
              <p:nvSpPr>
                <p:cNvPr id="60" name="PA-矩形 4"/>
                <p:cNvSpPr>
                  <a:spLocks noChangeArrowheads="1"/>
                </p:cNvSpPr>
                <p:nvPr>
                  <p:custDataLst>
                    <p:tags r:id="rId2"/>
                  </p:custDataLst>
                </p:nvPr>
              </p:nvSpPr>
              <p:spPr bwMode="auto">
                <a:xfrm>
                  <a:off x="413206" y="3616583"/>
                  <a:ext cx="3244394" cy="6128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 anchor="ctr" anchorCtr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just" eaLnBrk="1" hangingPunct="1">
                    <a:lnSpc>
                      <a:spcPct val="150000"/>
                    </a:lnSpc>
                  </a:pPr>
                  <a:r>
                    <a:rPr lang="zh-CN" altLang="en-US" sz="14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OPPOSans M" panose="00020600040101010101" pitchFamily="18" charset="-122"/>
                      <a:sym typeface="+mn-lt"/>
                    </a:rPr>
                    <a:t>请在这里替换文字文案，调整文字文本的行间距。点击这里，输入您的文本</a:t>
                  </a:r>
                </a:p>
              </p:txBody>
            </p:sp>
          </p:grpSp>
          <p:cxnSp>
            <p:nvCxnSpPr>
              <p:cNvPr id="58" name="直接连接符 57"/>
              <p:cNvCxnSpPr/>
              <p:nvPr/>
            </p:nvCxnSpPr>
            <p:spPr>
              <a:xfrm>
                <a:off x="686377" y="2036618"/>
                <a:ext cx="426028" cy="0"/>
              </a:xfrm>
              <a:prstGeom prst="line">
                <a:avLst/>
              </a:prstGeom>
              <a:ln w="12700"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375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  <p:cond evt="onBegin" delay="0">
                          <p:tn val="13"/>
                        </p:cond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dur="375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26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3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38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44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0823873" y="6311900"/>
            <a:ext cx="1368127" cy="546102"/>
            <a:chOff x="3556001" y="3432550"/>
            <a:chExt cx="8635999" cy="3425452"/>
          </a:xfrm>
        </p:grpSpPr>
        <p:sp>
          <p:nvSpPr>
            <p:cNvPr id="17" name="任意多边形: 形状 16"/>
            <p:cNvSpPr/>
            <p:nvPr/>
          </p:nvSpPr>
          <p:spPr>
            <a:xfrm>
              <a:off x="3556001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4684521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/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 flipH="1" flipV="1">
            <a:off x="-3" y="-1"/>
            <a:ext cx="1283589" cy="520701"/>
            <a:chOff x="943430" y="3432550"/>
            <a:chExt cx="8635999" cy="3425452"/>
          </a:xfrm>
        </p:grpSpPr>
        <p:sp>
          <p:nvSpPr>
            <p:cNvPr id="49" name="任意多边形: 形状 48"/>
            <p:cNvSpPr/>
            <p:nvPr/>
          </p:nvSpPr>
          <p:spPr>
            <a:xfrm>
              <a:off x="943430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2071950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 rot="5400000">
            <a:off x="-1339485" y="4543758"/>
            <a:ext cx="3593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gradFill>
                  <a:gsLst>
                    <a:gs pos="38000">
                      <a:srgbClr val="EAECFB"/>
                    </a:gs>
                    <a:gs pos="91000">
                      <a:srgbClr val="EAECFB">
                        <a:alpha val="0"/>
                      </a:srgbClr>
                    </a:gs>
                  </a:gsLst>
                  <a:lin ang="5400000" scaled="0"/>
                </a:gra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MARKETING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964937" y="459503"/>
            <a:ext cx="42621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400" i="1" spc="300">
                <a:gradFill>
                  <a:gsLst>
                    <a:gs pos="39000">
                      <a:srgbClr val="FCA44C"/>
                    </a:gs>
                    <a:gs pos="72000">
                      <a:srgbClr val="F78168"/>
                    </a:gs>
                  </a:gsLst>
                  <a:lin ang="2700000" scaled="0"/>
                </a:gradFill>
                <a:effectLst>
                  <a:outerShdw dist="38100" dir="2700000" algn="tl" rotWithShape="0">
                    <a:srgbClr val="5CB2FC">
                      <a:alpha val="49000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</a:defRPr>
            </a:lvl1pPr>
          </a:lstStyle>
          <a:p>
            <a:r>
              <a:rPr lang="zh-CN" altLang="en-US" dirty="0"/>
              <a:t>营销方案</a:t>
            </a:r>
          </a:p>
        </p:txBody>
      </p:sp>
      <p:grpSp>
        <p:nvGrpSpPr>
          <p:cNvPr id="9" name="Group 30"/>
          <p:cNvGrpSpPr/>
          <p:nvPr/>
        </p:nvGrpSpPr>
        <p:grpSpPr>
          <a:xfrm>
            <a:off x="6673873" y="2329881"/>
            <a:ext cx="793735" cy="696123"/>
            <a:chOff x="3175" y="-1587"/>
            <a:chExt cx="490538" cy="430212"/>
          </a:xfrm>
          <a:gradFill>
            <a:gsLst>
              <a:gs pos="0">
                <a:srgbClr val="0381F2"/>
              </a:gs>
              <a:gs pos="100000">
                <a:srgbClr val="086DC7"/>
              </a:gs>
            </a:gsLst>
            <a:lin ang="2700000" scaled="0"/>
          </a:gradFill>
        </p:grpSpPr>
        <p:sp>
          <p:nvSpPr>
            <p:cNvPr id="12" name="Freeform 175"/>
            <p:cNvSpPr>
              <a:spLocks noEditPoints="1"/>
            </p:cNvSpPr>
            <p:nvPr/>
          </p:nvSpPr>
          <p:spPr bwMode="auto">
            <a:xfrm>
              <a:off x="3175" y="-1587"/>
              <a:ext cx="490538" cy="430212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id-ID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3" name="Freeform 176"/>
            <p:cNvSpPr>
              <a:spLocks noEditPoints="1"/>
            </p:cNvSpPr>
            <p:nvPr/>
          </p:nvSpPr>
          <p:spPr bwMode="auto">
            <a:xfrm>
              <a:off x="60325" y="58738"/>
              <a:ext cx="374650" cy="277812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id-ID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</p:grpSp>
      <p:sp>
        <p:nvSpPr>
          <p:cNvPr id="14" name="Freeform 50"/>
          <p:cNvSpPr>
            <a:spLocks noEditPoints="1"/>
          </p:cNvSpPr>
          <p:nvPr/>
        </p:nvSpPr>
        <p:spPr bwMode="auto">
          <a:xfrm>
            <a:off x="1739901" y="2301145"/>
            <a:ext cx="654838" cy="824793"/>
          </a:xfrm>
          <a:custGeom>
            <a:avLst/>
            <a:gdLst/>
            <a:ahLst/>
            <a:cxnLst>
              <a:cxn ang="0">
                <a:pos x="187" y="135"/>
              </a:cxn>
              <a:cxn ang="0">
                <a:pos x="44" y="135"/>
              </a:cxn>
              <a:cxn ang="0">
                <a:pos x="44" y="156"/>
              </a:cxn>
              <a:cxn ang="0">
                <a:pos x="187" y="156"/>
              </a:cxn>
              <a:cxn ang="0">
                <a:pos x="187" y="135"/>
              </a:cxn>
              <a:cxn ang="0">
                <a:pos x="187" y="95"/>
              </a:cxn>
              <a:cxn ang="0">
                <a:pos x="44" y="95"/>
              </a:cxn>
              <a:cxn ang="0">
                <a:pos x="44" y="115"/>
              </a:cxn>
              <a:cxn ang="0">
                <a:pos x="187" y="115"/>
              </a:cxn>
              <a:cxn ang="0">
                <a:pos x="187" y="95"/>
              </a:cxn>
              <a:cxn ang="0">
                <a:pos x="187" y="54"/>
              </a:cxn>
              <a:cxn ang="0">
                <a:pos x="44" y="54"/>
              </a:cxn>
              <a:cxn ang="0">
                <a:pos x="44" y="75"/>
              </a:cxn>
              <a:cxn ang="0">
                <a:pos x="187" y="75"/>
              </a:cxn>
              <a:cxn ang="0">
                <a:pos x="187" y="54"/>
              </a:cxn>
              <a:cxn ang="0">
                <a:pos x="44" y="196"/>
              </a:cxn>
              <a:cxn ang="0">
                <a:pos x="116" y="196"/>
              </a:cxn>
              <a:cxn ang="0">
                <a:pos x="116" y="176"/>
              </a:cxn>
              <a:cxn ang="0">
                <a:pos x="44" y="176"/>
              </a:cxn>
              <a:cxn ang="0">
                <a:pos x="44" y="196"/>
              </a:cxn>
              <a:cxn ang="0">
                <a:pos x="233" y="29"/>
              </a:cxn>
              <a:cxn ang="0">
                <a:pos x="233" y="0"/>
              </a:cxn>
              <a:cxn ang="0">
                <a:pos x="0" y="0"/>
              </a:cxn>
              <a:cxn ang="0">
                <a:pos x="0" y="301"/>
              </a:cxn>
              <a:cxn ang="0">
                <a:pos x="29" y="301"/>
              </a:cxn>
              <a:cxn ang="0">
                <a:pos x="29" y="330"/>
              </a:cxn>
              <a:cxn ang="0">
                <a:pos x="262" y="330"/>
              </a:cxn>
              <a:cxn ang="0">
                <a:pos x="262" y="29"/>
              </a:cxn>
              <a:cxn ang="0">
                <a:pos x="233" y="29"/>
              </a:cxn>
              <a:cxn ang="0">
                <a:pos x="15" y="286"/>
              </a:cxn>
              <a:cxn ang="0">
                <a:pos x="15" y="16"/>
              </a:cxn>
              <a:cxn ang="0">
                <a:pos x="216" y="16"/>
              </a:cxn>
              <a:cxn ang="0">
                <a:pos x="216" y="216"/>
              </a:cxn>
              <a:cxn ang="0">
                <a:pos x="148" y="216"/>
              </a:cxn>
              <a:cxn ang="0">
                <a:pos x="148" y="286"/>
              </a:cxn>
              <a:cxn ang="0">
                <a:pos x="15" y="286"/>
              </a:cxn>
              <a:cxn ang="0">
                <a:pos x="245" y="315"/>
              </a:cxn>
              <a:cxn ang="0">
                <a:pos x="44" y="315"/>
              </a:cxn>
              <a:cxn ang="0">
                <a:pos x="44" y="301"/>
              </a:cxn>
              <a:cxn ang="0">
                <a:pos x="155" y="301"/>
              </a:cxn>
              <a:cxn ang="0">
                <a:pos x="233" y="225"/>
              </a:cxn>
              <a:cxn ang="0">
                <a:pos x="233" y="45"/>
              </a:cxn>
              <a:cxn ang="0">
                <a:pos x="245" y="45"/>
              </a:cxn>
              <a:cxn ang="0">
                <a:pos x="245" y="315"/>
              </a:cxn>
            </a:cxnLst>
            <a:rect l="0" t="0" r="r" b="b"/>
            <a:pathLst>
              <a:path w="262" h="330">
                <a:moveTo>
                  <a:pt x="187" y="135"/>
                </a:moveTo>
                <a:lnTo>
                  <a:pt x="44" y="135"/>
                </a:lnTo>
                <a:lnTo>
                  <a:pt x="44" y="156"/>
                </a:lnTo>
                <a:lnTo>
                  <a:pt x="187" y="156"/>
                </a:lnTo>
                <a:lnTo>
                  <a:pt x="187" y="135"/>
                </a:lnTo>
                <a:close/>
                <a:moveTo>
                  <a:pt x="187" y="95"/>
                </a:moveTo>
                <a:lnTo>
                  <a:pt x="44" y="95"/>
                </a:lnTo>
                <a:lnTo>
                  <a:pt x="44" y="115"/>
                </a:lnTo>
                <a:lnTo>
                  <a:pt x="187" y="115"/>
                </a:lnTo>
                <a:lnTo>
                  <a:pt x="187" y="95"/>
                </a:lnTo>
                <a:close/>
                <a:moveTo>
                  <a:pt x="187" y="54"/>
                </a:moveTo>
                <a:lnTo>
                  <a:pt x="44" y="54"/>
                </a:lnTo>
                <a:lnTo>
                  <a:pt x="44" y="75"/>
                </a:lnTo>
                <a:lnTo>
                  <a:pt x="187" y="75"/>
                </a:lnTo>
                <a:lnTo>
                  <a:pt x="187" y="54"/>
                </a:lnTo>
                <a:close/>
                <a:moveTo>
                  <a:pt x="44" y="196"/>
                </a:moveTo>
                <a:lnTo>
                  <a:pt x="116" y="196"/>
                </a:lnTo>
                <a:lnTo>
                  <a:pt x="116" y="176"/>
                </a:lnTo>
                <a:lnTo>
                  <a:pt x="44" y="176"/>
                </a:lnTo>
                <a:lnTo>
                  <a:pt x="44" y="196"/>
                </a:lnTo>
                <a:close/>
                <a:moveTo>
                  <a:pt x="233" y="29"/>
                </a:moveTo>
                <a:lnTo>
                  <a:pt x="233" y="0"/>
                </a:lnTo>
                <a:lnTo>
                  <a:pt x="0" y="0"/>
                </a:lnTo>
                <a:lnTo>
                  <a:pt x="0" y="301"/>
                </a:lnTo>
                <a:lnTo>
                  <a:pt x="29" y="301"/>
                </a:lnTo>
                <a:lnTo>
                  <a:pt x="29" y="330"/>
                </a:lnTo>
                <a:lnTo>
                  <a:pt x="262" y="330"/>
                </a:lnTo>
                <a:lnTo>
                  <a:pt x="262" y="29"/>
                </a:lnTo>
                <a:lnTo>
                  <a:pt x="233" y="29"/>
                </a:lnTo>
                <a:close/>
                <a:moveTo>
                  <a:pt x="15" y="286"/>
                </a:moveTo>
                <a:lnTo>
                  <a:pt x="15" y="16"/>
                </a:lnTo>
                <a:lnTo>
                  <a:pt x="216" y="16"/>
                </a:lnTo>
                <a:lnTo>
                  <a:pt x="216" y="216"/>
                </a:lnTo>
                <a:lnTo>
                  <a:pt x="148" y="216"/>
                </a:lnTo>
                <a:lnTo>
                  <a:pt x="148" y="286"/>
                </a:lnTo>
                <a:lnTo>
                  <a:pt x="15" y="286"/>
                </a:lnTo>
                <a:close/>
                <a:moveTo>
                  <a:pt x="245" y="315"/>
                </a:moveTo>
                <a:lnTo>
                  <a:pt x="44" y="315"/>
                </a:lnTo>
                <a:lnTo>
                  <a:pt x="44" y="301"/>
                </a:lnTo>
                <a:lnTo>
                  <a:pt x="155" y="301"/>
                </a:lnTo>
                <a:lnTo>
                  <a:pt x="233" y="225"/>
                </a:lnTo>
                <a:lnTo>
                  <a:pt x="233" y="45"/>
                </a:lnTo>
                <a:lnTo>
                  <a:pt x="245" y="45"/>
                </a:lnTo>
                <a:lnTo>
                  <a:pt x="245" y="315"/>
                </a:lnTo>
                <a:close/>
              </a:path>
            </a:pathLst>
          </a:custGeom>
          <a:gradFill flip="none" rotWithShape="1">
            <a:gsLst>
              <a:gs pos="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dirty="0">
              <a:solidFill>
                <a:schemeClr val="lt1"/>
              </a:solidFill>
              <a:latin typeface="微软雅黑" panose="020B0503020204020204" pitchFamily="34" charset="-122"/>
              <a:sym typeface="+mn-lt"/>
            </a:endParaRPr>
          </a:p>
        </p:txBody>
      </p:sp>
      <p:sp>
        <p:nvSpPr>
          <p:cNvPr id="15" name="Freeform 48"/>
          <p:cNvSpPr>
            <a:spLocks noEditPoints="1"/>
          </p:cNvSpPr>
          <p:nvPr/>
        </p:nvSpPr>
        <p:spPr bwMode="auto">
          <a:xfrm>
            <a:off x="4776689" y="4332160"/>
            <a:ext cx="605572" cy="886082"/>
          </a:xfrm>
          <a:custGeom>
            <a:avLst/>
            <a:gdLst/>
            <a:ahLst/>
            <a:cxnLst>
              <a:cxn ang="0">
                <a:pos x="76" y="31"/>
              </a:cxn>
              <a:cxn ang="0">
                <a:pos x="80" y="27"/>
              </a:cxn>
              <a:cxn ang="0">
                <a:pos x="76" y="23"/>
              </a:cxn>
              <a:cxn ang="0">
                <a:pos x="23" y="76"/>
              </a:cxn>
              <a:cxn ang="0">
                <a:pos x="27" y="80"/>
              </a:cxn>
              <a:cxn ang="0">
                <a:pos x="31" y="76"/>
              </a:cxn>
              <a:cxn ang="0">
                <a:pos x="76" y="31"/>
              </a:cxn>
              <a:cxn ang="0">
                <a:pos x="44" y="192"/>
              </a:cxn>
              <a:cxn ang="0">
                <a:pos x="45" y="203"/>
              </a:cxn>
              <a:cxn ang="0">
                <a:pos x="56" y="209"/>
              </a:cxn>
              <a:cxn ang="0">
                <a:pos x="57" y="216"/>
              </a:cxn>
              <a:cxn ang="0">
                <a:pos x="76" y="221"/>
              </a:cxn>
              <a:cxn ang="0">
                <a:pos x="95" y="216"/>
              </a:cxn>
              <a:cxn ang="0">
                <a:pos x="96" y="209"/>
              </a:cxn>
              <a:cxn ang="0">
                <a:pos x="106" y="203"/>
              </a:cxn>
              <a:cxn ang="0">
                <a:pos x="108" y="192"/>
              </a:cxn>
              <a:cxn ang="0">
                <a:pos x="76" y="197"/>
              </a:cxn>
              <a:cxn ang="0">
                <a:pos x="44" y="192"/>
              </a:cxn>
              <a:cxn ang="0">
                <a:pos x="41" y="170"/>
              </a:cxn>
              <a:cxn ang="0">
                <a:pos x="42" y="182"/>
              </a:cxn>
              <a:cxn ang="0">
                <a:pos x="76" y="188"/>
              </a:cxn>
              <a:cxn ang="0">
                <a:pos x="109" y="182"/>
              </a:cxn>
              <a:cxn ang="0">
                <a:pos x="111" y="170"/>
              </a:cxn>
              <a:cxn ang="0">
                <a:pos x="76" y="177"/>
              </a:cxn>
              <a:cxn ang="0">
                <a:pos x="41" y="170"/>
              </a:cxn>
              <a:cxn ang="0">
                <a:pos x="76" y="0"/>
              </a:cxn>
              <a:cxn ang="0">
                <a:pos x="0" y="76"/>
              </a:cxn>
              <a:cxn ang="0">
                <a:pos x="36" y="141"/>
              </a:cxn>
              <a:cxn ang="0">
                <a:pos x="39" y="160"/>
              </a:cxn>
              <a:cxn ang="0">
                <a:pos x="76" y="168"/>
              </a:cxn>
              <a:cxn ang="0">
                <a:pos x="113" y="160"/>
              </a:cxn>
              <a:cxn ang="0">
                <a:pos x="115" y="141"/>
              </a:cxn>
              <a:cxn ang="0">
                <a:pos x="152" y="76"/>
              </a:cxn>
              <a:cxn ang="0">
                <a:pos x="76" y="0"/>
              </a:cxn>
              <a:cxn ang="0">
                <a:pos x="104" y="132"/>
              </a:cxn>
              <a:cxn ang="0">
                <a:pos x="102" y="150"/>
              </a:cxn>
              <a:cxn ang="0">
                <a:pos x="76" y="154"/>
              </a:cxn>
              <a:cxn ang="0">
                <a:pos x="50" y="150"/>
              </a:cxn>
              <a:cxn ang="0">
                <a:pos x="48" y="132"/>
              </a:cxn>
              <a:cxn ang="0">
                <a:pos x="13" y="76"/>
              </a:cxn>
              <a:cxn ang="0">
                <a:pos x="76" y="14"/>
              </a:cxn>
              <a:cxn ang="0">
                <a:pos x="139" y="76"/>
              </a:cxn>
              <a:cxn ang="0">
                <a:pos x="104" y="132"/>
              </a:cxn>
              <a:cxn ang="0">
                <a:pos x="93" y="104"/>
              </a:cxn>
              <a:cxn ang="0">
                <a:pos x="76" y="74"/>
              </a:cxn>
              <a:cxn ang="0">
                <a:pos x="59" y="104"/>
              </a:cxn>
              <a:cxn ang="0">
                <a:pos x="52" y="89"/>
              </a:cxn>
              <a:cxn ang="0">
                <a:pos x="41" y="94"/>
              </a:cxn>
              <a:cxn ang="0">
                <a:pos x="58" y="131"/>
              </a:cxn>
              <a:cxn ang="0">
                <a:pos x="76" y="98"/>
              </a:cxn>
              <a:cxn ang="0">
                <a:pos x="94" y="131"/>
              </a:cxn>
              <a:cxn ang="0">
                <a:pos x="111" y="94"/>
              </a:cxn>
              <a:cxn ang="0">
                <a:pos x="100" y="89"/>
              </a:cxn>
              <a:cxn ang="0">
                <a:pos x="93" y="104"/>
              </a:cxn>
            </a:cxnLst>
            <a:rect l="0" t="0" r="r" b="b"/>
            <a:pathLst>
              <a:path w="152" h="221">
                <a:moveTo>
                  <a:pt x="76" y="31"/>
                </a:moveTo>
                <a:cubicBezTo>
                  <a:pt x="78" y="31"/>
                  <a:pt x="80" y="30"/>
                  <a:pt x="80" y="27"/>
                </a:cubicBezTo>
                <a:cubicBezTo>
                  <a:pt x="80" y="25"/>
                  <a:pt x="78" y="23"/>
                  <a:pt x="76" y="23"/>
                </a:cubicBezTo>
                <a:cubicBezTo>
                  <a:pt x="47" y="23"/>
                  <a:pt x="23" y="47"/>
                  <a:pt x="23" y="76"/>
                </a:cubicBezTo>
                <a:cubicBezTo>
                  <a:pt x="23" y="78"/>
                  <a:pt x="25" y="80"/>
                  <a:pt x="27" y="80"/>
                </a:cubicBezTo>
                <a:cubicBezTo>
                  <a:pt x="29" y="80"/>
                  <a:pt x="31" y="78"/>
                  <a:pt x="31" y="76"/>
                </a:cubicBezTo>
                <a:cubicBezTo>
                  <a:pt x="31" y="52"/>
                  <a:pt x="51" y="31"/>
                  <a:pt x="76" y="31"/>
                </a:cubicBezTo>
                <a:close/>
                <a:moveTo>
                  <a:pt x="44" y="192"/>
                </a:moveTo>
                <a:cubicBezTo>
                  <a:pt x="45" y="203"/>
                  <a:pt x="45" y="203"/>
                  <a:pt x="45" y="203"/>
                </a:cubicBezTo>
                <a:cubicBezTo>
                  <a:pt x="45" y="203"/>
                  <a:pt x="48" y="207"/>
                  <a:pt x="56" y="209"/>
                </a:cubicBezTo>
                <a:cubicBezTo>
                  <a:pt x="57" y="216"/>
                  <a:pt x="57" y="216"/>
                  <a:pt x="57" y="216"/>
                </a:cubicBezTo>
                <a:cubicBezTo>
                  <a:pt x="57" y="216"/>
                  <a:pt x="61" y="221"/>
                  <a:pt x="76" y="221"/>
                </a:cubicBezTo>
                <a:cubicBezTo>
                  <a:pt x="91" y="221"/>
                  <a:pt x="95" y="216"/>
                  <a:pt x="95" y="216"/>
                </a:cubicBezTo>
                <a:cubicBezTo>
                  <a:pt x="96" y="209"/>
                  <a:pt x="96" y="209"/>
                  <a:pt x="96" y="209"/>
                </a:cubicBezTo>
                <a:cubicBezTo>
                  <a:pt x="104" y="207"/>
                  <a:pt x="106" y="203"/>
                  <a:pt x="106" y="203"/>
                </a:cubicBezTo>
                <a:cubicBezTo>
                  <a:pt x="108" y="192"/>
                  <a:pt x="108" y="192"/>
                  <a:pt x="108" y="192"/>
                </a:cubicBezTo>
                <a:cubicBezTo>
                  <a:pt x="98" y="195"/>
                  <a:pt x="87" y="197"/>
                  <a:pt x="76" y="197"/>
                </a:cubicBezTo>
                <a:cubicBezTo>
                  <a:pt x="64" y="197"/>
                  <a:pt x="54" y="195"/>
                  <a:pt x="44" y="192"/>
                </a:cubicBezTo>
                <a:close/>
                <a:moveTo>
                  <a:pt x="41" y="170"/>
                </a:moveTo>
                <a:cubicBezTo>
                  <a:pt x="42" y="182"/>
                  <a:pt x="42" y="182"/>
                  <a:pt x="42" y="182"/>
                </a:cubicBezTo>
                <a:cubicBezTo>
                  <a:pt x="52" y="186"/>
                  <a:pt x="64" y="188"/>
                  <a:pt x="76" y="188"/>
                </a:cubicBezTo>
                <a:cubicBezTo>
                  <a:pt x="88" y="188"/>
                  <a:pt x="99" y="186"/>
                  <a:pt x="109" y="182"/>
                </a:cubicBezTo>
                <a:cubicBezTo>
                  <a:pt x="111" y="170"/>
                  <a:pt x="111" y="170"/>
                  <a:pt x="111" y="170"/>
                </a:cubicBezTo>
                <a:cubicBezTo>
                  <a:pt x="100" y="174"/>
                  <a:pt x="89" y="177"/>
                  <a:pt x="76" y="177"/>
                </a:cubicBezTo>
                <a:cubicBezTo>
                  <a:pt x="63" y="177"/>
                  <a:pt x="51" y="174"/>
                  <a:pt x="41" y="170"/>
                </a:cubicBezTo>
                <a:close/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04"/>
                  <a:pt x="15" y="128"/>
                  <a:pt x="36" y="141"/>
                </a:cubicBezTo>
                <a:cubicBezTo>
                  <a:pt x="39" y="160"/>
                  <a:pt x="39" y="160"/>
                  <a:pt x="39" y="160"/>
                </a:cubicBezTo>
                <a:cubicBezTo>
                  <a:pt x="50" y="165"/>
                  <a:pt x="63" y="168"/>
                  <a:pt x="76" y="168"/>
                </a:cubicBezTo>
                <a:cubicBezTo>
                  <a:pt x="89" y="168"/>
                  <a:pt x="102" y="165"/>
                  <a:pt x="113" y="160"/>
                </a:cubicBezTo>
                <a:cubicBezTo>
                  <a:pt x="115" y="141"/>
                  <a:pt x="115" y="141"/>
                  <a:pt x="115" y="141"/>
                </a:cubicBezTo>
                <a:cubicBezTo>
                  <a:pt x="137" y="128"/>
                  <a:pt x="152" y="104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lose/>
                <a:moveTo>
                  <a:pt x="104" y="132"/>
                </a:moveTo>
                <a:cubicBezTo>
                  <a:pt x="102" y="150"/>
                  <a:pt x="102" y="150"/>
                  <a:pt x="102" y="150"/>
                </a:cubicBezTo>
                <a:cubicBezTo>
                  <a:pt x="102" y="150"/>
                  <a:pt x="95" y="154"/>
                  <a:pt x="76" y="154"/>
                </a:cubicBezTo>
                <a:cubicBezTo>
                  <a:pt x="57" y="154"/>
                  <a:pt x="50" y="150"/>
                  <a:pt x="50" y="150"/>
                </a:cubicBezTo>
                <a:cubicBezTo>
                  <a:pt x="48" y="132"/>
                  <a:pt x="48" y="132"/>
                  <a:pt x="48" y="132"/>
                </a:cubicBezTo>
                <a:cubicBezTo>
                  <a:pt x="27" y="122"/>
                  <a:pt x="13" y="101"/>
                  <a:pt x="13" y="76"/>
                </a:cubicBezTo>
                <a:cubicBezTo>
                  <a:pt x="13" y="42"/>
                  <a:pt x="41" y="14"/>
                  <a:pt x="76" y="14"/>
                </a:cubicBezTo>
                <a:cubicBezTo>
                  <a:pt x="110" y="14"/>
                  <a:pt x="139" y="42"/>
                  <a:pt x="139" y="76"/>
                </a:cubicBezTo>
                <a:cubicBezTo>
                  <a:pt x="139" y="101"/>
                  <a:pt x="124" y="122"/>
                  <a:pt x="104" y="132"/>
                </a:cubicBezTo>
                <a:close/>
                <a:moveTo>
                  <a:pt x="93" y="104"/>
                </a:moveTo>
                <a:cubicBezTo>
                  <a:pt x="76" y="74"/>
                  <a:pt x="76" y="74"/>
                  <a:pt x="76" y="74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52" y="89"/>
                  <a:pt x="52" y="89"/>
                  <a:pt x="52" y="89"/>
                </a:cubicBezTo>
                <a:cubicBezTo>
                  <a:pt x="41" y="94"/>
                  <a:pt x="41" y="94"/>
                  <a:pt x="41" y="94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76" y="98"/>
                  <a:pt x="76" y="98"/>
                  <a:pt x="76" y="98"/>
                </a:cubicBezTo>
                <a:cubicBezTo>
                  <a:pt x="94" y="131"/>
                  <a:pt x="94" y="131"/>
                  <a:pt x="94" y="131"/>
                </a:cubicBezTo>
                <a:cubicBezTo>
                  <a:pt x="111" y="94"/>
                  <a:pt x="111" y="94"/>
                  <a:pt x="111" y="94"/>
                </a:cubicBezTo>
                <a:cubicBezTo>
                  <a:pt x="100" y="89"/>
                  <a:pt x="100" y="89"/>
                  <a:pt x="100" y="89"/>
                </a:cubicBezTo>
                <a:lnTo>
                  <a:pt x="93" y="104"/>
                </a:lnTo>
                <a:close/>
              </a:path>
            </a:pathLst>
          </a:custGeom>
          <a:gradFill flip="none" rotWithShape="1">
            <a:gsLst>
              <a:gs pos="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dirty="0">
              <a:solidFill>
                <a:schemeClr val="lt1"/>
              </a:solidFill>
              <a:latin typeface="微软雅黑" panose="020B0503020204020204" pitchFamily="34" charset="-122"/>
              <a:sym typeface="+mn-lt"/>
            </a:endParaRPr>
          </a:p>
        </p:txBody>
      </p:sp>
      <p:grpSp>
        <p:nvGrpSpPr>
          <p:cNvPr id="18" name="Group 18"/>
          <p:cNvGrpSpPr/>
          <p:nvPr/>
        </p:nvGrpSpPr>
        <p:grpSpPr>
          <a:xfrm>
            <a:off x="9772696" y="4355625"/>
            <a:ext cx="781005" cy="781007"/>
            <a:chOff x="6350" y="4763"/>
            <a:chExt cx="492125" cy="492125"/>
          </a:xfrm>
          <a:gradFill>
            <a:gsLst>
              <a:gs pos="0">
                <a:srgbClr val="0381F2"/>
              </a:gs>
              <a:gs pos="100000">
                <a:srgbClr val="086DC7"/>
              </a:gs>
            </a:gsLst>
            <a:lin ang="2700000" scaled="0"/>
          </a:gradFill>
        </p:grpSpPr>
        <p:sp>
          <p:nvSpPr>
            <p:cNvPr id="19" name="Freeform 156"/>
            <p:cNvSpPr>
              <a:spLocks noEditPoints="1"/>
            </p:cNvSpPr>
            <p:nvPr/>
          </p:nvSpPr>
          <p:spPr bwMode="auto">
            <a:xfrm>
              <a:off x="6350" y="4763"/>
              <a:ext cx="492125" cy="492125"/>
            </a:xfrm>
            <a:custGeom>
              <a:avLst/>
              <a:gdLst>
                <a:gd name="T0" fmla="*/ 109 w 128"/>
                <a:gd name="T1" fmla="*/ 48 h 128"/>
                <a:gd name="T2" fmla="*/ 114 w 128"/>
                <a:gd name="T3" fmla="*/ 33 h 128"/>
                <a:gd name="T4" fmla="*/ 105 w 128"/>
                <a:gd name="T5" fmla="*/ 15 h 128"/>
                <a:gd name="T6" fmla="*/ 95 w 128"/>
                <a:gd name="T7" fmla="*/ 14 h 128"/>
                <a:gd name="T8" fmla="*/ 80 w 128"/>
                <a:gd name="T9" fmla="*/ 19 h 128"/>
                <a:gd name="T10" fmla="*/ 69 w 128"/>
                <a:gd name="T11" fmla="*/ 0 h 128"/>
                <a:gd name="T12" fmla="*/ 51 w 128"/>
                <a:gd name="T13" fmla="*/ 6 h 128"/>
                <a:gd name="T14" fmla="*/ 43 w 128"/>
                <a:gd name="T15" fmla="*/ 21 h 128"/>
                <a:gd name="T16" fmla="*/ 28 w 128"/>
                <a:gd name="T17" fmla="*/ 13 h 128"/>
                <a:gd name="T18" fmla="*/ 15 w 128"/>
                <a:gd name="T19" fmla="*/ 23 h 128"/>
                <a:gd name="T20" fmla="*/ 21 w 128"/>
                <a:gd name="T21" fmla="*/ 43 h 128"/>
                <a:gd name="T22" fmla="*/ 6 w 128"/>
                <a:gd name="T23" fmla="*/ 51 h 128"/>
                <a:gd name="T24" fmla="*/ 0 w 128"/>
                <a:gd name="T25" fmla="*/ 69 h 128"/>
                <a:gd name="T26" fmla="*/ 19 w 128"/>
                <a:gd name="T27" fmla="*/ 80 h 128"/>
                <a:gd name="T28" fmla="*/ 14 w 128"/>
                <a:gd name="T29" fmla="*/ 95 h 128"/>
                <a:gd name="T30" fmla="*/ 23 w 128"/>
                <a:gd name="T31" fmla="*/ 113 h 128"/>
                <a:gd name="T32" fmla="*/ 33 w 128"/>
                <a:gd name="T33" fmla="*/ 114 h 128"/>
                <a:gd name="T34" fmla="*/ 48 w 128"/>
                <a:gd name="T35" fmla="*/ 109 h 128"/>
                <a:gd name="T36" fmla="*/ 59 w 128"/>
                <a:gd name="T37" fmla="*/ 128 h 128"/>
                <a:gd name="T38" fmla="*/ 77 w 128"/>
                <a:gd name="T39" fmla="*/ 122 h 128"/>
                <a:gd name="T40" fmla="*/ 85 w 128"/>
                <a:gd name="T41" fmla="*/ 107 h 128"/>
                <a:gd name="T42" fmla="*/ 100 w 128"/>
                <a:gd name="T43" fmla="*/ 115 h 128"/>
                <a:gd name="T44" fmla="*/ 113 w 128"/>
                <a:gd name="T45" fmla="*/ 105 h 128"/>
                <a:gd name="T46" fmla="*/ 107 w 128"/>
                <a:gd name="T47" fmla="*/ 85 h 128"/>
                <a:gd name="T48" fmla="*/ 122 w 128"/>
                <a:gd name="T49" fmla="*/ 77 h 128"/>
                <a:gd name="T50" fmla="*/ 128 w 128"/>
                <a:gd name="T51" fmla="*/ 59 h 128"/>
                <a:gd name="T52" fmla="*/ 108 w 128"/>
                <a:gd name="T53" fmla="*/ 72 h 128"/>
                <a:gd name="T54" fmla="*/ 100 w 128"/>
                <a:gd name="T55" fmla="*/ 81 h 128"/>
                <a:gd name="T56" fmla="*/ 107 w 128"/>
                <a:gd name="T57" fmla="*/ 100 h 128"/>
                <a:gd name="T58" fmla="*/ 89 w 128"/>
                <a:gd name="T59" fmla="*/ 101 h 128"/>
                <a:gd name="T60" fmla="*/ 81 w 128"/>
                <a:gd name="T61" fmla="*/ 100 h 128"/>
                <a:gd name="T62" fmla="*/ 72 w 128"/>
                <a:gd name="T63" fmla="*/ 108 h 128"/>
                <a:gd name="T64" fmla="*/ 59 w 128"/>
                <a:gd name="T65" fmla="*/ 120 h 128"/>
                <a:gd name="T66" fmla="*/ 51 w 128"/>
                <a:gd name="T67" fmla="*/ 102 h 128"/>
                <a:gd name="T68" fmla="*/ 43 w 128"/>
                <a:gd name="T69" fmla="*/ 99 h 128"/>
                <a:gd name="T70" fmla="*/ 28 w 128"/>
                <a:gd name="T71" fmla="*/ 107 h 128"/>
                <a:gd name="T72" fmla="*/ 27 w 128"/>
                <a:gd name="T73" fmla="*/ 89 h 128"/>
                <a:gd name="T74" fmla="*/ 26 w 128"/>
                <a:gd name="T75" fmla="*/ 77 h 128"/>
                <a:gd name="T76" fmla="*/ 8 w 128"/>
                <a:gd name="T77" fmla="*/ 69 h 128"/>
                <a:gd name="T78" fmla="*/ 20 w 128"/>
                <a:gd name="T79" fmla="*/ 56 h 128"/>
                <a:gd name="T80" fmla="*/ 28 w 128"/>
                <a:gd name="T81" fmla="*/ 47 h 128"/>
                <a:gd name="T82" fmla="*/ 21 w 128"/>
                <a:gd name="T83" fmla="*/ 28 h 128"/>
                <a:gd name="T84" fmla="*/ 39 w 128"/>
                <a:gd name="T85" fmla="*/ 27 h 128"/>
                <a:gd name="T86" fmla="*/ 47 w 128"/>
                <a:gd name="T87" fmla="*/ 28 h 128"/>
                <a:gd name="T88" fmla="*/ 56 w 128"/>
                <a:gd name="T89" fmla="*/ 20 h 128"/>
                <a:gd name="T90" fmla="*/ 69 w 128"/>
                <a:gd name="T91" fmla="*/ 8 h 128"/>
                <a:gd name="T92" fmla="*/ 77 w 128"/>
                <a:gd name="T93" fmla="*/ 26 h 128"/>
                <a:gd name="T94" fmla="*/ 85 w 128"/>
                <a:gd name="T95" fmla="*/ 29 h 128"/>
                <a:gd name="T96" fmla="*/ 100 w 128"/>
                <a:gd name="T97" fmla="*/ 21 h 128"/>
                <a:gd name="T98" fmla="*/ 101 w 128"/>
                <a:gd name="T99" fmla="*/ 39 h 128"/>
                <a:gd name="T100" fmla="*/ 102 w 128"/>
                <a:gd name="T101" fmla="*/ 51 h 128"/>
                <a:gd name="T102" fmla="*/ 120 w 128"/>
                <a:gd name="T103" fmla="*/ 59 h 128"/>
                <a:gd name="T104" fmla="*/ 108 w 128"/>
                <a:gd name="T105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128">
                  <a:moveTo>
                    <a:pt x="122" y="51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6"/>
                    <a:pt x="108" y="45"/>
                    <a:pt x="107" y="4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6" y="30"/>
                    <a:pt x="116" y="25"/>
                    <a:pt x="113" y="23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3"/>
                    <a:pt x="102" y="13"/>
                    <a:pt x="100" y="13"/>
                  </a:cubicBezTo>
                  <a:cubicBezTo>
                    <a:pt x="98" y="13"/>
                    <a:pt x="97" y="13"/>
                    <a:pt x="95" y="1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3" y="20"/>
                    <a:pt x="82" y="19"/>
                    <a:pt x="80" y="19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3" y="0"/>
                    <a:pt x="6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0"/>
                    <a:pt x="51" y="3"/>
                    <a:pt x="51" y="6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5" y="20"/>
                    <a:pt x="43" y="2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3"/>
                    <a:pt x="30" y="13"/>
                    <a:pt x="28" y="13"/>
                  </a:cubicBezTo>
                  <a:cubicBezTo>
                    <a:pt x="26" y="13"/>
                    <a:pt x="24" y="13"/>
                    <a:pt x="23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2" y="25"/>
                    <a:pt x="12" y="30"/>
                    <a:pt x="14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19" y="46"/>
                    <a:pt x="19" y="48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55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7"/>
                    <a:pt x="6" y="77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2"/>
                    <a:pt x="20" y="83"/>
                    <a:pt x="21" y="8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8"/>
                    <a:pt x="12" y="103"/>
                    <a:pt x="15" y="105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4" y="115"/>
                    <a:pt x="26" y="115"/>
                    <a:pt x="28" y="115"/>
                  </a:cubicBezTo>
                  <a:cubicBezTo>
                    <a:pt x="30" y="115"/>
                    <a:pt x="31" y="115"/>
                    <a:pt x="33" y="114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5" y="108"/>
                    <a:pt x="46" y="109"/>
                    <a:pt x="48" y="109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1" y="125"/>
                    <a:pt x="55" y="128"/>
                    <a:pt x="59" y="128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73" y="128"/>
                    <a:pt x="77" y="125"/>
                    <a:pt x="77" y="122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2" y="109"/>
                    <a:pt x="83" y="108"/>
                    <a:pt x="85" y="107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7" y="115"/>
                    <a:pt x="98" y="115"/>
                    <a:pt x="100" y="115"/>
                  </a:cubicBezTo>
                  <a:cubicBezTo>
                    <a:pt x="102" y="115"/>
                    <a:pt x="104" y="115"/>
                    <a:pt x="105" y="113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6" y="103"/>
                    <a:pt x="116" y="98"/>
                    <a:pt x="114" y="9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3"/>
                    <a:pt x="109" y="82"/>
                    <a:pt x="109" y="80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125" y="77"/>
                    <a:pt x="128" y="73"/>
                    <a:pt x="128" y="6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55"/>
                    <a:pt x="125" y="51"/>
                    <a:pt x="122" y="51"/>
                  </a:cubicBezTo>
                  <a:close/>
                  <a:moveTo>
                    <a:pt x="108" y="72"/>
                  </a:moveTo>
                  <a:cubicBezTo>
                    <a:pt x="105" y="72"/>
                    <a:pt x="103" y="74"/>
                    <a:pt x="102" y="77"/>
                  </a:cubicBezTo>
                  <a:cubicBezTo>
                    <a:pt x="101" y="79"/>
                    <a:pt x="101" y="80"/>
                    <a:pt x="100" y="81"/>
                  </a:cubicBezTo>
                  <a:cubicBezTo>
                    <a:pt x="99" y="84"/>
                    <a:pt x="99" y="87"/>
                    <a:pt x="101" y="89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8" y="100"/>
                    <a:pt x="86" y="99"/>
                    <a:pt x="85" y="99"/>
                  </a:cubicBezTo>
                  <a:cubicBezTo>
                    <a:pt x="84" y="99"/>
                    <a:pt x="83" y="99"/>
                    <a:pt x="81" y="100"/>
                  </a:cubicBezTo>
                  <a:cubicBezTo>
                    <a:pt x="80" y="101"/>
                    <a:pt x="79" y="101"/>
                    <a:pt x="77" y="102"/>
                  </a:cubicBezTo>
                  <a:cubicBezTo>
                    <a:pt x="74" y="103"/>
                    <a:pt x="72" y="105"/>
                    <a:pt x="72" y="108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5"/>
                    <a:pt x="54" y="103"/>
                    <a:pt x="51" y="102"/>
                  </a:cubicBezTo>
                  <a:cubicBezTo>
                    <a:pt x="49" y="101"/>
                    <a:pt x="48" y="101"/>
                    <a:pt x="47" y="100"/>
                  </a:cubicBezTo>
                  <a:cubicBezTo>
                    <a:pt x="45" y="99"/>
                    <a:pt x="44" y="99"/>
                    <a:pt x="43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9" y="87"/>
                    <a:pt x="29" y="84"/>
                    <a:pt x="28" y="81"/>
                  </a:cubicBezTo>
                  <a:cubicBezTo>
                    <a:pt x="27" y="80"/>
                    <a:pt x="27" y="79"/>
                    <a:pt x="26" y="77"/>
                  </a:cubicBezTo>
                  <a:cubicBezTo>
                    <a:pt x="25" y="74"/>
                    <a:pt x="23" y="72"/>
                    <a:pt x="20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5" y="54"/>
                    <a:pt x="26" y="51"/>
                  </a:cubicBezTo>
                  <a:cubicBezTo>
                    <a:pt x="27" y="49"/>
                    <a:pt x="27" y="48"/>
                    <a:pt x="28" y="47"/>
                  </a:cubicBezTo>
                  <a:cubicBezTo>
                    <a:pt x="29" y="44"/>
                    <a:pt x="29" y="41"/>
                    <a:pt x="27" y="3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8"/>
                    <a:pt x="42" y="29"/>
                    <a:pt x="43" y="29"/>
                  </a:cubicBezTo>
                  <a:cubicBezTo>
                    <a:pt x="44" y="29"/>
                    <a:pt x="45" y="29"/>
                    <a:pt x="47" y="28"/>
                  </a:cubicBezTo>
                  <a:cubicBezTo>
                    <a:pt x="48" y="27"/>
                    <a:pt x="49" y="27"/>
                    <a:pt x="51" y="26"/>
                  </a:cubicBezTo>
                  <a:cubicBezTo>
                    <a:pt x="54" y="25"/>
                    <a:pt x="56" y="23"/>
                    <a:pt x="56" y="20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3"/>
                    <a:pt x="74" y="25"/>
                    <a:pt x="77" y="26"/>
                  </a:cubicBezTo>
                  <a:cubicBezTo>
                    <a:pt x="79" y="27"/>
                    <a:pt x="80" y="27"/>
                    <a:pt x="81" y="28"/>
                  </a:cubicBezTo>
                  <a:cubicBezTo>
                    <a:pt x="83" y="29"/>
                    <a:pt x="84" y="29"/>
                    <a:pt x="85" y="29"/>
                  </a:cubicBezTo>
                  <a:cubicBezTo>
                    <a:pt x="86" y="29"/>
                    <a:pt x="88" y="28"/>
                    <a:pt x="89" y="27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99" y="41"/>
                    <a:pt x="99" y="44"/>
                    <a:pt x="100" y="47"/>
                  </a:cubicBezTo>
                  <a:cubicBezTo>
                    <a:pt x="101" y="48"/>
                    <a:pt x="101" y="49"/>
                    <a:pt x="102" y="51"/>
                  </a:cubicBezTo>
                  <a:cubicBezTo>
                    <a:pt x="103" y="54"/>
                    <a:pt x="105" y="56"/>
                    <a:pt x="108" y="56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08" y="7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id-ID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6" name="Freeform 157"/>
            <p:cNvSpPr>
              <a:spLocks noEditPoints="1"/>
            </p:cNvSpPr>
            <p:nvPr/>
          </p:nvSpPr>
          <p:spPr bwMode="auto">
            <a:xfrm>
              <a:off x="146050" y="144463"/>
              <a:ext cx="214313" cy="214313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3 h 56"/>
                <a:gd name="T12" fmla="*/ 4 w 56"/>
                <a:gd name="T13" fmla="*/ 28 h 56"/>
                <a:gd name="T14" fmla="*/ 28 w 56"/>
                <a:gd name="T15" fmla="*/ 4 h 56"/>
                <a:gd name="T16" fmla="*/ 53 w 56"/>
                <a:gd name="T17" fmla="*/ 28 h 56"/>
                <a:gd name="T18" fmla="*/ 28 w 56"/>
                <a:gd name="T19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3"/>
                  </a:moveTo>
                  <a:cubicBezTo>
                    <a:pt x="14" y="53"/>
                    <a:pt x="4" y="42"/>
                    <a:pt x="4" y="28"/>
                  </a:cubicBezTo>
                  <a:cubicBezTo>
                    <a:pt x="4" y="14"/>
                    <a:pt x="14" y="4"/>
                    <a:pt x="28" y="4"/>
                  </a:cubicBezTo>
                  <a:cubicBezTo>
                    <a:pt x="42" y="4"/>
                    <a:pt x="53" y="14"/>
                    <a:pt x="53" y="28"/>
                  </a:cubicBezTo>
                  <a:cubicBezTo>
                    <a:pt x="53" y="42"/>
                    <a:pt x="42" y="53"/>
                    <a:pt x="28" y="5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id-ID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9" name="Freeform 158"/>
            <p:cNvSpPr>
              <a:spLocks noEditPoints="1"/>
            </p:cNvSpPr>
            <p:nvPr/>
          </p:nvSpPr>
          <p:spPr bwMode="auto">
            <a:xfrm>
              <a:off x="192088" y="190501"/>
              <a:ext cx="122238" cy="122238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8 h 32"/>
                <a:gd name="T12" fmla="*/ 4 w 32"/>
                <a:gd name="T13" fmla="*/ 16 h 32"/>
                <a:gd name="T14" fmla="*/ 16 w 32"/>
                <a:gd name="T15" fmla="*/ 4 h 32"/>
                <a:gd name="T16" fmla="*/ 28 w 32"/>
                <a:gd name="T17" fmla="*/ 16 h 32"/>
                <a:gd name="T18" fmla="*/ 16 w 32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8"/>
                  </a:moveTo>
                  <a:cubicBezTo>
                    <a:pt x="9" y="28"/>
                    <a:pt x="4" y="23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3"/>
                    <a:pt x="23" y="28"/>
                    <a:pt x="16" y="2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id-ID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772106" y="3936968"/>
            <a:ext cx="2264699" cy="1571658"/>
            <a:chOff x="654506" y="1562068"/>
            <a:chExt cx="2264699" cy="1571658"/>
          </a:xfrm>
        </p:grpSpPr>
        <p:grpSp>
          <p:nvGrpSpPr>
            <p:cNvPr id="32" name="组合 31"/>
            <p:cNvGrpSpPr/>
            <p:nvPr/>
          </p:nvGrpSpPr>
          <p:grpSpPr>
            <a:xfrm>
              <a:off x="654506" y="1562068"/>
              <a:ext cx="2264699" cy="1571658"/>
              <a:chOff x="413206" y="3086068"/>
              <a:chExt cx="2264699" cy="1571658"/>
            </a:xfrm>
          </p:grpSpPr>
          <p:sp>
            <p:nvSpPr>
              <p:cNvPr id="34" name="PA-矩形 4"/>
              <p:cNvSpPr>
                <a:spLocks noChangeArrowheads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413207" y="3086068"/>
                <a:ext cx="178389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2C5AB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 M" panose="00020600040101010101" pitchFamily="18" charset="-122"/>
                    <a:sym typeface="+mn-lt"/>
                  </a:rPr>
                  <a:t>输入标题</a:t>
                </a:r>
              </a:p>
            </p:txBody>
          </p:sp>
          <p:sp>
            <p:nvSpPr>
              <p:cNvPr id="35" name="PA-矩形 4"/>
              <p:cNvSpPr>
                <a:spLocks noChangeArrowheads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413206" y="3721701"/>
                <a:ext cx="2264699" cy="936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 anchorCtr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OPPOSans M" panose="00020600040101010101" pitchFamily="18" charset="-122"/>
                    <a:sym typeface="+mn-lt"/>
                  </a:rPr>
                  <a:t>替换文字文案，调整文字文本的行间距。点击这里，输入您的文本</a:t>
                </a:r>
              </a:p>
            </p:txBody>
          </p:sp>
        </p:grpSp>
        <p:cxnSp>
          <p:nvCxnSpPr>
            <p:cNvPr id="33" name="直接连接符 32"/>
            <p:cNvCxnSpPr/>
            <p:nvPr/>
          </p:nvCxnSpPr>
          <p:spPr>
            <a:xfrm>
              <a:off x="686377" y="20366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6090106" y="3936968"/>
            <a:ext cx="2264699" cy="1571658"/>
            <a:chOff x="654506" y="1562068"/>
            <a:chExt cx="2264699" cy="1571658"/>
          </a:xfrm>
        </p:grpSpPr>
        <p:grpSp>
          <p:nvGrpSpPr>
            <p:cNvPr id="37" name="组合 36"/>
            <p:cNvGrpSpPr/>
            <p:nvPr/>
          </p:nvGrpSpPr>
          <p:grpSpPr>
            <a:xfrm>
              <a:off x="654506" y="1562068"/>
              <a:ext cx="2264699" cy="1571658"/>
              <a:chOff x="413206" y="3086068"/>
              <a:chExt cx="2264699" cy="1571658"/>
            </a:xfrm>
          </p:grpSpPr>
          <p:sp>
            <p:nvSpPr>
              <p:cNvPr id="39" name="PA-矩形 4"/>
              <p:cNvSpPr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413207" y="3086068"/>
                <a:ext cx="178389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2C5AB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 M" panose="00020600040101010101" pitchFamily="18" charset="-122"/>
                    <a:sym typeface="+mn-lt"/>
                  </a:rPr>
                  <a:t>输入标题</a:t>
                </a:r>
              </a:p>
            </p:txBody>
          </p:sp>
          <p:sp>
            <p:nvSpPr>
              <p:cNvPr id="40" name="PA-矩形 4"/>
              <p:cNvSpPr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413206" y="3721701"/>
                <a:ext cx="2264699" cy="936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 anchorCtr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OPPOSans M" panose="00020600040101010101" pitchFamily="18" charset="-122"/>
                    <a:sym typeface="+mn-lt"/>
                  </a:rPr>
                  <a:t>替换文字文案，调整文字文本的行间距。点击这里，输入您的文本</a:t>
                </a:r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686377" y="20366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/>
          <p:nvPr/>
        </p:nvGrpSpPr>
        <p:grpSpPr>
          <a:xfrm>
            <a:off x="3473906" y="2120868"/>
            <a:ext cx="2264699" cy="1571658"/>
            <a:chOff x="654506" y="1562068"/>
            <a:chExt cx="2264699" cy="1571658"/>
          </a:xfrm>
        </p:grpSpPr>
        <p:grpSp>
          <p:nvGrpSpPr>
            <p:cNvPr id="42" name="组合 41"/>
            <p:cNvGrpSpPr/>
            <p:nvPr/>
          </p:nvGrpSpPr>
          <p:grpSpPr>
            <a:xfrm>
              <a:off x="654506" y="1562068"/>
              <a:ext cx="2264699" cy="1571658"/>
              <a:chOff x="413206" y="3086068"/>
              <a:chExt cx="2264699" cy="1571658"/>
            </a:xfrm>
          </p:grpSpPr>
          <p:sp>
            <p:nvSpPr>
              <p:cNvPr id="44" name="PA-矩形 4"/>
              <p:cNvSpPr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413207" y="3086068"/>
                <a:ext cx="178389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2C5AB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 M" panose="00020600040101010101" pitchFamily="18" charset="-122"/>
                    <a:sym typeface="+mn-lt"/>
                  </a:rPr>
                  <a:t>输入标题</a:t>
                </a:r>
              </a:p>
            </p:txBody>
          </p:sp>
          <p:sp>
            <p:nvSpPr>
              <p:cNvPr id="45" name="PA-矩形 4"/>
              <p:cNvSpPr>
                <a:spLocks noChangeArrowheads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413206" y="3721701"/>
                <a:ext cx="2264699" cy="936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 anchorCtr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OPPOSans M" panose="00020600040101010101" pitchFamily="18" charset="-122"/>
                    <a:sym typeface="+mn-lt"/>
                  </a:rPr>
                  <a:t>替换文字文案，调整文字文本的行间距。点击这里，输入您的文本</a:t>
                </a:r>
              </a:p>
            </p:txBody>
          </p:sp>
        </p:grpSp>
        <p:cxnSp>
          <p:nvCxnSpPr>
            <p:cNvPr id="43" name="直接连接符 42"/>
            <p:cNvCxnSpPr/>
            <p:nvPr/>
          </p:nvCxnSpPr>
          <p:spPr>
            <a:xfrm>
              <a:off x="686377" y="20366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46" name="组合 45"/>
          <p:cNvGrpSpPr/>
          <p:nvPr/>
        </p:nvGrpSpPr>
        <p:grpSpPr>
          <a:xfrm>
            <a:off x="8198306" y="2120868"/>
            <a:ext cx="2264699" cy="1571658"/>
            <a:chOff x="654506" y="1562068"/>
            <a:chExt cx="2264699" cy="1571658"/>
          </a:xfrm>
        </p:grpSpPr>
        <p:grpSp>
          <p:nvGrpSpPr>
            <p:cNvPr id="47" name="组合 46"/>
            <p:cNvGrpSpPr/>
            <p:nvPr/>
          </p:nvGrpSpPr>
          <p:grpSpPr>
            <a:xfrm>
              <a:off x="654506" y="1562068"/>
              <a:ext cx="2264699" cy="1571658"/>
              <a:chOff x="413206" y="3086068"/>
              <a:chExt cx="2264699" cy="1571658"/>
            </a:xfrm>
          </p:grpSpPr>
          <p:sp>
            <p:nvSpPr>
              <p:cNvPr id="52" name="PA-矩形 4"/>
              <p:cNvSpPr>
                <a:spLocks noChangeArrowheads="1"/>
              </p:cNvSpPr>
              <p:nvPr>
                <p:custDataLst>
                  <p:tags r:id="rId1"/>
                </p:custDataLst>
              </p:nvPr>
            </p:nvSpPr>
            <p:spPr bwMode="auto">
              <a:xfrm>
                <a:off x="413207" y="3086068"/>
                <a:ext cx="178389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 anchorCtr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2C5AB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 M" panose="00020600040101010101" pitchFamily="18" charset="-122"/>
                    <a:sym typeface="+mn-lt"/>
                  </a:rPr>
                  <a:t>输入标题</a:t>
                </a:r>
              </a:p>
            </p:txBody>
          </p:sp>
          <p:sp>
            <p:nvSpPr>
              <p:cNvPr id="53" name="PA-矩形 4"/>
              <p:cNvSpPr>
                <a:spLocks noChangeArrowheads="1"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413206" y="3721701"/>
                <a:ext cx="2264699" cy="936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 anchorCtr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OPPOSans M" panose="00020600040101010101" pitchFamily="18" charset="-122"/>
                    <a:sym typeface="+mn-lt"/>
                  </a:rPr>
                  <a:t>替换文字文案，调整文字文本的行间距。点击这里，输入您的文本</a:t>
                </a:r>
              </a:p>
            </p:txBody>
          </p:sp>
        </p:grpSp>
        <p:cxnSp>
          <p:nvCxnSpPr>
            <p:cNvPr id="48" name="直接连接符 47"/>
            <p:cNvCxnSpPr/>
            <p:nvPr/>
          </p:nvCxnSpPr>
          <p:spPr>
            <a:xfrm>
              <a:off x="686377" y="20366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375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  <p:cond evt="onBegin" delay="0">
                          <p:tn val="13"/>
                        </p:cond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dur="375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dur="50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dur="50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4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0" presetClass="entr" presetSubtype="0" dur="50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4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0" presetClass="entr" presetSubtype="0" dur="50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5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4" presetID="10" presetClass="entr" presetSubtype="0" dur="50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5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dur="50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6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10" grpId="0"/>
      <p:bldP spid="14" grpId="0" animBg="1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0823873" y="6311900"/>
            <a:ext cx="1368127" cy="546102"/>
            <a:chOff x="3556001" y="3432550"/>
            <a:chExt cx="8635999" cy="3425452"/>
          </a:xfrm>
        </p:grpSpPr>
        <p:sp>
          <p:nvSpPr>
            <p:cNvPr id="17" name="任意多边形: 形状 16"/>
            <p:cNvSpPr/>
            <p:nvPr/>
          </p:nvSpPr>
          <p:spPr>
            <a:xfrm>
              <a:off x="3556001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4684521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/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 flipH="1" flipV="1">
            <a:off x="-3" y="-1"/>
            <a:ext cx="1283589" cy="520701"/>
            <a:chOff x="943430" y="3432550"/>
            <a:chExt cx="8635999" cy="3425452"/>
          </a:xfrm>
        </p:grpSpPr>
        <p:sp>
          <p:nvSpPr>
            <p:cNvPr id="49" name="任意多边形: 形状 48"/>
            <p:cNvSpPr/>
            <p:nvPr/>
          </p:nvSpPr>
          <p:spPr>
            <a:xfrm>
              <a:off x="943430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2071950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 rot="5400000">
            <a:off x="-1339485" y="4543758"/>
            <a:ext cx="3593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gradFill>
                  <a:gsLst>
                    <a:gs pos="38000">
                      <a:srgbClr val="EAECFB"/>
                    </a:gs>
                    <a:gs pos="91000">
                      <a:srgbClr val="EAECFB">
                        <a:alpha val="0"/>
                      </a:srgbClr>
                    </a:gs>
                  </a:gsLst>
                  <a:lin ang="5400000" scaled="0"/>
                </a:gra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MARKETING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964937" y="459503"/>
            <a:ext cx="42621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i="1" spc="300" dirty="0">
                <a:gradFill>
                  <a:gsLst>
                    <a:gs pos="39000">
                      <a:srgbClr val="FCA44C"/>
                    </a:gs>
                    <a:gs pos="72000">
                      <a:srgbClr val="F78168"/>
                    </a:gs>
                  </a:gsLst>
                  <a:lin ang="2700000" scaled="0"/>
                </a:gradFill>
                <a:effectLst>
                  <a:outerShdw dist="38100" dir="2700000" algn="tl" rotWithShape="0">
                    <a:srgbClr val="5CB2FC">
                      <a:alpha val="49000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</a:rPr>
              <a:t>营销方案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74745" y="2284662"/>
            <a:ext cx="3493311" cy="3218967"/>
          </a:xfrm>
          <a:prstGeom prst="rect">
            <a:avLst/>
          </a:prstGeom>
        </p:spPr>
      </p:pic>
      <p:sp>
        <p:nvSpPr>
          <p:cNvPr id="9" name="矩形 10"/>
          <p:cNvSpPr>
            <a:spLocks noChangeAspect="1"/>
          </p:cNvSpPr>
          <p:nvPr/>
        </p:nvSpPr>
        <p:spPr>
          <a:xfrm>
            <a:off x="3466995" y="2451263"/>
            <a:ext cx="559011" cy="609437"/>
          </a:xfrm>
          <a:custGeom>
            <a:avLst/>
            <a:gdLst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299728 w 1305333"/>
              <a:gd name="connsiteY4" fmla="*/ 452301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-1" fmla="*/ 653528 w 1305333"/>
              <a:gd name="connsiteY0-2" fmla="*/ 0 h 1424419"/>
              <a:gd name="connsiteX1-3" fmla="*/ 757287 w 1305333"/>
              <a:gd name="connsiteY1-4" fmla="*/ 32444 h 1424419"/>
              <a:gd name="connsiteX2-5" fmla="*/ 1206876 w 1305333"/>
              <a:gd name="connsiteY2-6" fmla="*/ 284945 h 1424419"/>
              <a:gd name="connsiteX3-7" fmla="*/ 1233464 w 1305333"/>
              <a:gd name="connsiteY3-8" fmla="*/ 306775 h 1424419"/>
              <a:gd name="connsiteX4-9" fmla="*/ 1301712 w 1305333"/>
              <a:gd name="connsiteY4-10" fmla="*/ 442384 h 1424419"/>
              <a:gd name="connsiteX5-11" fmla="*/ 1303099 w 1305333"/>
              <a:gd name="connsiteY5-12" fmla="*/ 495558 h 1424419"/>
              <a:gd name="connsiteX6-13" fmla="*/ 1303099 w 1305333"/>
              <a:gd name="connsiteY6-14" fmla="*/ 952393 h 1424419"/>
              <a:gd name="connsiteX7-15" fmla="*/ 1299356 w 1305333"/>
              <a:gd name="connsiteY7-16" fmla="*/ 974248 h 1424419"/>
              <a:gd name="connsiteX8-17" fmla="*/ 1193590 w 1305333"/>
              <a:gd name="connsiteY8-18" fmla="*/ 1159518 h 1424419"/>
              <a:gd name="connsiteX9-19" fmla="*/ 1188747 w 1305333"/>
              <a:gd name="connsiteY9-20" fmla="*/ 1163476 h 1424419"/>
              <a:gd name="connsiteX10-21" fmla="*/ 792288 w 1305333"/>
              <a:gd name="connsiteY10-22" fmla="*/ 1385653 h 1424419"/>
              <a:gd name="connsiteX11-23" fmla="*/ 522686 w 1305333"/>
              <a:gd name="connsiteY11-24" fmla="*/ 1384922 h 1424419"/>
              <a:gd name="connsiteX12-25" fmla="*/ 80344 w 1305333"/>
              <a:gd name="connsiteY12-26" fmla="*/ 1139323 h 1424419"/>
              <a:gd name="connsiteX13-27" fmla="*/ 68397 w 1305333"/>
              <a:gd name="connsiteY13-28" fmla="*/ 1130059 h 1424419"/>
              <a:gd name="connsiteX14-29" fmla="*/ 667 w 1305333"/>
              <a:gd name="connsiteY14-30" fmla="*/ 999105 h 1424419"/>
              <a:gd name="connsiteX15-31" fmla="*/ 0 w 1305333"/>
              <a:gd name="connsiteY15-32" fmla="*/ 972364 h 1424419"/>
              <a:gd name="connsiteX16-33" fmla="*/ 2496 w 1305333"/>
              <a:gd name="connsiteY16-34" fmla="*/ 463106 h 1424419"/>
              <a:gd name="connsiteX17-35" fmla="*/ 2458 w 1305333"/>
              <a:gd name="connsiteY17-36" fmla="*/ 429563 h 1424419"/>
              <a:gd name="connsiteX18-37" fmla="*/ 75248 w 1305333"/>
              <a:gd name="connsiteY18-38" fmla="*/ 303202 h 1424419"/>
              <a:gd name="connsiteX19-39" fmla="*/ 103465 w 1305333"/>
              <a:gd name="connsiteY19-40" fmla="*/ 288252 h 1424419"/>
              <a:gd name="connsiteX20-41" fmla="*/ 541533 w 1305333"/>
              <a:gd name="connsiteY20-42" fmla="*/ 38110 h 1424419"/>
              <a:gd name="connsiteX21-43" fmla="*/ 653528 w 1305333"/>
              <a:gd name="connsiteY21-44" fmla="*/ 0 h 1424419"/>
              <a:gd name="connsiteX0-45" fmla="*/ 653528 w 1305333"/>
              <a:gd name="connsiteY0-46" fmla="*/ 0 h 1424419"/>
              <a:gd name="connsiteX1-47" fmla="*/ 757287 w 1305333"/>
              <a:gd name="connsiteY1-48" fmla="*/ 32444 h 1424419"/>
              <a:gd name="connsiteX2-49" fmla="*/ 1206876 w 1305333"/>
              <a:gd name="connsiteY2-50" fmla="*/ 284945 h 1424419"/>
              <a:gd name="connsiteX3-51" fmla="*/ 1233464 w 1305333"/>
              <a:gd name="connsiteY3-52" fmla="*/ 306775 h 1424419"/>
              <a:gd name="connsiteX4-53" fmla="*/ 1301712 w 1305333"/>
              <a:gd name="connsiteY4-54" fmla="*/ 442384 h 1424419"/>
              <a:gd name="connsiteX5-55" fmla="*/ 1303099 w 1305333"/>
              <a:gd name="connsiteY5-56" fmla="*/ 495558 h 1424419"/>
              <a:gd name="connsiteX6-57" fmla="*/ 1303099 w 1305333"/>
              <a:gd name="connsiteY6-58" fmla="*/ 952393 h 1424419"/>
              <a:gd name="connsiteX7-59" fmla="*/ 1299356 w 1305333"/>
              <a:gd name="connsiteY7-60" fmla="*/ 974248 h 1424419"/>
              <a:gd name="connsiteX8-61" fmla="*/ 1193590 w 1305333"/>
              <a:gd name="connsiteY8-62" fmla="*/ 1159518 h 1424419"/>
              <a:gd name="connsiteX9-63" fmla="*/ 1188747 w 1305333"/>
              <a:gd name="connsiteY9-64" fmla="*/ 1163476 h 1424419"/>
              <a:gd name="connsiteX10-65" fmla="*/ 792288 w 1305333"/>
              <a:gd name="connsiteY10-66" fmla="*/ 1385653 h 1424419"/>
              <a:gd name="connsiteX11-67" fmla="*/ 522686 w 1305333"/>
              <a:gd name="connsiteY11-68" fmla="*/ 1384922 h 1424419"/>
              <a:gd name="connsiteX12-69" fmla="*/ 80344 w 1305333"/>
              <a:gd name="connsiteY12-70" fmla="*/ 1139323 h 1424419"/>
              <a:gd name="connsiteX13-71" fmla="*/ 68397 w 1305333"/>
              <a:gd name="connsiteY13-72" fmla="*/ 1130059 h 1424419"/>
              <a:gd name="connsiteX14-73" fmla="*/ 667 w 1305333"/>
              <a:gd name="connsiteY14-74" fmla="*/ 999105 h 1424419"/>
              <a:gd name="connsiteX15-75" fmla="*/ 0 w 1305333"/>
              <a:gd name="connsiteY15-76" fmla="*/ 972364 h 1424419"/>
              <a:gd name="connsiteX16-77" fmla="*/ 2496 w 1305333"/>
              <a:gd name="connsiteY16-78" fmla="*/ 463106 h 1424419"/>
              <a:gd name="connsiteX17-79" fmla="*/ 2458 w 1305333"/>
              <a:gd name="connsiteY17-80" fmla="*/ 429563 h 1424419"/>
              <a:gd name="connsiteX18-81" fmla="*/ 75248 w 1305333"/>
              <a:gd name="connsiteY18-82" fmla="*/ 303202 h 1424419"/>
              <a:gd name="connsiteX19-83" fmla="*/ 103465 w 1305333"/>
              <a:gd name="connsiteY19-84" fmla="*/ 288252 h 1424419"/>
              <a:gd name="connsiteX20-85" fmla="*/ 541533 w 1305333"/>
              <a:gd name="connsiteY20-86" fmla="*/ 38110 h 1424419"/>
              <a:gd name="connsiteX21-87" fmla="*/ 653528 w 1305333"/>
              <a:gd name="connsiteY21-88" fmla="*/ 0 h 1424419"/>
              <a:gd name="connsiteX0-89" fmla="*/ 653528 w 1306046"/>
              <a:gd name="connsiteY0-90" fmla="*/ 0 h 1424419"/>
              <a:gd name="connsiteX1-91" fmla="*/ 757287 w 1306046"/>
              <a:gd name="connsiteY1-92" fmla="*/ 32444 h 1424419"/>
              <a:gd name="connsiteX2-93" fmla="*/ 1206876 w 1306046"/>
              <a:gd name="connsiteY2-94" fmla="*/ 284945 h 1424419"/>
              <a:gd name="connsiteX3-95" fmla="*/ 1233464 w 1306046"/>
              <a:gd name="connsiteY3-96" fmla="*/ 306775 h 1424419"/>
              <a:gd name="connsiteX4-97" fmla="*/ 1301712 w 1306046"/>
              <a:gd name="connsiteY4-98" fmla="*/ 442384 h 1424419"/>
              <a:gd name="connsiteX5-99" fmla="*/ 1303099 w 1306046"/>
              <a:gd name="connsiteY5-100" fmla="*/ 495558 h 1424419"/>
              <a:gd name="connsiteX6-101" fmla="*/ 1303099 w 1306046"/>
              <a:gd name="connsiteY6-102" fmla="*/ 952393 h 1424419"/>
              <a:gd name="connsiteX7-103" fmla="*/ 1305306 w 1306046"/>
              <a:gd name="connsiteY7-104" fmla="*/ 990115 h 1424419"/>
              <a:gd name="connsiteX8-105" fmla="*/ 1193590 w 1306046"/>
              <a:gd name="connsiteY8-106" fmla="*/ 1159518 h 1424419"/>
              <a:gd name="connsiteX9-107" fmla="*/ 1188747 w 1306046"/>
              <a:gd name="connsiteY9-108" fmla="*/ 1163476 h 1424419"/>
              <a:gd name="connsiteX10-109" fmla="*/ 792288 w 1306046"/>
              <a:gd name="connsiteY10-110" fmla="*/ 1385653 h 1424419"/>
              <a:gd name="connsiteX11-111" fmla="*/ 522686 w 1306046"/>
              <a:gd name="connsiteY11-112" fmla="*/ 1384922 h 1424419"/>
              <a:gd name="connsiteX12-113" fmla="*/ 80344 w 1306046"/>
              <a:gd name="connsiteY12-114" fmla="*/ 1139323 h 1424419"/>
              <a:gd name="connsiteX13-115" fmla="*/ 68397 w 1306046"/>
              <a:gd name="connsiteY13-116" fmla="*/ 1130059 h 1424419"/>
              <a:gd name="connsiteX14-117" fmla="*/ 667 w 1306046"/>
              <a:gd name="connsiteY14-118" fmla="*/ 999105 h 1424419"/>
              <a:gd name="connsiteX15-119" fmla="*/ 0 w 1306046"/>
              <a:gd name="connsiteY15-120" fmla="*/ 972364 h 1424419"/>
              <a:gd name="connsiteX16-121" fmla="*/ 2496 w 1306046"/>
              <a:gd name="connsiteY16-122" fmla="*/ 463106 h 1424419"/>
              <a:gd name="connsiteX17-123" fmla="*/ 2458 w 1306046"/>
              <a:gd name="connsiteY17-124" fmla="*/ 429563 h 1424419"/>
              <a:gd name="connsiteX18-125" fmla="*/ 75248 w 1306046"/>
              <a:gd name="connsiteY18-126" fmla="*/ 303202 h 1424419"/>
              <a:gd name="connsiteX19-127" fmla="*/ 103465 w 1306046"/>
              <a:gd name="connsiteY19-128" fmla="*/ 288252 h 1424419"/>
              <a:gd name="connsiteX20-129" fmla="*/ 541533 w 1306046"/>
              <a:gd name="connsiteY20-130" fmla="*/ 38110 h 1424419"/>
              <a:gd name="connsiteX21-131" fmla="*/ 653528 w 1306046"/>
              <a:gd name="connsiteY21-132" fmla="*/ 0 h 1424419"/>
              <a:gd name="connsiteX0-133" fmla="*/ 653528 w 1305333"/>
              <a:gd name="connsiteY0-134" fmla="*/ 0 h 1424419"/>
              <a:gd name="connsiteX1-135" fmla="*/ 757287 w 1305333"/>
              <a:gd name="connsiteY1-136" fmla="*/ 32444 h 1424419"/>
              <a:gd name="connsiteX2-137" fmla="*/ 1206876 w 1305333"/>
              <a:gd name="connsiteY2-138" fmla="*/ 284945 h 1424419"/>
              <a:gd name="connsiteX3-139" fmla="*/ 1233464 w 1305333"/>
              <a:gd name="connsiteY3-140" fmla="*/ 306775 h 1424419"/>
              <a:gd name="connsiteX4-141" fmla="*/ 1301712 w 1305333"/>
              <a:gd name="connsiteY4-142" fmla="*/ 442384 h 1424419"/>
              <a:gd name="connsiteX5-143" fmla="*/ 1303099 w 1305333"/>
              <a:gd name="connsiteY5-144" fmla="*/ 495558 h 1424419"/>
              <a:gd name="connsiteX6-145" fmla="*/ 1303099 w 1305333"/>
              <a:gd name="connsiteY6-146" fmla="*/ 952393 h 1424419"/>
              <a:gd name="connsiteX7-147" fmla="*/ 1305306 w 1305333"/>
              <a:gd name="connsiteY7-148" fmla="*/ 990115 h 1424419"/>
              <a:gd name="connsiteX8-149" fmla="*/ 1193590 w 1305333"/>
              <a:gd name="connsiteY8-150" fmla="*/ 1159518 h 1424419"/>
              <a:gd name="connsiteX9-151" fmla="*/ 1188747 w 1305333"/>
              <a:gd name="connsiteY9-152" fmla="*/ 1163476 h 1424419"/>
              <a:gd name="connsiteX10-153" fmla="*/ 792288 w 1305333"/>
              <a:gd name="connsiteY10-154" fmla="*/ 1385653 h 1424419"/>
              <a:gd name="connsiteX11-155" fmla="*/ 522686 w 1305333"/>
              <a:gd name="connsiteY11-156" fmla="*/ 1384922 h 1424419"/>
              <a:gd name="connsiteX12-157" fmla="*/ 80344 w 1305333"/>
              <a:gd name="connsiteY12-158" fmla="*/ 1139323 h 1424419"/>
              <a:gd name="connsiteX13-159" fmla="*/ 68397 w 1305333"/>
              <a:gd name="connsiteY13-160" fmla="*/ 1130059 h 1424419"/>
              <a:gd name="connsiteX14-161" fmla="*/ 667 w 1305333"/>
              <a:gd name="connsiteY14-162" fmla="*/ 999105 h 1424419"/>
              <a:gd name="connsiteX15-163" fmla="*/ 0 w 1305333"/>
              <a:gd name="connsiteY15-164" fmla="*/ 972364 h 1424419"/>
              <a:gd name="connsiteX16-165" fmla="*/ 2496 w 1305333"/>
              <a:gd name="connsiteY16-166" fmla="*/ 463106 h 1424419"/>
              <a:gd name="connsiteX17-167" fmla="*/ 2458 w 1305333"/>
              <a:gd name="connsiteY17-168" fmla="*/ 429563 h 1424419"/>
              <a:gd name="connsiteX18-169" fmla="*/ 75248 w 1305333"/>
              <a:gd name="connsiteY18-170" fmla="*/ 303202 h 1424419"/>
              <a:gd name="connsiteX19-171" fmla="*/ 103465 w 1305333"/>
              <a:gd name="connsiteY19-172" fmla="*/ 288252 h 1424419"/>
              <a:gd name="connsiteX20-173" fmla="*/ 541533 w 1305333"/>
              <a:gd name="connsiteY20-174" fmla="*/ 38110 h 1424419"/>
              <a:gd name="connsiteX21-175" fmla="*/ 653528 w 1305333"/>
              <a:gd name="connsiteY21-176" fmla="*/ 0 h 1424419"/>
              <a:gd name="connsiteX0-177" fmla="*/ 653528 w 1305333"/>
              <a:gd name="connsiteY0-178" fmla="*/ 0 h 1424419"/>
              <a:gd name="connsiteX1-179" fmla="*/ 757287 w 1305333"/>
              <a:gd name="connsiteY1-180" fmla="*/ 32444 h 1424419"/>
              <a:gd name="connsiteX2-181" fmla="*/ 1206876 w 1305333"/>
              <a:gd name="connsiteY2-182" fmla="*/ 284945 h 1424419"/>
              <a:gd name="connsiteX3-183" fmla="*/ 1233464 w 1305333"/>
              <a:gd name="connsiteY3-184" fmla="*/ 306775 h 1424419"/>
              <a:gd name="connsiteX4-185" fmla="*/ 1301712 w 1305333"/>
              <a:gd name="connsiteY4-186" fmla="*/ 442384 h 1424419"/>
              <a:gd name="connsiteX5-187" fmla="*/ 1303099 w 1305333"/>
              <a:gd name="connsiteY5-188" fmla="*/ 495558 h 1424419"/>
              <a:gd name="connsiteX6-189" fmla="*/ 1303099 w 1305333"/>
              <a:gd name="connsiteY6-190" fmla="*/ 952393 h 1424419"/>
              <a:gd name="connsiteX7-191" fmla="*/ 1305306 w 1305333"/>
              <a:gd name="connsiteY7-192" fmla="*/ 990115 h 1424419"/>
              <a:gd name="connsiteX8-193" fmla="*/ 1193590 w 1305333"/>
              <a:gd name="connsiteY8-194" fmla="*/ 1159518 h 1424419"/>
              <a:gd name="connsiteX9-195" fmla="*/ 1172881 w 1305333"/>
              <a:gd name="connsiteY9-196" fmla="*/ 1179342 h 1424419"/>
              <a:gd name="connsiteX10-197" fmla="*/ 792288 w 1305333"/>
              <a:gd name="connsiteY10-198" fmla="*/ 1385653 h 1424419"/>
              <a:gd name="connsiteX11-199" fmla="*/ 522686 w 1305333"/>
              <a:gd name="connsiteY11-200" fmla="*/ 1384922 h 1424419"/>
              <a:gd name="connsiteX12-201" fmla="*/ 80344 w 1305333"/>
              <a:gd name="connsiteY12-202" fmla="*/ 1139323 h 1424419"/>
              <a:gd name="connsiteX13-203" fmla="*/ 68397 w 1305333"/>
              <a:gd name="connsiteY13-204" fmla="*/ 1130059 h 1424419"/>
              <a:gd name="connsiteX14-205" fmla="*/ 667 w 1305333"/>
              <a:gd name="connsiteY14-206" fmla="*/ 999105 h 1424419"/>
              <a:gd name="connsiteX15-207" fmla="*/ 0 w 1305333"/>
              <a:gd name="connsiteY15-208" fmla="*/ 972364 h 1424419"/>
              <a:gd name="connsiteX16-209" fmla="*/ 2496 w 1305333"/>
              <a:gd name="connsiteY16-210" fmla="*/ 463106 h 1424419"/>
              <a:gd name="connsiteX17-211" fmla="*/ 2458 w 1305333"/>
              <a:gd name="connsiteY17-212" fmla="*/ 429563 h 1424419"/>
              <a:gd name="connsiteX18-213" fmla="*/ 75248 w 1305333"/>
              <a:gd name="connsiteY18-214" fmla="*/ 303202 h 1424419"/>
              <a:gd name="connsiteX19-215" fmla="*/ 103465 w 1305333"/>
              <a:gd name="connsiteY19-216" fmla="*/ 288252 h 1424419"/>
              <a:gd name="connsiteX20-217" fmla="*/ 541533 w 1305333"/>
              <a:gd name="connsiteY20-218" fmla="*/ 38110 h 1424419"/>
              <a:gd name="connsiteX21-219" fmla="*/ 653528 w 1305333"/>
              <a:gd name="connsiteY21-220" fmla="*/ 0 h 1424419"/>
              <a:gd name="connsiteX0-221" fmla="*/ 653528 w 1305333"/>
              <a:gd name="connsiteY0-222" fmla="*/ 0 h 1424419"/>
              <a:gd name="connsiteX1-223" fmla="*/ 757287 w 1305333"/>
              <a:gd name="connsiteY1-224" fmla="*/ 32444 h 1424419"/>
              <a:gd name="connsiteX2-225" fmla="*/ 1206876 w 1305333"/>
              <a:gd name="connsiteY2-226" fmla="*/ 284945 h 1424419"/>
              <a:gd name="connsiteX3-227" fmla="*/ 1233464 w 1305333"/>
              <a:gd name="connsiteY3-228" fmla="*/ 306775 h 1424419"/>
              <a:gd name="connsiteX4-229" fmla="*/ 1301712 w 1305333"/>
              <a:gd name="connsiteY4-230" fmla="*/ 442384 h 1424419"/>
              <a:gd name="connsiteX5-231" fmla="*/ 1303099 w 1305333"/>
              <a:gd name="connsiteY5-232" fmla="*/ 495558 h 1424419"/>
              <a:gd name="connsiteX6-233" fmla="*/ 1303099 w 1305333"/>
              <a:gd name="connsiteY6-234" fmla="*/ 952393 h 1424419"/>
              <a:gd name="connsiteX7-235" fmla="*/ 1305306 w 1305333"/>
              <a:gd name="connsiteY7-236" fmla="*/ 990115 h 1424419"/>
              <a:gd name="connsiteX8-237" fmla="*/ 1193590 w 1305333"/>
              <a:gd name="connsiteY8-238" fmla="*/ 1159518 h 1424419"/>
              <a:gd name="connsiteX9-239" fmla="*/ 1172881 w 1305333"/>
              <a:gd name="connsiteY9-240" fmla="*/ 1179342 h 1424419"/>
              <a:gd name="connsiteX10-241" fmla="*/ 792288 w 1305333"/>
              <a:gd name="connsiteY10-242" fmla="*/ 1385653 h 1424419"/>
              <a:gd name="connsiteX11-243" fmla="*/ 522686 w 1305333"/>
              <a:gd name="connsiteY11-244" fmla="*/ 1384922 h 1424419"/>
              <a:gd name="connsiteX12-245" fmla="*/ 80344 w 1305333"/>
              <a:gd name="connsiteY12-246" fmla="*/ 1139323 h 1424419"/>
              <a:gd name="connsiteX13-247" fmla="*/ 68397 w 1305333"/>
              <a:gd name="connsiteY13-248" fmla="*/ 1130059 h 1424419"/>
              <a:gd name="connsiteX14-249" fmla="*/ 667 w 1305333"/>
              <a:gd name="connsiteY14-250" fmla="*/ 999105 h 1424419"/>
              <a:gd name="connsiteX15-251" fmla="*/ 0 w 1305333"/>
              <a:gd name="connsiteY15-252" fmla="*/ 972364 h 1424419"/>
              <a:gd name="connsiteX16-253" fmla="*/ 2496 w 1305333"/>
              <a:gd name="connsiteY16-254" fmla="*/ 463106 h 1424419"/>
              <a:gd name="connsiteX17-255" fmla="*/ 2458 w 1305333"/>
              <a:gd name="connsiteY17-256" fmla="*/ 429563 h 1424419"/>
              <a:gd name="connsiteX18-257" fmla="*/ 75248 w 1305333"/>
              <a:gd name="connsiteY18-258" fmla="*/ 303202 h 1424419"/>
              <a:gd name="connsiteX19-259" fmla="*/ 103465 w 1305333"/>
              <a:gd name="connsiteY19-260" fmla="*/ 288252 h 1424419"/>
              <a:gd name="connsiteX20-261" fmla="*/ 541533 w 1305333"/>
              <a:gd name="connsiteY20-262" fmla="*/ 38110 h 1424419"/>
              <a:gd name="connsiteX21-263" fmla="*/ 653528 w 1305333"/>
              <a:gd name="connsiteY21-264" fmla="*/ 0 h 1424419"/>
              <a:gd name="connsiteX0-265" fmla="*/ 653528 w 1305333"/>
              <a:gd name="connsiteY0-266" fmla="*/ 0 h 1424419"/>
              <a:gd name="connsiteX1-267" fmla="*/ 757287 w 1305333"/>
              <a:gd name="connsiteY1-268" fmla="*/ 32444 h 1424419"/>
              <a:gd name="connsiteX2-269" fmla="*/ 1206876 w 1305333"/>
              <a:gd name="connsiteY2-270" fmla="*/ 284945 h 1424419"/>
              <a:gd name="connsiteX3-271" fmla="*/ 1233464 w 1305333"/>
              <a:gd name="connsiteY3-272" fmla="*/ 306775 h 1424419"/>
              <a:gd name="connsiteX4-273" fmla="*/ 1301712 w 1305333"/>
              <a:gd name="connsiteY4-274" fmla="*/ 442384 h 1424419"/>
              <a:gd name="connsiteX5-275" fmla="*/ 1303099 w 1305333"/>
              <a:gd name="connsiteY5-276" fmla="*/ 495558 h 1424419"/>
              <a:gd name="connsiteX6-277" fmla="*/ 1303099 w 1305333"/>
              <a:gd name="connsiteY6-278" fmla="*/ 952393 h 1424419"/>
              <a:gd name="connsiteX7-279" fmla="*/ 1305306 w 1305333"/>
              <a:gd name="connsiteY7-280" fmla="*/ 990115 h 1424419"/>
              <a:gd name="connsiteX8-281" fmla="*/ 1193590 w 1305333"/>
              <a:gd name="connsiteY8-282" fmla="*/ 1159518 h 1424419"/>
              <a:gd name="connsiteX9-283" fmla="*/ 1172881 w 1305333"/>
              <a:gd name="connsiteY9-284" fmla="*/ 1179342 h 1424419"/>
              <a:gd name="connsiteX10-285" fmla="*/ 792288 w 1305333"/>
              <a:gd name="connsiteY10-286" fmla="*/ 1385653 h 1424419"/>
              <a:gd name="connsiteX11-287" fmla="*/ 522686 w 1305333"/>
              <a:gd name="connsiteY11-288" fmla="*/ 1384922 h 1424419"/>
              <a:gd name="connsiteX12-289" fmla="*/ 80344 w 1305333"/>
              <a:gd name="connsiteY12-290" fmla="*/ 1139323 h 1424419"/>
              <a:gd name="connsiteX13-291" fmla="*/ 68397 w 1305333"/>
              <a:gd name="connsiteY13-292" fmla="*/ 1130059 h 1424419"/>
              <a:gd name="connsiteX14-293" fmla="*/ 667 w 1305333"/>
              <a:gd name="connsiteY14-294" fmla="*/ 999105 h 1424419"/>
              <a:gd name="connsiteX15-295" fmla="*/ 0 w 1305333"/>
              <a:gd name="connsiteY15-296" fmla="*/ 972364 h 1424419"/>
              <a:gd name="connsiteX16-297" fmla="*/ 2496 w 1305333"/>
              <a:gd name="connsiteY16-298" fmla="*/ 463106 h 1424419"/>
              <a:gd name="connsiteX17-299" fmla="*/ 2458 w 1305333"/>
              <a:gd name="connsiteY17-300" fmla="*/ 429563 h 1424419"/>
              <a:gd name="connsiteX18-301" fmla="*/ 75248 w 1305333"/>
              <a:gd name="connsiteY18-302" fmla="*/ 303202 h 1424419"/>
              <a:gd name="connsiteX19-303" fmla="*/ 103465 w 1305333"/>
              <a:gd name="connsiteY19-304" fmla="*/ 288252 h 1424419"/>
              <a:gd name="connsiteX20-305" fmla="*/ 541533 w 1305333"/>
              <a:gd name="connsiteY20-306" fmla="*/ 38110 h 1424419"/>
              <a:gd name="connsiteX21-307" fmla="*/ 653528 w 1305333"/>
              <a:gd name="connsiteY21-308" fmla="*/ 0 h 1424419"/>
              <a:gd name="connsiteX0-309" fmla="*/ 653528 w 1305333"/>
              <a:gd name="connsiteY0-310" fmla="*/ 0 h 1424419"/>
              <a:gd name="connsiteX1-311" fmla="*/ 757287 w 1305333"/>
              <a:gd name="connsiteY1-312" fmla="*/ 32444 h 1424419"/>
              <a:gd name="connsiteX2-313" fmla="*/ 1206876 w 1305333"/>
              <a:gd name="connsiteY2-314" fmla="*/ 284945 h 1424419"/>
              <a:gd name="connsiteX3-315" fmla="*/ 1233464 w 1305333"/>
              <a:gd name="connsiteY3-316" fmla="*/ 306775 h 1424419"/>
              <a:gd name="connsiteX4-317" fmla="*/ 1301712 w 1305333"/>
              <a:gd name="connsiteY4-318" fmla="*/ 442384 h 1424419"/>
              <a:gd name="connsiteX5-319" fmla="*/ 1303099 w 1305333"/>
              <a:gd name="connsiteY5-320" fmla="*/ 495558 h 1424419"/>
              <a:gd name="connsiteX6-321" fmla="*/ 1303099 w 1305333"/>
              <a:gd name="connsiteY6-322" fmla="*/ 952393 h 1424419"/>
              <a:gd name="connsiteX7-323" fmla="*/ 1305306 w 1305333"/>
              <a:gd name="connsiteY7-324" fmla="*/ 990115 h 1424419"/>
              <a:gd name="connsiteX8-325" fmla="*/ 1193590 w 1305333"/>
              <a:gd name="connsiteY8-326" fmla="*/ 1159518 h 1424419"/>
              <a:gd name="connsiteX9-327" fmla="*/ 1172881 w 1305333"/>
              <a:gd name="connsiteY9-328" fmla="*/ 1179342 h 1424419"/>
              <a:gd name="connsiteX10-329" fmla="*/ 792288 w 1305333"/>
              <a:gd name="connsiteY10-330" fmla="*/ 1385653 h 1424419"/>
              <a:gd name="connsiteX11-331" fmla="*/ 522686 w 1305333"/>
              <a:gd name="connsiteY11-332" fmla="*/ 1384922 h 1424419"/>
              <a:gd name="connsiteX12-333" fmla="*/ 80344 w 1305333"/>
              <a:gd name="connsiteY12-334" fmla="*/ 1139323 h 1424419"/>
              <a:gd name="connsiteX13-335" fmla="*/ 68397 w 1305333"/>
              <a:gd name="connsiteY13-336" fmla="*/ 1130059 h 1424419"/>
              <a:gd name="connsiteX14-337" fmla="*/ 667 w 1305333"/>
              <a:gd name="connsiteY14-338" fmla="*/ 999105 h 1424419"/>
              <a:gd name="connsiteX15-339" fmla="*/ 0 w 1305333"/>
              <a:gd name="connsiteY15-340" fmla="*/ 972364 h 1424419"/>
              <a:gd name="connsiteX16-341" fmla="*/ 2496 w 1305333"/>
              <a:gd name="connsiteY16-342" fmla="*/ 463106 h 1424419"/>
              <a:gd name="connsiteX17-343" fmla="*/ 2458 w 1305333"/>
              <a:gd name="connsiteY17-344" fmla="*/ 429563 h 1424419"/>
              <a:gd name="connsiteX18-345" fmla="*/ 75248 w 1305333"/>
              <a:gd name="connsiteY18-346" fmla="*/ 303202 h 1424419"/>
              <a:gd name="connsiteX19-347" fmla="*/ 103465 w 1305333"/>
              <a:gd name="connsiteY19-348" fmla="*/ 288252 h 1424419"/>
              <a:gd name="connsiteX20-349" fmla="*/ 541533 w 1305333"/>
              <a:gd name="connsiteY20-350" fmla="*/ 38110 h 1424419"/>
              <a:gd name="connsiteX21-351" fmla="*/ 653528 w 1305333"/>
              <a:gd name="connsiteY21-352" fmla="*/ 0 h 1424419"/>
              <a:gd name="connsiteX0-353" fmla="*/ 653528 w 1305333"/>
              <a:gd name="connsiteY0-354" fmla="*/ 0 h 1424419"/>
              <a:gd name="connsiteX1-355" fmla="*/ 757287 w 1305333"/>
              <a:gd name="connsiteY1-356" fmla="*/ 32444 h 1424419"/>
              <a:gd name="connsiteX2-357" fmla="*/ 1206876 w 1305333"/>
              <a:gd name="connsiteY2-358" fmla="*/ 284945 h 1424419"/>
              <a:gd name="connsiteX3-359" fmla="*/ 1233464 w 1305333"/>
              <a:gd name="connsiteY3-360" fmla="*/ 306775 h 1424419"/>
              <a:gd name="connsiteX4-361" fmla="*/ 1301712 w 1305333"/>
              <a:gd name="connsiteY4-362" fmla="*/ 442384 h 1424419"/>
              <a:gd name="connsiteX5-363" fmla="*/ 1303099 w 1305333"/>
              <a:gd name="connsiteY5-364" fmla="*/ 495558 h 1424419"/>
              <a:gd name="connsiteX6-365" fmla="*/ 1303099 w 1305333"/>
              <a:gd name="connsiteY6-366" fmla="*/ 952393 h 1424419"/>
              <a:gd name="connsiteX7-367" fmla="*/ 1305306 w 1305333"/>
              <a:gd name="connsiteY7-368" fmla="*/ 990115 h 1424419"/>
              <a:gd name="connsiteX8-369" fmla="*/ 1193590 w 1305333"/>
              <a:gd name="connsiteY8-370" fmla="*/ 1159518 h 1424419"/>
              <a:gd name="connsiteX9-371" fmla="*/ 1172881 w 1305333"/>
              <a:gd name="connsiteY9-372" fmla="*/ 1179342 h 1424419"/>
              <a:gd name="connsiteX10-373" fmla="*/ 792288 w 1305333"/>
              <a:gd name="connsiteY10-374" fmla="*/ 1385653 h 1424419"/>
              <a:gd name="connsiteX11-375" fmla="*/ 522686 w 1305333"/>
              <a:gd name="connsiteY11-376" fmla="*/ 1384922 h 1424419"/>
              <a:gd name="connsiteX12-377" fmla="*/ 80344 w 1305333"/>
              <a:gd name="connsiteY12-378" fmla="*/ 1139323 h 1424419"/>
              <a:gd name="connsiteX13-379" fmla="*/ 68397 w 1305333"/>
              <a:gd name="connsiteY13-380" fmla="*/ 1130059 h 1424419"/>
              <a:gd name="connsiteX14-381" fmla="*/ 667 w 1305333"/>
              <a:gd name="connsiteY14-382" fmla="*/ 999105 h 1424419"/>
              <a:gd name="connsiteX15-383" fmla="*/ 0 w 1305333"/>
              <a:gd name="connsiteY15-384" fmla="*/ 972364 h 1424419"/>
              <a:gd name="connsiteX16-385" fmla="*/ 2496 w 1305333"/>
              <a:gd name="connsiteY16-386" fmla="*/ 463106 h 1424419"/>
              <a:gd name="connsiteX17-387" fmla="*/ 2458 w 1305333"/>
              <a:gd name="connsiteY17-388" fmla="*/ 429563 h 1424419"/>
              <a:gd name="connsiteX18-389" fmla="*/ 75248 w 1305333"/>
              <a:gd name="connsiteY18-390" fmla="*/ 303202 h 1424419"/>
              <a:gd name="connsiteX19-391" fmla="*/ 106293 w 1305333"/>
              <a:gd name="connsiteY19-392" fmla="*/ 282597 h 1424419"/>
              <a:gd name="connsiteX20-393" fmla="*/ 541533 w 1305333"/>
              <a:gd name="connsiteY20-394" fmla="*/ 38110 h 1424419"/>
              <a:gd name="connsiteX21-395" fmla="*/ 653528 w 1305333"/>
              <a:gd name="connsiteY21-396" fmla="*/ 0 h 1424419"/>
              <a:gd name="connsiteX0-397" fmla="*/ 653528 w 1305333"/>
              <a:gd name="connsiteY0-398" fmla="*/ 0 h 1424419"/>
              <a:gd name="connsiteX1-399" fmla="*/ 757287 w 1305333"/>
              <a:gd name="connsiteY1-400" fmla="*/ 32444 h 1424419"/>
              <a:gd name="connsiteX2-401" fmla="*/ 1206876 w 1305333"/>
              <a:gd name="connsiteY2-402" fmla="*/ 284945 h 1424419"/>
              <a:gd name="connsiteX3-403" fmla="*/ 1237706 w 1305333"/>
              <a:gd name="connsiteY3-404" fmla="*/ 306775 h 1424419"/>
              <a:gd name="connsiteX4-405" fmla="*/ 1301712 w 1305333"/>
              <a:gd name="connsiteY4-406" fmla="*/ 442384 h 1424419"/>
              <a:gd name="connsiteX5-407" fmla="*/ 1303099 w 1305333"/>
              <a:gd name="connsiteY5-408" fmla="*/ 495558 h 1424419"/>
              <a:gd name="connsiteX6-409" fmla="*/ 1303099 w 1305333"/>
              <a:gd name="connsiteY6-410" fmla="*/ 952393 h 1424419"/>
              <a:gd name="connsiteX7-411" fmla="*/ 1305306 w 1305333"/>
              <a:gd name="connsiteY7-412" fmla="*/ 990115 h 1424419"/>
              <a:gd name="connsiteX8-413" fmla="*/ 1193590 w 1305333"/>
              <a:gd name="connsiteY8-414" fmla="*/ 1159518 h 1424419"/>
              <a:gd name="connsiteX9-415" fmla="*/ 1172881 w 1305333"/>
              <a:gd name="connsiteY9-416" fmla="*/ 1179342 h 1424419"/>
              <a:gd name="connsiteX10-417" fmla="*/ 792288 w 1305333"/>
              <a:gd name="connsiteY10-418" fmla="*/ 1385653 h 1424419"/>
              <a:gd name="connsiteX11-419" fmla="*/ 522686 w 1305333"/>
              <a:gd name="connsiteY11-420" fmla="*/ 1384922 h 1424419"/>
              <a:gd name="connsiteX12-421" fmla="*/ 80344 w 1305333"/>
              <a:gd name="connsiteY12-422" fmla="*/ 1139323 h 1424419"/>
              <a:gd name="connsiteX13-423" fmla="*/ 68397 w 1305333"/>
              <a:gd name="connsiteY13-424" fmla="*/ 1130059 h 1424419"/>
              <a:gd name="connsiteX14-425" fmla="*/ 667 w 1305333"/>
              <a:gd name="connsiteY14-426" fmla="*/ 999105 h 1424419"/>
              <a:gd name="connsiteX15-427" fmla="*/ 0 w 1305333"/>
              <a:gd name="connsiteY15-428" fmla="*/ 972364 h 1424419"/>
              <a:gd name="connsiteX16-429" fmla="*/ 2496 w 1305333"/>
              <a:gd name="connsiteY16-430" fmla="*/ 463106 h 1424419"/>
              <a:gd name="connsiteX17-431" fmla="*/ 2458 w 1305333"/>
              <a:gd name="connsiteY17-432" fmla="*/ 429563 h 1424419"/>
              <a:gd name="connsiteX18-433" fmla="*/ 75248 w 1305333"/>
              <a:gd name="connsiteY18-434" fmla="*/ 303202 h 1424419"/>
              <a:gd name="connsiteX19-435" fmla="*/ 106293 w 1305333"/>
              <a:gd name="connsiteY19-436" fmla="*/ 282597 h 1424419"/>
              <a:gd name="connsiteX20-437" fmla="*/ 541533 w 1305333"/>
              <a:gd name="connsiteY20-438" fmla="*/ 38110 h 1424419"/>
              <a:gd name="connsiteX21-439" fmla="*/ 653528 w 1305333"/>
              <a:gd name="connsiteY21-440" fmla="*/ 0 h 1424419"/>
              <a:gd name="connsiteX0-441" fmla="*/ 653528 w 1305333"/>
              <a:gd name="connsiteY0-442" fmla="*/ 0 h 1424419"/>
              <a:gd name="connsiteX1-443" fmla="*/ 757287 w 1305333"/>
              <a:gd name="connsiteY1-444" fmla="*/ 32444 h 1424419"/>
              <a:gd name="connsiteX2-445" fmla="*/ 1206876 w 1305333"/>
              <a:gd name="connsiteY2-446" fmla="*/ 284945 h 1424419"/>
              <a:gd name="connsiteX3-447" fmla="*/ 1237706 w 1305333"/>
              <a:gd name="connsiteY3-448" fmla="*/ 306775 h 1424419"/>
              <a:gd name="connsiteX4-449" fmla="*/ 1301712 w 1305333"/>
              <a:gd name="connsiteY4-450" fmla="*/ 442384 h 1424419"/>
              <a:gd name="connsiteX5-451" fmla="*/ 1303099 w 1305333"/>
              <a:gd name="connsiteY5-452" fmla="*/ 495558 h 1424419"/>
              <a:gd name="connsiteX6-453" fmla="*/ 1303099 w 1305333"/>
              <a:gd name="connsiteY6-454" fmla="*/ 952393 h 1424419"/>
              <a:gd name="connsiteX7-455" fmla="*/ 1305306 w 1305333"/>
              <a:gd name="connsiteY7-456" fmla="*/ 990115 h 1424419"/>
              <a:gd name="connsiteX8-457" fmla="*/ 1211970 w 1305333"/>
              <a:gd name="connsiteY8-458" fmla="*/ 1149621 h 1424419"/>
              <a:gd name="connsiteX9-459" fmla="*/ 1172881 w 1305333"/>
              <a:gd name="connsiteY9-460" fmla="*/ 1179342 h 1424419"/>
              <a:gd name="connsiteX10-461" fmla="*/ 792288 w 1305333"/>
              <a:gd name="connsiteY10-462" fmla="*/ 1385653 h 1424419"/>
              <a:gd name="connsiteX11-463" fmla="*/ 522686 w 1305333"/>
              <a:gd name="connsiteY11-464" fmla="*/ 1384922 h 1424419"/>
              <a:gd name="connsiteX12-465" fmla="*/ 80344 w 1305333"/>
              <a:gd name="connsiteY12-466" fmla="*/ 1139323 h 1424419"/>
              <a:gd name="connsiteX13-467" fmla="*/ 68397 w 1305333"/>
              <a:gd name="connsiteY13-468" fmla="*/ 1130059 h 1424419"/>
              <a:gd name="connsiteX14-469" fmla="*/ 667 w 1305333"/>
              <a:gd name="connsiteY14-470" fmla="*/ 999105 h 1424419"/>
              <a:gd name="connsiteX15-471" fmla="*/ 0 w 1305333"/>
              <a:gd name="connsiteY15-472" fmla="*/ 972364 h 1424419"/>
              <a:gd name="connsiteX16-473" fmla="*/ 2496 w 1305333"/>
              <a:gd name="connsiteY16-474" fmla="*/ 463106 h 1424419"/>
              <a:gd name="connsiteX17-475" fmla="*/ 2458 w 1305333"/>
              <a:gd name="connsiteY17-476" fmla="*/ 429563 h 1424419"/>
              <a:gd name="connsiteX18-477" fmla="*/ 75248 w 1305333"/>
              <a:gd name="connsiteY18-478" fmla="*/ 303202 h 1424419"/>
              <a:gd name="connsiteX19-479" fmla="*/ 106293 w 1305333"/>
              <a:gd name="connsiteY19-480" fmla="*/ 282597 h 1424419"/>
              <a:gd name="connsiteX20-481" fmla="*/ 541533 w 1305333"/>
              <a:gd name="connsiteY20-482" fmla="*/ 38110 h 1424419"/>
              <a:gd name="connsiteX21-483" fmla="*/ 653528 w 1305333"/>
              <a:gd name="connsiteY21-484" fmla="*/ 0 h 1424419"/>
              <a:gd name="connsiteX0-485" fmla="*/ 653528 w 1305333"/>
              <a:gd name="connsiteY0-486" fmla="*/ 0 h 1424419"/>
              <a:gd name="connsiteX1-487" fmla="*/ 757287 w 1305333"/>
              <a:gd name="connsiteY1-488" fmla="*/ 32444 h 1424419"/>
              <a:gd name="connsiteX2-489" fmla="*/ 1206876 w 1305333"/>
              <a:gd name="connsiteY2-490" fmla="*/ 284945 h 1424419"/>
              <a:gd name="connsiteX3-491" fmla="*/ 1237706 w 1305333"/>
              <a:gd name="connsiteY3-492" fmla="*/ 306775 h 1424419"/>
              <a:gd name="connsiteX4-493" fmla="*/ 1301712 w 1305333"/>
              <a:gd name="connsiteY4-494" fmla="*/ 442384 h 1424419"/>
              <a:gd name="connsiteX5-495" fmla="*/ 1303099 w 1305333"/>
              <a:gd name="connsiteY5-496" fmla="*/ 495558 h 1424419"/>
              <a:gd name="connsiteX6-497" fmla="*/ 1303099 w 1305333"/>
              <a:gd name="connsiteY6-498" fmla="*/ 952393 h 1424419"/>
              <a:gd name="connsiteX7-499" fmla="*/ 1305306 w 1305333"/>
              <a:gd name="connsiteY7-500" fmla="*/ 990115 h 1424419"/>
              <a:gd name="connsiteX8-501" fmla="*/ 1236006 w 1305333"/>
              <a:gd name="connsiteY8-502" fmla="*/ 1160932 h 1424419"/>
              <a:gd name="connsiteX9-503" fmla="*/ 1172881 w 1305333"/>
              <a:gd name="connsiteY9-504" fmla="*/ 1179342 h 1424419"/>
              <a:gd name="connsiteX10-505" fmla="*/ 792288 w 1305333"/>
              <a:gd name="connsiteY10-506" fmla="*/ 1385653 h 1424419"/>
              <a:gd name="connsiteX11-507" fmla="*/ 522686 w 1305333"/>
              <a:gd name="connsiteY11-508" fmla="*/ 1384922 h 1424419"/>
              <a:gd name="connsiteX12-509" fmla="*/ 80344 w 1305333"/>
              <a:gd name="connsiteY12-510" fmla="*/ 1139323 h 1424419"/>
              <a:gd name="connsiteX13-511" fmla="*/ 68397 w 1305333"/>
              <a:gd name="connsiteY13-512" fmla="*/ 1130059 h 1424419"/>
              <a:gd name="connsiteX14-513" fmla="*/ 667 w 1305333"/>
              <a:gd name="connsiteY14-514" fmla="*/ 999105 h 1424419"/>
              <a:gd name="connsiteX15-515" fmla="*/ 0 w 1305333"/>
              <a:gd name="connsiteY15-516" fmla="*/ 972364 h 1424419"/>
              <a:gd name="connsiteX16-517" fmla="*/ 2496 w 1305333"/>
              <a:gd name="connsiteY16-518" fmla="*/ 463106 h 1424419"/>
              <a:gd name="connsiteX17-519" fmla="*/ 2458 w 1305333"/>
              <a:gd name="connsiteY17-520" fmla="*/ 429563 h 1424419"/>
              <a:gd name="connsiteX18-521" fmla="*/ 75248 w 1305333"/>
              <a:gd name="connsiteY18-522" fmla="*/ 303202 h 1424419"/>
              <a:gd name="connsiteX19-523" fmla="*/ 106293 w 1305333"/>
              <a:gd name="connsiteY19-524" fmla="*/ 282597 h 1424419"/>
              <a:gd name="connsiteX20-525" fmla="*/ 541533 w 1305333"/>
              <a:gd name="connsiteY20-526" fmla="*/ 38110 h 1424419"/>
              <a:gd name="connsiteX21-527" fmla="*/ 653528 w 1305333"/>
              <a:gd name="connsiteY21-528" fmla="*/ 0 h 1424419"/>
              <a:gd name="connsiteX0-529" fmla="*/ 653528 w 1313169"/>
              <a:gd name="connsiteY0-530" fmla="*/ 0 h 1424419"/>
              <a:gd name="connsiteX1-531" fmla="*/ 757287 w 1313169"/>
              <a:gd name="connsiteY1-532" fmla="*/ 32444 h 1424419"/>
              <a:gd name="connsiteX2-533" fmla="*/ 1206876 w 1313169"/>
              <a:gd name="connsiteY2-534" fmla="*/ 284945 h 1424419"/>
              <a:gd name="connsiteX3-535" fmla="*/ 1237706 w 1313169"/>
              <a:gd name="connsiteY3-536" fmla="*/ 306775 h 1424419"/>
              <a:gd name="connsiteX4-537" fmla="*/ 1301712 w 1313169"/>
              <a:gd name="connsiteY4-538" fmla="*/ 442384 h 1424419"/>
              <a:gd name="connsiteX5-539" fmla="*/ 1303099 w 1313169"/>
              <a:gd name="connsiteY5-540" fmla="*/ 495558 h 1424419"/>
              <a:gd name="connsiteX6-541" fmla="*/ 1303099 w 1313169"/>
              <a:gd name="connsiteY6-542" fmla="*/ 952393 h 1424419"/>
              <a:gd name="connsiteX7-543" fmla="*/ 1305306 w 1313169"/>
              <a:gd name="connsiteY7-544" fmla="*/ 990115 h 1424419"/>
              <a:gd name="connsiteX8-545" fmla="*/ 1271352 w 1313169"/>
              <a:gd name="connsiteY8-546" fmla="*/ 1142552 h 1424419"/>
              <a:gd name="connsiteX9-547" fmla="*/ 1172881 w 1313169"/>
              <a:gd name="connsiteY9-548" fmla="*/ 1179342 h 1424419"/>
              <a:gd name="connsiteX10-549" fmla="*/ 792288 w 1313169"/>
              <a:gd name="connsiteY10-550" fmla="*/ 1385653 h 1424419"/>
              <a:gd name="connsiteX11-551" fmla="*/ 522686 w 1313169"/>
              <a:gd name="connsiteY11-552" fmla="*/ 1384922 h 1424419"/>
              <a:gd name="connsiteX12-553" fmla="*/ 80344 w 1313169"/>
              <a:gd name="connsiteY12-554" fmla="*/ 1139323 h 1424419"/>
              <a:gd name="connsiteX13-555" fmla="*/ 68397 w 1313169"/>
              <a:gd name="connsiteY13-556" fmla="*/ 1130059 h 1424419"/>
              <a:gd name="connsiteX14-557" fmla="*/ 667 w 1313169"/>
              <a:gd name="connsiteY14-558" fmla="*/ 999105 h 1424419"/>
              <a:gd name="connsiteX15-559" fmla="*/ 0 w 1313169"/>
              <a:gd name="connsiteY15-560" fmla="*/ 972364 h 1424419"/>
              <a:gd name="connsiteX16-561" fmla="*/ 2496 w 1313169"/>
              <a:gd name="connsiteY16-562" fmla="*/ 463106 h 1424419"/>
              <a:gd name="connsiteX17-563" fmla="*/ 2458 w 1313169"/>
              <a:gd name="connsiteY17-564" fmla="*/ 429563 h 1424419"/>
              <a:gd name="connsiteX18-565" fmla="*/ 75248 w 1313169"/>
              <a:gd name="connsiteY18-566" fmla="*/ 303202 h 1424419"/>
              <a:gd name="connsiteX19-567" fmla="*/ 106293 w 1313169"/>
              <a:gd name="connsiteY19-568" fmla="*/ 282597 h 1424419"/>
              <a:gd name="connsiteX20-569" fmla="*/ 541533 w 1313169"/>
              <a:gd name="connsiteY20-570" fmla="*/ 38110 h 1424419"/>
              <a:gd name="connsiteX21-571" fmla="*/ 653528 w 1313169"/>
              <a:gd name="connsiteY21-572" fmla="*/ 0 h 1424419"/>
              <a:gd name="connsiteX0-573" fmla="*/ 653528 w 1306267"/>
              <a:gd name="connsiteY0-574" fmla="*/ 0 h 1424419"/>
              <a:gd name="connsiteX1-575" fmla="*/ 757287 w 1306267"/>
              <a:gd name="connsiteY1-576" fmla="*/ 32444 h 1424419"/>
              <a:gd name="connsiteX2-577" fmla="*/ 1206876 w 1306267"/>
              <a:gd name="connsiteY2-578" fmla="*/ 284945 h 1424419"/>
              <a:gd name="connsiteX3-579" fmla="*/ 1237706 w 1306267"/>
              <a:gd name="connsiteY3-580" fmla="*/ 306775 h 1424419"/>
              <a:gd name="connsiteX4-581" fmla="*/ 1301712 w 1306267"/>
              <a:gd name="connsiteY4-582" fmla="*/ 442384 h 1424419"/>
              <a:gd name="connsiteX5-583" fmla="*/ 1303099 w 1306267"/>
              <a:gd name="connsiteY5-584" fmla="*/ 495558 h 1424419"/>
              <a:gd name="connsiteX6-585" fmla="*/ 1303099 w 1306267"/>
              <a:gd name="connsiteY6-586" fmla="*/ 952393 h 1424419"/>
              <a:gd name="connsiteX7-587" fmla="*/ 1305306 w 1306267"/>
              <a:gd name="connsiteY7-588" fmla="*/ 990115 h 1424419"/>
              <a:gd name="connsiteX8-589" fmla="*/ 1255800 w 1306267"/>
              <a:gd name="connsiteY8-590" fmla="*/ 1142552 h 1424419"/>
              <a:gd name="connsiteX9-591" fmla="*/ 1172881 w 1306267"/>
              <a:gd name="connsiteY9-592" fmla="*/ 1179342 h 1424419"/>
              <a:gd name="connsiteX10-593" fmla="*/ 792288 w 1306267"/>
              <a:gd name="connsiteY10-594" fmla="*/ 1385653 h 1424419"/>
              <a:gd name="connsiteX11-595" fmla="*/ 522686 w 1306267"/>
              <a:gd name="connsiteY11-596" fmla="*/ 1384922 h 1424419"/>
              <a:gd name="connsiteX12-597" fmla="*/ 80344 w 1306267"/>
              <a:gd name="connsiteY12-598" fmla="*/ 1139323 h 1424419"/>
              <a:gd name="connsiteX13-599" fmla="*/ 68397 w 1306267"/>
              <a:gd name="connsiteY13-600" fmla="*/ 1130059 h 1424419"/>
              <a:gd name="connsiteX14-601" fmla="*/ 667 w 1306267"/>
              <a:gd name="connsiteY14-602" fmla="*/ 999105 h 1424419"/>
              <a:gd name="connsiteX15-603" fmla="*/ 0 w 1306267"/>
              <a:gd name="connsiteY15-604" fmla="*/ 972364 h 1424419"/>
              <a:gd name="connsiteX16-605" fmla="*/ 2496 w 1306267"/>
              <a:gd name="connsiteY16-606" fmla="*/ 463106 h 1424419"/>
              <a:gd name="connsiteX17-607" fmla="*/ 2458 w 1306267"/>
              <a:gd name="connsiteY17-608" fmla="*/ 429563 h 1424419"/>
              <a:gd name="connsiteX18-609" fmla="*/ 75248 w 1306267"/>
              <a:gd name="connsiteY18-610" fmla="*/ 303202 h 1424419"/>
              <a:gd name="connsiteX19-611" fmla="*/ 106293 w 1306267"/>
              <a:gd name="connsiteY19-612" fmla="*/ 282597 h 1424419"/>
              <a:gd name="connsiteX20-613" fmla="*/ 541533 w 1306267"/>
              <a:gd name="connsiteY20-614" fmla="*/ 38110 h 1424419"/>
              <a:gd name="connsiteX21-615" fmla="*/ 653528 w 1306267"/>
              <a:gd name="connsiteY21-616" fmla="*/ 0 h 1424419"/>
              <a:gd name="connsiteX0-617" fmla="*/ 653528 w 1306267"/>
              <a:gd name="connsiteY0-618" fmla="*/ 0 h 1424419"/>
              <a:gd name="connsiteX1-619" fmla="*/ 757287 w 1306267"/>
              <a:gd name="connsiteY1-620" fmla="*/ 32444 h 1424419"/>
              <a:gd name="connsiteX2-621" fmla="*/ 1206876 w 1306267"/>
              <a:gd name="connsiteY2-622" fmla="*/ 284945 h 1424419"/>
              <a:gd name="connsiteX3-623" fmla="*/ 1237706 w 1306267"/>
              <a:gd name="connsiteY3-624" fmla="*/ 306775 h 1424419"/>
              <a:gd name="connsiteX4-625" fmla="*/ 1301712 w 1306267"/>
              <a:gd name="connsiteY4-626" fmla="*/ 442384 h 1424419"/>
              <a:gd name="connsiteX5-627" fmla="*/ 1303099 w 1306267"/>
              <a:gd name="connsiteY5-628" fmla="*/ 495558 h 1424419"/>
              <a:gd name="connsiteX6-629" fmla="*/ 1303099 w 1306267"/>
              <a:gd name="connsiteY6-630" fmla="*/ 952393 h 1424419"/>
              <a:gd name="connsiteX7-631" fmla="*/ 1305306 w 1306267"/>
              <a:gd name="connsiteY7-632" fmla="*/ 990115 h 1424419"/>
              <a:gd name="connsiteX8-633" fmla="*/ 1255800 w 1306267"/>
              <a:gd name="connsiteY8-634" fmla="*/ 1142552 h 1424419"/>
              <a:gd name="connsiteX9-635" fmla="*/ 1172881 w 1306267"/>
              <a:gd name="connsiteY9-636" fmla="*/ 1179342 h 1424419"/>
              <a:gd name="connsiteX10-637" fmla="*/ 792288 w 1306267"/>
              <a:gd name="connsiteY10-638" fmla="*/ 1385653 h 1424419"/>
              <a:gd name="connsiteX11-639" fmla="*/ 522686 w 1306267"/>
              <a:gd name="connsiteY11-640" fmla="*/ 1384922 h 1424419"/>
              <a:gd name="connsiteX12-641" fmla="*/ 80344 w 1306267"/>
              <a:gd name="connsiteY12-642" fmla="*/ 1139323 h 1424419"/>
              <a:gd name="connsiteX13-643" fmla="*/ 61328 w 1306267"/>
              <a:gd name="connsiteY13-644" fmla="*/ 1127231 h 1424419"/>
              <a:gd name="connsiteX14-645" fmla="*/ 667 w 1306267"/>
              <a:gd name="connsiteY14-646" fmla="*/ 999105 h 1424419"/>
              <a:gd name="connsiteX15-647" fmla="*/ 0 w 1306267"/>
              <a:gd name="connsiteY15-648" fmla="*/ 972364 h 1424419"/>
              <a:gd name="connsiteX16-649" fmla="*/ 2496 w 1306267"/>
              <a:gd name="connsiteY16-650" fmla="*/ 463106 h 1424419"/>
              <a:gd name="connsiteX17-651" fmla="*/ 2458 w 1306267"/>
              <a:gd name="connsiteY17-652" fmla="*/ 429563 h 1424419"/>
              <a:gd name="connsiteX18-653" fmla="*/ 75248 w 1306267"/>
              <a:gd name="connsiteY18-654" fmla="*/ 303202 h 1424419"/>
              <a:gd name="connsiteX19-655" fmla="*/ 106293 w 1306267"/>
              <a:gd name="connsiteY19-656" fmla="*/ 282597 h 1424419"/>
              <a:gd name="connsiteX20-657" fmla="*/ 541533 w 1306267"/>
              <a:gd name="connsiteY20-658" fmla="*/ 38110 h 1424419"/>
              <a:gd name="connsiteX21-659" fmla="*/ 653528 w 1306267"/>
              <a:gd name="connsiteY21-660" fmla="*/ 0 h 1424419"/>
              <a:gd name="connsiteX0-661" fmla="*/ 653528 w 1306267"/>
              <a:gd name="connsiteY0-662" fmla="*/ 0 h 1424419"/>
              <a:gd name="connsiteX1-663" fmla="*/ 757287 w 1306267"/>
              <a:gd name="connsiteY1-664" fmla="*/ 32444 h 1424419"/>
              <a:gd name="connsiteX2-665" fmla="*/ 1206876 w 1306267"/>
              <a:gd name="connsiteY2-666" fmla="*/ 284945 h 1424419"/>
              <a:gd name="connsiteX3-667" fmla="*/ 1237706 w 1306267"/>
              <a:gd name="connsiteY3-668" fmla="*/ 306775 h 1424419"/>
              <a:gd name="connsiteX4-669" fmla="*/ 1301712 w 1306267"/>
              <a:gd name="connsiteY4-670" fmla="*/ 442384 h 1424419"/>
              <a:gd name="connsiteX5-671" fmla="*/ 1303099 w 1306267"/>
              <a:gd name="connsiteY5-672" fmla="*/ 495558 h 1424419"/>
              <a:gd name="connsiteX6-673" fmla="*/ 1303099 w 1306267"/>
              <a:gd name="connsiteY6-674" fmla="*/ 952393 h 1424419"/>
              <a:gd name="connsiteX7-675" fmla="*/ 1305306 w 1306267"/>
              <a:gd name="connsiteY7-676" fmla="*/ 990115 h 1424419"/>
              <a:gd name="connsiteX8-677" fmla="*/ 1255800 w 1306267"/>
              <a:gd name="connsiteY8-678" fmla="*/ 1142552 h 1424419"/>
              <a:gd name="connsiteX9-679" fmla="*/ 1172881 w 1306267"/>
              <a:gd name="connsiteY9-680" fmla="*/ 1179342 h 1424419"/>
              <a:gd name="connsiteX10-681" fmla="*/ 792288 w 1306267"/>
              <a:gd name="connsiteY10-682" fmla="*/ 1385653 h 1424419"/>
              <a:gd name="connsiteX11-683" fmla="*/ 522686 w 1306267"/>
              <a:gd name="connsiteY11-684" fmla="*/ 1384922 h 1424419"/>
              <a:gd name="connsiteX12-685" fmla="*/ 80344 w 1306267"/>
              <a:gd name="connsiteY12-686" fmla="*/ 1139323 h 1424419"/>
              <a:gd name="connsiteX13-687" fmla="*/ 61328 w 1306267"/>
              <a:gd name="connsiteY13-688" fmla="*/ 1127231 h 1424419"/>
              <a:gd name="connsiteX14-689" fmla="*/ 667 w 1306267"/>
              <a:gd name="connsiteY14-690" fmla="*/ 999105 h 1424419"/>
              <a:gd name="connsiteX15-691" fmla="*/ 0 w 1306267"/>
              <a:gd name="connsiteY15-692" fmla="*/ 972364 h 1424419"/>
              <a:gd name="connsiteX16-693" fmla="*/ 2496 w 1306267"/>
              <a:gd name="connsiteY16-694" fmla="*/ 463106 h 1424419"/>
              <a:gd name="connsiteX17-695" fmla="*/ 2458 w 1306267"/>
              <a:gd name="connsiteY17-696" fmla="*/ 429563 h 1424419"/>
              <a:gd name="connsiteX18-697" fmla="*/ 75248 w 1306267"/>
              <a:gd name="connsiteY18-698" fmla="*/ 303202 h 1424419"/>
              <a:gd name="connsiteX19-699" fmla="*/ 106293 w 1306267"/>
              <a:gd name="connsiteY19-700" fmla="*/ 282597 h 1424419"/>
              <a:gd name="connsiteX20-701" fmla="*/ 541533 w 1306267"/>
              <a:gd name="connsiteY20-702" fmla="*/ 38110 h 1424419"/>
              <a:gd name="connsiteX21-703" fmla="*/ 653528 w 1306267"/>
              <a:gd name="connsiteY21-704" fmla="*/ 0 h 1424419"/>
              <a:gd name="connsiteX0-705" fmla="*/ 653528 w 1306267"/>
              <a:gd name="connsiteY0-706" fmla="*/ 0 h 1424419"/>
              <a:gd name="connsiteX1-707" fmla="*/ 757287 w 1306267"/>
              <a:gd name="connsiteY1-708" fmla="*/ 32444 h 1424419"/>
              <a:gd name="connsiteX2-709" fmla="*/ 1206876 w 1306267"/>
              <a:gd name="connsiteY2-710" fmla="*/ 284945 h 1424419"/>
              <a:gd name="connsiteX3-711" fmla="*/ 1237706 w 1306267"/>
              <a:gd name="connsiteY3-712" fmla="*/ 306775 h 1424419"/>
              <a:gd name="connsiteX4-713" fmla="*/ 1301712 w 1306267"/>
              <a:gd name="connsiteY4-714" fmla="*/ 442384 h 1424419"/>
              <a:gd name="connsiteX5-715" fmla="*/ 1303099 w 1306267"/>
              <a:gd name="connsiteY5-716" fmla="*/ 495558 h 1424419"/>
              <a:gd name="connsiteX6-717" fmla="*/ 1303099 w 1306267"/>
              <a:gd name="connsiteY6-718" fmla="*/ 952393 h 1424419"/>
              <a:gd name="connsiteX7-719" fmla="*/ 1305306 w 1306267"/>
              <a:gd name="connsiteY7-720" fmla="*/ 990115 h 1424419"/>
              <a:gd name="connsiteX8-721" fmla="*/ 1255800 w 1306267"/>
              <a:gd name="connsiteY8-722" fmla="*/ 1142552 h 1424419"/>
              <a:gd name="connsiteX9-723" fmla="*/ 1172881 w 1306267"/>
              <a:gd name="connsiteY9-724" fmla="*/ 1179342 h 1424419"/>
              <a:gd name="connsiteX10-725" fmla="*/ 792288 w 1306267"/>
              <a:gd name="connsiteY10-726" fmla="*/ 1385653 h 1424419"/>
              <a:gd name="connsiteX11-727" fmla="*/ 522686 w 1306267"/>
              <a:gd name="connsiteY11-728" fmla="*/ 1384922 h 1424419"/>
              <a:gd name="connsiteX12-729" fmla="*/ 90241 w 1306267"/>
              <a:gd name="connsiteY12-730" fmla="*/ 1150634 h 1424419"/>
              <a:gd name="connsiteX13-731" fmla="*/ 61328 w 1306267"/>
              <a:gd name="connsiteY13-732" fmla="*/ 1127231 h 1424419"/>
              <a:gd name="connsiteX14-733" fmla="*/ 667 w 1306267"/>
              <a:gd name="connsiteY14-734" fmla="*/ 999105 h 1424419"/>
              <a:gd name="connsiteX15-735" fmla="*/ 0 w 1306267"/>
              <a:gd name="connsiteY15-736" fmla="*/ 972364 h 1424419"/>
              <a:gd name="connsiteX16-737" fmla="*/ 2496 w 1306267"/>
              <a:gd name="connsiteY16-738" fmla="*/ 463106 h 1424419"/>
              <a:gd name="connsiteX17-739" fmla="*/ 2458 w 1306267"/>
              <a:gd name="connsiteY17-740" fmla="*/ 429563 h 1424419"/>
              <a:gd name="connsiteX18-741" fmla="*/ 75248 w 1306267"/>
              <a:gd name="connsiteY18-742" fmla="*/ 303202 h 1424419"/>
              <a:gd name="connsiteX19-743" fmla="*/ 106293 w 1306267"/>
              <a:gd name="connsiteY19-744" fmla="*/ 282597 h 1424419"/>
              <a:gd name="connsiteX20-745" fmla="*/ 541533 w 1306267"/>
              <a:gd name="connsiteY20-746" fmla="*/ 38110 h 1424419"/>
              <a:gd name="connsiteX21-747" fmla="*/ 653528 w 1306267"/>
              <a:gd name="connsiteY21-748" fmla="*/ 0 h 1424419"/>
              <a:gd name="connsiteX0-749" fmla="*/ 653528 w 1306267"/>
              <a:gd name="connsiteY0-750" fmla="*/ 0 h 1424419"/>
              <a:gd name="connsiteX1-751" fmla="*/ 757287 w 1306267"/>
              <a:gd name="connsiteY1-752" fmla="*/ 32444 h 1424419"/>
              <a:gd name="connsiteX2-753" fmla="*/ 1206876 w 1306267"/>
              <a:gd name="connsiteY2-754" fmla="*/ 284945 h 1424419"/>
              <a:gd name="connsiteX3-755" fmla="*/ 1237706 w 1306267"/>
              <a:gd name="connsiteY3-756" fmla="*/ 306775 h 1424419"/>
              <a:gd name="connsiteX4-757" fmla="*/ 1301712 w 1306267"/>
              <a:gd name="connsiteY4-758" fmla="*/ 442384 h 1424419"/>
              <a:gd name="connsiteX5-759" fmla="*/ 1303099 w 1306267"/>
              <a:gd name="connsiteY5-760" fmla="*/ 495558 h 1424419"/>
              <a:gd name="connsiteX6-761" fmla="*/ 1303099 w 1306267"/>
              <a:gd name="connsiteY6-762" fmla="*/ 952393 h 1424419"/>
              <a:gd name="connsiteX7-763" fmla="*/ 1305306 w 1306267"/>
              <a:gd name="connsiteY7-764" fmla="*/ 990115 h 1424419"/>
              <a:gd name="connsiteX8-765" fmla="*/ 1255800 w 1306267"/>
              <a:gd name="connsiteY8-766" fmla="*/ 1142552 h 1424419"/>
              <a:gd name="connsiteX9-767" fmla="*/ 1172881 w 1306267"/>
              <a:gd name="connsiteY9-768" fmla="*/ 1179342 h 1424419"/>
              <a:gd name="connsiteX10-769" fmla="*/ 792288 w 1306267"/>
              <a:gd name="connsiteY10-770" fmla="*/ 1385653 h 1424419"/>
              <a:gd name="connsiteX11-771" fmla="*/ 522686 w 1306267"/>
              <a:gd name="connsiteY11-772" fmla="*/ 1384922 h 1424419"/>
              <a:gd name="connsiteX12-773" fmla="*/ 90241 w 1306267"/>
              <a:gd name="connsiteY12-774" fmla="*/ 1150634 h 1424419"/>
              <a:gd name="connsiteX13-775" fmla="*/ 61328 w 1306267"/>
              <a:gd name="connsiteY13-776" fmla="*/ 1127231 h 1424419"/>
              <a:gd name="connsiteX14-777" fmla="*/ 667 w 1306267"/>
              <a:gd name="connsiteY14-778" fmla="*/ 999105 h 1424419"/>
              <a:gd name="connsiteX15-779" fmla="*/ 0 w 1306267"/>
              <a:gd name="connsiteY15-780" fmla="*/ 972364 h 1424419"/>
              <a:gd name="connsiteX16-781" fmla="*/ 2496 w 1306267"/>
              <a:gd name="connsiteY16-782" fmla="*/ 463106 h 1424419"/>
              <a:gd name="connsiteX17-783" fmla="*/ 2458 w 1306267"/>
              <a:gd name="connsiteY17-784" fmla="*/ 429563 h 1424419"/>
              <a:gd name="connsiteX18-785" fmla="*/ 75248 w 1306267"/>
              <a:gd name="connsiteY18-786" fmla="*/ 303202 h 1424419"/>
              <a:gd name="connsiteX19-787" fmla="*/ 106293 w 1306267"/>
              <a:gd name="connsiteY19-788" fmla="*/ 282597 h 1424419"/>
              <a:gd name="connsiteX20-789" fmla="*/ 541533 w 1306267"/>
              <a:gd name="connsiteY20-790" fmla="*/ 38110 h 1424419"/>
              <a:gd name="connsiteX21-791" fmla="*/ 653528 w 1306267"/>
              <a:gd name="connsiteY21-792" fmla="*/ 0 h 1424419"/>
              <a:gd name="connsiteX0-793" fmla="*/ 653528 w 1306267"/>
              <a:gd name="connsiteY0-794" fmla="*/ 0 h 1424419"/>
              <a:gd name="connsiteX1-795" fmla="*/ 757287 w 1306267"/>
              <a:gd name="connsiteY1-796" fmla="*/ 32444 h 1424419"/>
              <a:gd name="connsiteX2-797" fmla="*/ 1206876 w 1306267"/>
              <a:gd name="connsiteY2-798" fmla="*/ 284945 h 1424419"/>
              <a:gd name="connsiteX3-799" fmla="*/ 1237706 w 1306267"/>
              <a:gd name="connsiteY3-800" fmla="*/ 306775 h 1424419"/>
              <a:gd name="connsiteX4-801" fmla="*/ 1301712 w 1306267"/>
              <a:gd name="connsiteY4-802" fmla="*/ 442384 h 1424419"/>
              <a:gd name="connsiteX5-803" fmla="*/ 1303099 w 1306267"/>
              <a:gd name="connsiteY5-804" fmla="*/ 495558 h 1424419"/>
              <a:gd name="connsiteX6-805" fmla="*/ 1303099 w 1306267"/>
              <a:gd name="connsiteY6-806" fmla="*/ 952393 h 1424419"/>
              <a:gd name="connsiteX7-807" fmla="*/ 1305306 w 1306267"/>
              <a:gd name="connsiteY7-808" fmla="*/ 990115 h 1424419"/>
              <a:gd name="connsiteX8-809" fmla="*/ 1255800 w 1306267"/>
              <a:gd name="connsiteY8-810" fmla="*/ 1142552 h 1424419"/>
              <a:gd name="connsiteX9-811" fmla="*/ 1172881 w 1306267"/>
              <a:gd name="connsiteY9-812" fmla="*/ 1179342 h 1424419"/>
              <a:gd name="connsiteX10-813" fmla="*/ 792288 w 1306267"/>
              <a:gd name="connsiteY10-814" fmla="*/ 1385653 h 1424419"/>
              <a:gd name="connsiteX11-815" fmla="*/ 522686 w 1306267"/>
              <a:gd name="connsiteY11-816" fmla="*/ 1384922 h 1424419"/>
              <a:gd name="connsiteX12-817" fmla="*/ 90241 w 1306267"/>
              <a:gd name="connsiteY12-818" fmla="*/ 1150634 h 1424419"/>
              <a:gd name="connsiteX13-819" fmla="*/ 61328 w 1306267"/>
              <a:gd name="connsiteY13-820" fmla="*/ 1127231 h 1424419"/>
              <a:gd name="connsiteX14-821" fmla="*/ 667 w 1306267"/>
              <a:gd name="connsiteY14-822" fmla="*/ 999105 h 1424419"/>
              <a:gd name="connsiteX15-823" fmla="*/ 0 w 1306267"/>
              <a:gd name="connsiteY15-824" fmla="*/ 972364 h 1424419"/>
              <a:gd name="connsiteX16-825" fmla="*/ 2496 w 1306267"/>
              <a:gd name="connsiteY16-826" fmla="*/ 463106 h 1424419"/>
              <a:gd name="connsiteX17-827" fmla="*/ 2458 w 1306267"/>
              <a:gd name="connsiteY17-828" fmla="*/ 429563 h 1424419"/>
              <a:gd name="connsiteX18-829" fmla="*/ 75248 w 1306267"/>
              <a:gd name="connsiteY18-830" fmla="*/ 303202 h 1424419"/>
              <a:gd name="connsiteX19-831" fmla="*/ 106293 w 1306267"/>
              <a:gd name="connsiteY19-832" fmla="*/ 282597 h 1424419"/>
              <a:gd name="connsiteX20-833" fmla="*/ 541533 w 1306267"/>
              <a:gd name="connsiteY20-834" fmla="*/ 38110 h 1424419"/>
              <a:gd name="connsiteX21-835" fmla="*/ 653528 w 1306267"/>
              <a:gd name="connsiteY21-836" fmla="*/ 0 h 1424419"/>
              <a:gd name="connsiteX0-837" fmla="*/ 653528 w 1306267"/>
              <a:gd name="connsiteY0-838" fmla="*/ 0 h 1424419"/>
              <a:gd name="connsiteX1-839" fmla="*/ 757287 w 1306267"/>
              <a:gd name="connsiteY1-840" fmla="*/ 32444 h 1424419"/>
              <a:gd name="connsiteX2-841" fmla="*/ 1206876 w 1306267"/>
              <a:gd name="connsiteY2-842" fmla="*/ 284945 h 1424419"/>
              <a:gd name="connsiteX3-843" fmla="*/ 1237706 w 1306267"/>
              <a:gd name="connsiteY3-844" fmla="*/ 306775 h 1424419"/>
              <a:gd name="connsiteX4-845" fmla="*/ 1301712 w 1306267"/>
              <a:gd name="connsiteY4-846" fmla="*/ 442384 h 1424419"/>
              <a:gd name="connsiteX5-847" fmla="*/ 1303099 w 1306267"/>
              <a:gd name="connsiteY5-848" fmla="*/ 495558 h 1424419"/>
              <a:gd name="connsiteX6-849" fmla="*/ 1303099 w 1306267"/>
              <a:gd name="connsiteY6-850" fmla="*/ 952393 h 1424419"/>
              <a:gd name="connsiteX7-851" fmla="*/ 1305306 w 1306267"/>
              <a:gd name="connsiteY7-852" fmla="*/ 990115 h 1424419"/>
              <a:gd name="connsiteX8-853" fmla="*/ 1255800 w 1306267"/>
              <a:gd name="connsiteY8-854" fmla="*/ 1142552 h 1424419"/>
              <a:gd name="connsiteX9-855" fmla="*/ 1172881 w 1306267"/>
              <a:gd name="connsiteY9-856" fmla="*/ 1179342 h 1424419"/>
              <a:gd name="connsiteX10-857" fmla="*/ 792288 w 1306267"/>
              <a:gd name="connsiteY10-858" fmla="*/ 1385653 h 1424419"/>
              <a:gd name="connsiteX11-859" fmla="*/ 522686 w 1306267"/>
              <a:gd name="connsiteY11-860" fmla="*/ 1384922 h 1424419"/>
              <a:gd name="connsiteX12-861" fmla="*/ 90241 w 1306267"/>
              <a:gd name="connsiteY12-862" fmla="*/ 1150634 h 1424419"/>
              <a:gd name="connsiteX13-863" fmla="*/ 61328 w 1306267"/>
              <a:gd name="connsiteY13-864" fmla="*/ 1127231 h 1424419"/>
              <a:gd name="connsiteX14-865" fmla="*/ 667 w 1306267"/>
              <a:gd name="connsiteY14-866" fmla="*/ 999105 h 1424419"/>
              <a:gd name="connsiteX15-867" fmla="*/ 0 w 1306267"/>
              <a:gd name="connsiteY15-868" fmla="*/ 972364 h 1424419"/>
              <a:gd name="connsiteX16-869" fmla="*/ 2496 w 1306267"/>
              <a:gd name="connsiteY16-870" fmla="*/ 463106 h 1424419"/>
              <a:gd name="connsiteX17-871" fmla="*/ 2458 w 1306267"/>
              <a:gd name="connsiteY17-872" fmla="*/ 429563 h 1424419"/>
              <a:gd name="connsiteX18-873" fmla="*/ 75248 w 1306267"/>
              <a:gd name="connsiteY18-874" fmla="*/ 303202 h 1424419"/>
              <a:gd name="connsiteX19-875" fmla="*/ 106293 w 1306267"/>
              <a:gd name="connsiteY19-876" fmla="*/ 282597 h 1424419"/>
              <a:gd name="connsiteX20-877" fmla="*/ 541533 w 1306267"/>
              <a:gd name="connsiteY20-878" fmla="*/ 38110 h 1424419"/>
              <a:gd name="connsiteX21-879" fmla="*/ 653528 w 1306267"/>
              <a:gd name="connsiteY21-880" fmla="*/ 0 h 1424419"/>
              <a:gd name="connsiteX0-881" fmla="*/ 653528 w 1306267"/>
              <a:gd name="connsiteY0-882" fmla="*/ 0 h 1424419"/>
              <a:gd name="connsiteX1-883" fmla="*/ 757287 w 1306267"/>
              <a:gd name="connsiteY1-884" fmla="*/ 32444 h 1424419"/>
              <a:gd name="connsiteX2-885" fmla="*/ 1206876 w 1306267"/>
              <a:gd name="connsiteY2-886" fmla="*/ 284945 h 1424419"/>
              <a:gd name="connsiteX3-887" fmla="*/ 1237706 w 1306267"/>
              <a:gd name="connsiteY3-888" fmla="*/ 306775 h 1424419"/>
              <a:gd name="connsiteX4-889" fmla="*/ 1301712 w 1306267"/>
              <a:gd name="connsiteY4-890" fmla="*/ 442384 h 1424419"/>
              <a:gd name="connsiteX5-891" fmla="*/ 1303099 w 1306267"/>
              <a:gd name="connsiteY5-892" fmla="*/ 495558 h 1424419"/>
              <a:gd name="connsiteX6-893" fmla="*/ 1303099 w 1306267"/>
              <a:gd name="connsiteY6-894" fmla="*/ 952393 h 1424419"/>
              <a:gd name="connsiteX7-895" fmla="*/ 1305306 w 1306267"/>
              <a:gd name="connsiteY7-896" fmla="*/ 990115 h 1424419"/>
              <a:gd name="connsiteX8-897" fmla="*/ 1255800 w 1306267"/>
              <a:gd name="connsiteY8-898" fmla="*/ 1142552 h 1424419"/>
              <a:gd name="connsiteX9-899" fmla="*/ 1172881 w 1306267"/>
              <a:gd name="connsiteY9-900" fmla="*/ 1179342 h 1424419"/>
              <a:gd name="connsiteX10-901" fmla="*/ 792288 w 1306267"/>
              <a:gd name="connsiteY10-902" fmla="*/ 1385653 h 1424419"/>
              <a:gd name="connsiteX11-903" fmla="*/ 522686 w 1306267"/>
              <a:gd name="connsiteY11-904" fmla="*/ 1384922 h 1424419"/>
              <a:gd name="connsiteX12-905" fmla="*/ 90241 w 1306267"/>
              <a:gd name="connsiteY12-906" fmla="*/ 1150634 h 1424419"/>
              <a:gd name="connsiteX13-907" fmla="*/ 55672 w 1306267"/>
              <a:gd name="connsiteY13-908" fmla="*/ 1124403 h 1424419"/>
              <a:gd name="connsiteX14-909" fmla="*/ 667 w 1306267"/>
              <a:gd name="connsiteY14-910" fmla="*/ 999105 h 1424419"/>
              <a:gd name="connsiteX15-911" fmla="*/ 0 w 1306267"/>
              <a:gd name="connsiteY15-912" fmla="*/ 972364 h 1424419"/>
              <a:gd name="connsiteX16-913" fmla="*/ 2496 w 1306267"/>
              <a:gd name="connsiteY16-914" fmla="*/ 463106 h 1424419"/>
              <a:gd name="connsiteX17-915" fmla="*/ 2458 w 1306267"/>
              <a:gd name="connsiteY17-916" fmla="*/ 429563 h 1424419"/>
              <a:gd name="connsiteX18-917" fmla="*/ 75248 w 1306267"/>
              <a:gd name="connsiteY18-918" fmla="*/ 303202 h 1424419"/>
              <a:gd name="connsiteX19-919" fmla="*/ 106293 w 1306267"/>
              <a:gd name="connsiteY19-920" fmla="*/ 282597 h 1424419"/>
              <a:gd name="connsiteX20-921" fmla="*/ 541533 w 1306267"/>
              <a:gd name="connsiteY20-922" fmla="*/ 38110 h 1424419"/>
              <a:gd name="connsiteX21-923" fmla="*/ 653528 w 1306267"/>
              <a:gd name="connsiteY21-924" fmla="*/ 0 h 1424419"/>
              <a:gd name="connsiteX0-925" fmla="*/ 653528 w 1306267"/>
              <a:gd name="connsiteY0-926" fmla="*/ 0 h 1424419"/>
              <a:gd name="connsiteX1-927" fmla="*/ 757287 w 1306267"/>
              <a:gd name="connsiteY1-928" fmla="*/ 32444 h 1424419"/>
              <a:gd name="connsiteX2-929" fmla="*/ 1206876 w 1306267"/>
              <a:gd name="connsiteY2-930" fmla="*/ 284945 h 1424419"/>
              <a:gd name="connsiteX3-931" fmla="*/ 1237706 w 1306267"/>
              <a:gd name="connsiteY3-932" fmla="*/ 306775 h 1424419"/>
              <a:gd name="connsiteX4-933" fmla="*/ 1301712 w 1306267"/>
              <a:gd name="connsiteY4-934" fmla="*/ 442384 h 1424419"/>
              <a:gd name="connsiteX5-935" fmla="*/ 1303099 w 1306267"/>
              <a:gd name="connsiteY5-936" fmla="*/ 495558 h 1424419"/>
              <a:gd name="connsiteX6-937" fmla="*/ 1303099 w 1306267"/>
              <a:gd name="connsiteY6-938" fmla="*/ 952393 h 1424419"/>
              <a:gd name="connsiteX7-939" fmla="*/ 1305306 w 1306267"/>
              <a:gd name="connsiteY7-940" fmla="*/ 990115 h 1424419"/>
              <a:gd name="connsiteX8-941" fmla="*/ 1255800 w 1306267"/>
              <a:gd name="connsiteY8-942" fmla="*/ 1142552 h 1424419"/>
              <a:gd name="connsiteX9-943" fmla="*/ 1172881 w 1306267"/>
              <a:gd name="connsiteY9-944" fmla="*/ 1179342 h 1424419"/>
              <a:gd name="connsiteX10-945" fmla="*/ 792288 w 1306267"/>
              <a:gd name="connsiteY10-946" fmla="*/ 1385653 h 1424419"/>
              <a:gd name="connsiteX11-947" fmla="*/ 522686 w 1306267"/>
              <a:gd name="connsiteY11-948" fmla="*/ 1384922 h 1424419"/>
              <a:gd name="connsiteX12-949" fmla="*/ 90241 w 1306267"/>
              <a:gd name="connsiteY12-950" fmla="*/ 1150634 h 1424419"/>
              <a:gd name="connsiteX13-951" fmla="*/ 55672 w 1306267"/>
              <a:gd name="connsiteY13-952" fmla="*/ 1124403 h 1424419"/>
              <a:gd name="connsiteX14-953" fmla="*/ 667 w 1306267"/>
              <a:gd name="connsiteY14-954" fmla="*/ 999105 h 1424419"/>
              <a:gd name="connsiteX15-955" fmla="*/ 0 w 1306267"/>
              <a:gd name="connsiteY15-956" fmla="*/ 972364 h 1424419"/>
              <a:gd name="connsiteX16-957" fmla="*/ 2496 w 1306267"/>
              <a:gd name="connsiteY16-958" fmla="*/ 463106 h 1424419"/>
              <a:gd name="connsiteX17-959" fmla="*/ 2458 w 1306267"/>
              <a:gd name="connsiteY17-960" fmla="*/ 429563 h 1424419"/>
              <a:gd name="connsiteX18-961" fmla="*/ 75248 w 1306267"/>
              <a:gd name="connsiteY18-962" fmla="*/ 303202 h 1424419"/>
              <a:gd name="connsiteX19-963" fmla="*/ 106293 w 1306267"/>
              <a:gd name="connsiteY19-964" fmla="*/ 282597 h 1424419"/>
              <a:gd name="connsiteX20-965" fmla="*/ 541533 w 1306267"/>
              <a:gd name="connsiteY20-966" fmla="*/ 38110 h 1424419"/>
              <a:gd name="connsiteX21-967" fmla="*/ 653528 w 1306267"/>
              <a:gd name="connsiteY21-968" fmla="*/ 0 h 1424419"/>
              <a:gd name="connsiteX0-969" fmla="*/ 653528 w 1306267"/>
              <a:gd name="connsiteY0-970" fmla="*/ 0 h 1424419"/>
              <a:gd name="connsiteX1-971" fmla="*/ 757287 w 1306267"/>
              <a:gd name="connsiteY1-972" fmla="*/ 32444 h 1424419"/>
              <a:gd name="connsiteX2-973" fmla="*/ 1206876 w 1306267"/>
              <a:gd name="connsiteY2-974" fmla="*/ 284945 h 1424419"/>
              <a:gd name="connsiteX3-975" fmla="*/ 1237706 w 1306267"/>
              <a:gd name="connsiteY3-976" fmla="*/ 306775 h 1424419"/>
              <a:gd name="connsiteX4-977" fmla="*/ 1301712 w 1306267"/>
              <a:gd name="connsiteY4-978" fmla="*/ 442384 h 1424419"/>
              <a:gd name="connsiteX5-979" fmla="*/ 1303099 w 1306267"/>
              <a:gd name="connsiteY5-980" fmla="*/ 495558 h 1424419"/>
              <a:gd name="connsiteX6-981" fmla="*/ 1303099 w 1306267"/>
              <a:gd name="connsiteY6-982" fmla="*/ 952393 h 1424419"/>
              <a:gd name="connsiteX7-983" fmla="*/ 1305306 w 1306267"/>
              <a:gd name="connsiteY7-984" fmla="*/ 990115 h 1424419"/>
              <a:gd name="connsiteX8-985" fmla="*/ 1255800 w 1306267"/>
              <a:gd name="connsiteY8-986" fmla="*/ 1142552 h 1424419"/>
              <a:gd name="connsiteX9-987" fmla="*/ 1172881 w 1306267"/>
              <a:gd name="connsiteY9-988" fmla="*/ 1179342 h 1424419"/>
              <a:gd name="connsiteX10-989" fmla="*/ 792288 w 1306267"/>
              <a:gd name="connsiteY10-990" fmla="*/ 1385653 h 1424419"/>
              <a:gd name="connsiteX11-991" fmla="*/ 522686 w 1306267"/>
              <a:gd name="connsiteY11-992" fmla="*/ 1384922 h 1424419"/>
              <a:gd name="connsiteX12-993" fmla="*/ 90241 w 1306267"/>
              <a:gd name="connsiteY12-994" fmla="*/ 1150634 h 1424419"/>
              <a:gd name="connsiteX13-995" fmla="*/ 55672 w 1306267"/>
              <a:gd name="connsiteY13-996" fmla="*/ 1124403 h 1424419"/>
              <a:gd name="connsiteX14-997" fmla="*/ 667 w 1306267"/>
              <a:gd name="connsiteY14-998" fmla="*/ 999105 h 1424419"/>
              <a:gd name="connsiteX15-999" fmla="*/ 0 w 1306267"/>
              <a:gd name="connsiteY15-1000" fmla="*/ 972364 h 1424419"/>
              <a:gd name="connsiteX16-1001" fmla="*/ 2496 w 1306267"/>
              <a:gd name="connsiteY16-1002" fmla="*/ 463106 h 1424419"/>
              <a:gd name="connsiteX17-1003" fmla="*/ 2458 w 1306267"/>
              <a:gd name="connsiteY17-1004" fmla="*/ 429563 h 1424419"/>
              <a:gd name="connsiteX18-1005" fmla="*/ 75248 w 1306267"/>
              <a:gd name="connsiteY18-1006" fmla="*/ 303202 h 1424419"/>
              <a:gd name="connsiteX19-1007" fmla="*/ 106293 w 1306267"/>
              <a:gd name="connsiteY19-1008" fmla="*/ 282597 h 1424419"/>
              <a:gd name="connsiteX20-1009" fmla="*/ 541533 w 1306267"/>
              <a:gd name="connsiteY20-1010" fmla="*/ 38110 h 1424419"/>
              <a:gd name="connsiteX21-1011" fmla="*/ 653528 w 1306267"/>
              <a:gd name="connsiteY21-1012" fmla="*/ 0 h 1424419"/>
              <a:gd name="connsiteX0-1013" fmla="*/ 653528 w 1306267"/>
              <a:gd name="connsiteY0-1014" fmla="*/ 0 h 1424419"/>
              <a:gd name="connsiteX1-1015" fmla="*/ 757287 w 1306267"/>
              <a:gd name="connsiteY1-1016" fmla="*/ 32444 h 1424419"/>
              <a:gd name="connsiteX2-1017" fmla="*/ 1206876 w 1306267"/>
              <a:gd name="connsiteY2-1018" fmla="*/ 284945 h 1424419"/>
              <a:gd name="connsiteX3-1019" fmla="*/ 1237706 w 1306267"/>
              <a:gd name="connsiteY3-1020" fmla="*/ 306775 h 1424419"/>
              <a:gd name="connsiteX4-1021" fmla="*/ 1301712 w 1306267"/>
              <a:gd name="connsiteY4-1022" fmla="*/ 442384 h 1424419"/>
              <a:gd name="connsiteX5-1023" fmla="*/ 1303099 w 1306267"/>
              <a:gd name="connsiteY5-1024" fmla="*/ 495558 h 1424419"/>
              <a:gd name="connsiteX6-1025" fmla="*/ 1303099 w 1306267"/>
              <a:gd name="connsiteY6-1026" fmla="*/ 952393 h 1424419"/>
              <a:gd name="connsiteX7-1027" fmla="*/ 1305306 w 1306267"/>
              <a:gd name="connsiteY7-1028" fmla="*/ 990115 h 1424419"/>
              <a:gd name="connsiteX8-1029" fmla="*/ 1255800 w 1306267"/>
              <a:gd name="connsiteY8-1030" fmla="*/ 1142552 h 1424419"/>
              <a:gd name="connsiteX9-1031" fmla="*/ 1172881 w 1306267"/>
              <a:gd name="connsiteY9-1032" fmla="*/ 1179342 h 1424419"/>
              <a:gd name="connsiteX10-1033" fmla="*/ 792288 w 1306267"/>
              <a:gd name="connsiteY10-1034" fmla="*/ 1385653 h 1424419"/>
              <a:gd name="connsiteX11-1035" fmla="*/ 522686 w 1306267"/>
              <a:gd name="connsiteY11-1036" fmla="*/ 1384922 h 1424419"/>
              <a:gd name="connsiteX12-1037" fmla="*/ 90241 w 1306267"/>
              <a:gd name="connsiteY12-1038" fmla="*/ 1150634 h 1424419"/>
              <a:gd name="connsiteX13-1039" fmla="*/ 55672 w 1306267"/>
              <a:gd name="connsiteY13-1040" fmla="*/ 1124403 h 1424419"/>
              <a:gd name="connsiteX14-1041" fmla="*/ 667 w 1306267"/>
              <a:gd name="connsiteY14-1042" fmla="*/ 999105 h 1424419"/>
              <a:gd name="connsiteX15-1043" fmla="*/ 0 w 1306267"/>
              <a:gd name="connsiteY15-1044" fmla="*/ 972364 h 1424419"/>
              <a:gd name="connsiteX16-1045" fmla="*/ 2496 w 1306267"/>
              <a:gd name="connsiteY16-1046" fmla="*/ 463106 h 1424419"/>
              <a:gd name="connsiteX17-1047" fmla="*/ 2458 w 1306267"/>
              <a:gd name="connsiteY17-1048" fmla="*/ 429563 h 1424419"/>
              <a:gd name="connsiteX18-1049" fmla="*/ 75248 w 1306267"/>
              <a:gd name="connsiteY18-1050" fmla="*/ 303202 h 1424419"/>
              <a:gd name="connsiteX19-1051" fmla="*/ 106293 w 1306267"/>
              <a:gd name="connsiteY19-1052" fmla="*/ 282597 h 1424419"/>
              <a:gd name="connsiteX20-1053" fmla="*/ 541533 w 1306267"/>
              <a:gd name="connsiteY20-1054" fmla="*/ 38110 h 1424419"/>
              <a:gd name="connsiteX21-1055" fmla="*/ 653528 w 1306267"/>
              <a:gd name="connsiteY21-1056" fmla="*/ 0 h 1424419"/>
              <a:gd name="connsiteX0-1057" fmla="*/ 653528 w 1306267"/>
              <a:gd name="connsiteY0-1058" fmla="*/ 0 h 1424419"/>
              <a:gd name="connsiteX1-1059" fmla="*/ 757287 w 1306267"/>
              <a:gd name="connsiteY1-1060" fmla="*/ 32444 h 1424419"/>
              <a:gd name="connsiteX2-1061" fmla="*/ 1206876 w 1306267"/>
              <a:gd name="connsiteY2-1062" fmla="*/ 284945 h 1424419"/>
              <a:gd name="connsiteX3-1063" fmla="*/ 1237706 w 1306267"/>
              <a:gd name="connsiteY3-1064" fmla="*/ 306775 h 1424419"/>
              <a:gd name="connsiteX4-1065" fmla="*/ 1301712 w 1306267"/>
              <a:gd name="connsiteY4-1066" fmla="*/ 442384 h 1424419"/>
              <a:gd name="connsiteX5-1067" fmla="*/ 1303099 w 1306267"/>
              <a:gd name="connsiteY5-1068" fmla="*/ 495558 h 1424419"/>
              <a:gd name="connsiteX6-1069" fmla="*/ 1303099 w 1306267"/>
              <a:gd name="connsiteY6-1070" fmla="*/ 952393 h 1424419"/>
              <a:gd name="connsiteX7-1071" fmla="*/ 1305306 w 1306267"/>
              <a:gd name="connsiteY7-1072" fmla="*/ 990115 h 1424419"/>
              <a:gd name="connsiteX8-1073" fmla="*/ 1255800 w 1306267"/>
              <a:gd name="connsiteY8-1074" fmla="*/ 1142552 h 1424419"/>
              <a:gd name="connsiteX9-1075" fmla="*/ 1172881 w 1306267"/>
              <a:gd name="connsiteY9-1076" fmla="*/ 1179342 h 1424419"/>
              <a:gd name="connsiteX10-1077" fmla="*/ 792288 w 1306267"/>
              <a:gd name="connsiteY10-1078" fmla="*/ 1385653 h 1424419"/>
              <a:gd name="connsiteX11-1079" fmla="*/ 522686 w 1306267"/>
              <a:gd name="connsiteY11-1080" fmla="*/ 1384922 h 1424419"/>
              <a:gd name="connsiteX12-1081" fmla="*/ 90241 w 1306267"/>
              <a:gd name="connsiteY12-1082" fmla="*/ 1150634 h 1424419"/>
              <a:gd name="connsiteX13-1083" fmla="*/ 55672 w 1306267"/>
              <a:gd name="connsiteY13-1084" fmla="*/ 1124403 h 1424419"/>
              <a:gd name="connsiteX14-1085" fmla="*/ 667 w 1306267"/>
              <a:gd name="connsiteY14-1086" fmla="*/ 999105 h 1424419"/>
              <a:gd name="connsiteX15-1087" fmla="*/ 0 w 1306267"/>
              <a:gd name="connsiteY15-1088" fmla="*/ 972364 h 1424419"/>
              <a:gd name="connsiteX16-1089" fmla="*/ 2496 w 1306267"/>
              <a:gd name="connsiteY16-1090" fmla="*/ 463106 h 1424419"/>
              <a:gd name="connsiteX17-1091" fmla="*/ 2458 w 1306267"/>
              <a:gd name="connsiteY17-1092" fmla="*/ 429563 h 1424419"/>
              <a:gd name="connsiteX18-1093" fmla="*/ 75248 w 1306267"/>
              <a:gd name="connsiteY18-1094" fmla="*/ 303202 h 1424419"/>
              <a:gd name="connsiteX19-1095" fmla="*/ 106293 w 1306267"/>
              <a:gd name="connsiteY19-1096" fmla="*/ 282597 h 1424419"/>
              <a:gd name="connsiteX20-1097" fmla="*/ 541533 w 1306267"/>
              <a:gd name="connsiteY20-1098" fmla="*/ 38110 h 1424419"/>
              <a:gd name="connsiteX21-1099" fmla="*/ 653528 w 1306267"/>
              <a:gd name="connsiteY21-1100" fmla="*/ 0 h 1424419"/>
              <a:gd name="connsiteX0-1101" fmla="*/ 653528 w 1306267"/>
              <a:gd name="connsiteY0-1102" fmla="*/ 0 h 1424419"/>
              <a:gd name="connsiteX1-1103" fmla="*/ 757287 w 1306267"/>
              <a:gd name="connsiteY1-1104" fmla="*/ 32444 h 1424419"/>
              <a:gd name="connsiteX2-1105" fmla="*/ 1206876 w 1306267"/>
              <a:gd name="connsiteY2-1106" fmla="*/ 284945 h 1424419"/>
              <a:gd name="connsiteX3-1107" fmla="*/ 1237706 w 1306267"/>
              <a:gd name="connsiteY3-1108" fmla="*/ 306775 h 1424419"/>
              <a:gd name="connsiteX4-1109" fmla="*/ 1301712 w 1306267"/>
              <a:gd name="connsiteY4-1110" fmla="*/ 442384 h 1424419"/>
              <a:gd name="connsiteX5-1111" fmla="*/ 1303099 w 1306267"/>
              <a:gd name="connsiteY5-1112" fmla="*/ 495558 h 1424419"/>
              <a:gd name="connsiteX6-1113" fmla="*/ 1303099 w 1306267"/>
              <a:gd name="connsiteY6-1114" fmla="*/ 952393 h 1424419"/>
              <a:gd name="connsiteX7-1115" fmla="*/ 1305306 w 1306267"/>
              <a:gd name="connsiteY7-1116" fmla="*/ 990115 h 1424419"/>
              <a:gd name="connsiteX8-1117" fmla="*/ 1255800 w 1306267"/>
              <a:gd name="connsiteY8-1118" fmla="*/ 1142552 h 1424419"/>
              <a:gd name="connsiteX9-1119" fmla="*/ 1172881 w 1306267"/>
              <a:gd name="connsiteY9-1120" fmla="*/ 1179342 h 1424419"/>
              <a:gd name="connsiteX10-1121" fmla="*/ 792288 w 1306267"/>
              <a:gd name="connsiteY10-1122" fmla="*/ 1385653 h 1424419"/>
              <a:gd name="connsiteX11-1123" fmla="*/ 522686 w 1306267"/>
              <a:gd name="connsiteY11-1124" fmla="*/ 1384922 h 1424419"/>
              <a:gd name="connsiteX12-1125" fmla="*/ 90241 w 1306267"/>
              <a:gd name="connsiteY12-1126" fmla="*/ 1150634 h 1424419"/>
              <a:gd name="connsiteX13-1127" fmla="*/ 48904 w 1306267"/>
              <a:gd name="connsiteY13-1128" fmla="*/ 1124403 h 1424419"/>
              <a:gd name="connsiteX14-1129" fmla="*/ 667 w 1306267"/>
              <a:gd name="connsiteY14-1130" fmla="*/ 999105 h 1424419"/>
              <a:gd name="connsiteX15-1131" fmla="*/ 0 w 1306267"/>
              <a:gd name="connsiteY15-1132" fmla="*/ 972364 h 1424419"/>
              <a:gd name="connsiteX16-1133" fmla="*/ 2496 w 1306267"/>
              <a:gd name="connsiteY16-1134" fmla="*/ 463106 h 1424419"/>
              <a:gd name="connsiteX17-1135" fmla="*/ 2458 w 1306267"/>
              <a:gd name="connsiteY17-1136" fmla="*/ 429563 h 1424419"/>
              <a:gd name="connsiteX18-1137" fmla="*/ 75248 w 1306267"/>
              <a:gd name="connsiteY18-1138" fmla="*/ 303202 h 1424419"/>
              <a:gd name="connsiteX19-1139" fmla="*/ 106293 w 1306267"/>
              <a:gd name="connsiteY19-1140" fmla="*/ 282597 h 1424419"/>
              <a:gd name="connsiteX20-1141" fmla="*/ 541533 w 1306267"/>
              <a:gd name="connsiteY20-1142" fmla="*/ 38110 h 1424419"/>
              <a:gd name="connsiteX21-1143" fmla="*/ 653528 w 1306267"/>
              <a:gd name="connsiteY21-1144" fmla="*/ 0 h 1424419"/>
              <a:gd name="connsiteX0-1145" fmla="*/ 653528 w 1306267"/>
              <a:gd name="connsiteY0-1146" fmla="*/ 0 h 1424419"/>
              <a:gd name="connsiteX1-1147" fmla="*/ 757287 w 1306267"/>
              <a:gd name="connsiteY1-1148" fmla="*/ 32444 h 1424419"/>
              <a:gd name="connsiteX2-1149" fmla="*/ 1206876 w 1306267"/>
              <a:gd name="connsiteY2-1150" fmla="*/ 284945 h 1424419"/>
              <a:gd name="connsiteX3-1151" fmla="*/ 1237706 w 1306267"/>
              <a:gd name="connsiteY3-1152" fmla="*/ 306775 h 1424419"/>
              <a:gd name="connsiteX4-1153" fmla="*/ 1301712 w 1306267"/>
              <a:gd name="connsiteY4-1154" fmla="*/ 442384 h 1424419"/>
              <a:gd name="connsiteX5-1155" fmla="*/ 1303099 w 1306267"/>
              <a:gd name="connsiteY5-1156" fmla="*/ 495558 h 1424419"/>
              <a:gd name="connsiteX6-1157" fmla="*/ 1303099 w 1306267"/>
              <a:gd name="connsiteY6-1158" fmla="*/ 952393 h 1424419"/>
              <a:gd name="connsiteX7-1159" fmla="*/ 1305306 w 1306267"/>
              <a:gd name="connsiteY7-1160" fmla="*/ 990115 h 1424419"/>
              <a:gd name="connsiteX8-1161" fmla="*/ 1255800 w 1306267"/>
              <a:gd name="connsiteY8-1162" fmla="*/ 1142552 h 1424419"/>
              <a:gd name="connsiteX9-1163" fmla="*/ 1172881 w 1306267"/>
              <a:gd name="connsiteY9-1164" fmla="*/ 1179342 h 1424419"/>
              <a:gd name="connsiteX10-1165" fmla="*/ 792288 w 1306267"/>
              <a:gd name="connsiteY10-1166" fmla="*/ 1385653 h 1424419"/>
              <a:gd name="connsiteX11-1167" fmla="*/ 522686 w 1306267"/>
              <a:gd name="connsiteY11-1168" fmla="*/ 1384922 h 1424419"/>
              <a:gd name="connsiteX12-1169" fmla="*/ 90241 w 1306267"/>
              <a:gd name="connsiteY12-1170" fmla="*/ 1150634 h 1424419"/>
              <a:gd name="connsiteX13-1171" fmla="*/ 48904 w 1306267"/>
              <a:gd name="connsiteY13-1172" fmla="*/ 1124403 h 1424419"/>
              <a:gd name="connsiteX14-1173" fmla="*/ 667 w 1306267"/>
              <a:gd name="connsiteY14-1174" fmla="*/ 999105 h 1424419"/>
              <a:gd name="connsiteX15-1175" fmla="*/ 0 w 1306267"/>
              <a:gd name="connsiteY15-1176" fmla="*/ 972364 h 1424419"/>
              <a:gd name="connsiteX16-1177" fmla="*/ 2496 w 1306267"/>
              <a:gd name="connsiteY16-1178" fmla="*/ 463106 h 1424419"/>
              <a:gd name="connsiteX17-1179" fmla="*/ 2458 w 1306267"/>
              <a:gd name="connsiteY17-1180" fmla="*/ 429563 h 1424419"/>
              <a:gd name="connsiteX18-1181" fmla="*/ 75248 w 1306267"/>
              <a:gd name="connsiteY18-1182" fmla="*/ 303202 h 1424419"/>
              <a:gd name="connsiteX19-1183" fmla="*/ 106293 w 1306267"/>
              <a:gd name="connsiteY19-1184" fmla="*/ 282597 h 1424419"/>
              <a:gd name="connsiteX20-1185" fmla="*/ 541533 w 1306267"/>
              <a:gd name="connsiteY20-1186" fmla="*/ 38110 h 1424419"/>
              <a:gd name="connsiteX21-1187" fmla="*/ 653528 w 1306267"/>
              <a:gd name="connsiteY21-1188" fmla="*/ 0 h 1424419"/>
              <a:gd name="connsiteX0-1189" fmla="*/ 653528 w 1306267"/>
              <a:gd name="connsiteY0-1190" fmla="*/ 0 h 1424419"/>
              <a:gd name="connsiteX1-1191" fmla="*/ 757287 w 1306267"/>
              <a:gd name="connsiteY1-1192" fmla="*/ 32444 h 1424419"/>
              <a:gd name="connsiteX2-1193" fmla="*/ 1206876 w 1306267"/>
              <a:gd name="connsiteY2-1194" fmla="*/ 284945 h 1424419"/>
              <a:gd name="connsiteX3-1195" fmla="*/ 1237706 w 1306267"/>
              <a:gd name="connsiteY3-1196" fmla="*/ 306775 h 1424419"/>
              <a:gd name="connsiteX4-1197" fmla="*/ 1301712 w 1306267"/>
              <a:gd name="connsiteY4-1198" fmla="*/ 442384 h 1424419"/>
              <a:gd name="connsiteX5-1199" fmla="*/ 1303099 w 1306267"/>
              <a:gd name="connsiteY5-1200" fmla="*/ 495558 h 1424419"/>
              <a:gd name="connsiteX6-1201" fmla="*/ 1303099 w 1306267"/>
              <a:gd name="connsiteY6-1202" fmla="*/ 952393 h 1424419"/>
              <a:gd name="connsiteX7-1203" fmla="*/ 1305306 w 1306267"/>
              <a:gd name="connsiteY7-1204" fmla="*/ 990115 h 1424419"/>
              <a:gd name="connsiteX8-1205" fmla="*/ 1255800 w 1306267"/>
              <a:gd name="connsiteY8-1206" fmla="*/ 1142552 h 1424419"/>
              <a:gd name="connsiteX9-1207" fmla="*/ 1172881 w 1306267"/>
              <a:gd name="connsiteY9-1208" fmla="*/ 1179342 h 1424419"/>
              <a:gd name="connsiteX10-1209" fmla="*/ 792288 w 1306267"/>
              <a:gd name="connsiteY10-1210" fmla="*/ 1385653 h 1424419"/>
              <a:gd name="connsiteX11-1211" fmla="*/ 522686 w 1306267"/>
              <a:gd name="connsiteY11-1212" fmla="*/ 1384922 h 1424419"/>
              <a:gd name="connsiteX12-1213" fmla="*/ 90241 w 1306267"/>
              <a:gd name="connsiteY12-1214" fmla="*/ 1150634 h 1424419"/>
              <a:gd name="connsiteX13-1215" fmla="*/ 48904 w 1306267"/>
              <a:gd name="connsiteY13-1216" fmla="*/ 1124403 h 1424419"/>
              <a:gd name="connsiteX14-1217" fmla="*/ 667 w 1306267"/>
              <a:gd name="connsiteY14-1218" fmla="*/ 999105 h 1424419"/>
              <a:gd name="connsiteX15-1219" fmla="*/ 0 w 1306267"/>
              <a:gd name="connsiteY15-1220" fmla="*/ 972364 h 1424419"/>
              <a:gd name="connsiteX16-1221" fmla="*/ 2496 w 1306267"/>
              <a:gd name="connsiteY16-1222" fmla="*/ 463106 h 1424419"/>
              <a:gd name="connsiteX17-1223" fmla="*/ 2458 w 1306267"/>
              <a:gd name="connsiteY17-1224" fmla="*/ 429563 h 1424419"/>
              <a:gd name="connsiteX18-1225" fmla="*/ 75248 w 1306267"/>
              <a:gd name="connsiteY18-1226" fmla="*/ 303202 h 1424419"/>
              <a:gd name="connsiteX19-1227" fmla="*/ 106293 w 1306267"/>
              <a:gd name="connsiteY19-1228" fmla="*/ 282597 h 1424419"/>
              <a:gd name="connsiteX20-1229" fmla="*/ 541533 w 1306267"/>
              <a:gd name="connsiteY20-1230" fmla="*/ 38110 h 1424419"/>
              <a:gd name="connsiteX21-1231" fmla="*/ 653528 w 1306267"/>
              <a:gd name="connsiteY21-1232" fmla="*/ 0 h 1424419"/>
              <a:gd name="connsiteX0-1233" fmla="*/ 653528 w 1306267"/>
              <a:gd name="connsiteY0-1234" fmla="*/ 0 h 1424419"/>
              <a:gd name="connsiteX1-1235" fmla="*/ 757287 w 1306267"/>
              <a:gd name="connsiteY1-1236" fmla="*/ 32444 h 1424419"/>
              <a:gd name="connsiteX2-1237" fmla="*/ 1206876 w 1306267"/>
              <a:gd name="connsiteY2-1238" fmla="*/ 284945 h 1424419"/>
              <a:gd name="connsiteX3-1239" fmla="*/ 1237706 w 1306267"/>
              <a:gd name="connsiteY3-1240" fmla="*/ 306775 h 1424419"/>
              <a:gd name="connsiteX4-1241" fmla="*/ 1301712 w 1306267"/>
              <a:gd name="connsiteY4-1242" fmla="*/ 442384 h 1424419"/>
              <a:gd name="connsiteX5-1243" fmla="*/ 1303099 w 1306267"/>
              <a:gd name="connsiteY5-1244" fmla="*/ 495558 h 1424419"/>
              <a:gd name="connsiteX6-1245" fmla="*/ 1303099 w 1306267"/>
              <a:gd name="connsiteY6-1246" fmla="*/ 952393 h 1424419"/>
              <a:gd name="connsiteX7-1247" fmla="*/ 1305306 w 1306267"/>
              <a:gd name="connsiteY7-1248" fmla="*/ 990115 h 1424419"/>
              <a:gd name="connsiteX8-1249" fmla="*/ 1255800 w 1306267"/>
              <a:gd name="connsiteY8-1250" fmla="*/ 1142552 h 1424419"/>
              <a:gd name="connsiteX9-1251" fmla="*/ 1172881 w 1306267"/>
              <a:gd name="connsiteY9-1252" fmla="*/ 1179342 h 1424419"/>
              <a:gd name="connsiteX10-1253" fmla="*/ 792288 w 1306267"/>
              <a:gd name="connsiteY10-1254" fmla="*/ 1385653 h 1424419"/>
              <a:gd name="connsiteX11-1255" fmla="*/ 522686 w 1306267"/>
              <a:gd name="connsiteY11-1256" fmla="*/ 1384922 h 1424419"/>
              <a:gd name="connsiteX12-1257" fmla="*/ 90241 w 1306267"/>
              <a:gd name="connsiteY12-1258" fmla="*/ 1150634 h 1424419"/>
              <a:gd name="connsiteX13-1259" fmla="*/ 48904 w 1306267"/>
              <a:gd name="connsiteY13-1260" fmla="*/ 1124403 h 1424419"/>
              <a:gd name="connsiteX14-1261" fmla="*/ 667 w 1306267"/>
              <a:gd name="connsiteY14-1262" fmla="*/ 999105 h 1424419"/>
              <a:gd name="connsiteX15-1263" fmla="*/ 0 w 1306267"/>
              <a:gd name="connsiteY15-1264" fmla="*/ 972364 h 1424419"/>
              <a:gd name="connsiteX16-1265" fmla="*/ 2496 w 1306267"/>
              <a:gd name="connsiteY16-1266" fmla="*/ 463106 h 1424419"/>
              <a:gd name="connsiteX17-1267" fmla="*/ 2458 w 1306267"/>
              <a:gd name="connsiteY17-1268" fmla="*/ 429563 h 1424419"/>
              <a:gd name="connsiteX18-1269" fmla="*/ 75248 w 1306267"/>
              <a:gd name="connsiteY18-1270" fmla="*/ 303202 h 1424419"/>
              <a:gd name="connsiteX19-1271" fmla="*/ 106293 w 1306267"/>
              <a:gd name="connsiteY19-1272" fmla="*/ 282597 h 1424419"/>
              <a:gd name="connsiteX20-1273" fmla="*/ 541533 w 1306267"/>
              <a:gd name="connsiteY20-1274" fmla="*/ 38110 h 1424419"/>
              <a:gd name="connsiteX21-1275" fmla="*/ 653528 w 1306267"/>
              <a:gd name="connsiteY21-1276" fmla="*/ 0 h 1424419"/>
              <a:gd name="connsiteX0-1277" fmla="*/ 653528 w 1306267"/>
              <a:gd name="connsiteY0-1278" fmla="*/ 0 h 1424419"/>
              <a:gd name="connsiteX1-1279" fmla="*/ 757287 w 1306267"/>
              <a:gd name="connsiteY1-1280" fmla="*/ 32444 h 1424419"/>
              <a:gd name="connsiteX2-1281" fmla="*/ 1206876 w 1306267"/>
              <a:gd name="connsiteY2-1282" fmla="*/ 284945 h 1424419"/>
              <a:gd name="connsiteX3-1283" fmla="*/ 1237706 w 1306267"/>
              <a:gd name="connsiteY3-1284" fmla="*/ 306775 h 1424419"/>
              <a:gd name="connsiteX4-1285" fmla="*/ 1301712 w 1306267"/>
              <a:gd name="connsiteY4-1286" fmla="*/ 442384 h 1424419"/>
              <a:gd name="connsiteX5-1287" fmla="*/ 1303099 w 1306267"/>
              <a:gd name="connsiteY5-1288" fmla="*/ 495558 h 1424419"/>
              <a:gd name="connsiteX6-1289" fmla="*/ 1303099 w 1306267"/>
              <a:gd name="connsiteY6-1290" fmla="*/ 952393 h 1424419"/>
              <a:gd name="connsiteX7-1291" fmla="*/ 1305306 w 1306267"/>
              <a:gd name="connsiteY7-1292" fmla="*/ 990115 h 1424419"/>
              <a:gd name="connsiteX8-1293" fmla="*/ 1255800 w 1306267"/>
              <a:gd name="connsiteY8-1294" fmla="*/ 1142552 h 1424419"/>
              <a:gd name="connsiteX9-1295" fmla="*/ 1172881 w 1306267"/>
              <a:gd name="connsiteY9-1296" fmla="*/ 1179342 h 1424419"/>
              <a:gd name="connsiteX10-1297" fmla="*/ 792288 w 1306267"/>
              <a:gd name="connsiteY10-1298" fmla="*/ 1385653 h 1424419"/>
              <a:gd name="connsiteX11-1299" fmla="*/ 522686 w 1306267"/>
              <a:gd name="connsiteY11-1300" fmla="*/ 1384922 h 1424419"/>
              <a:gd name="connsiteX12-1301" fmla="*/ 97009 w 1306267"/>
              <a:gd name="connsiteY12-1302" fmla="*/ 1161462 h 1424419"/>
              <a:gd name="connsiteX13-1303" fmla="*/ 48904 w 1306267"/>
              <a:gd name="connsiteY13-1304" fmla="*/ 1124403 h 1424419"/>
              <a:gd name="connsiteX14-1305" fmla="*/ 667 w 1306267"/>
              <a:gd name="connsiteY14-1306" fmla="*/ 999105 h 1424419"/>
              <a:gd name="connsiteX15-1307" fmla="*/ 0 w 1306267"/>
              <a:gd name="connsiteY15-1308" fmla="*/ 972364 h 1424419"/>
              <a:gd name="connsiteX16-1309" fmla="*/ 2496 w 1306267"/>
              <a:gd name="connsiteY16-1310" fmla="*/ 463106 h 1424419"/>
              <a:gd name="connsiteX17-1311" fmla="*/ 2458 w 1306267"/>
              <a:gd name="connsiteY17-1312" fmla="*/ 429563 h 1424419"/>
              <a:gd name="connsiteX18-1313" fmla="*/ 75248 w 1306267"/>
              <a:gd name="connsiteY18-1314" fmla="*/ 303202 h 1424419"/>
              <a:gd name="connsiteX19-1315" fmla="*/ 106293 w 1306267"/>
              <a:gd name="connsiteY19-1316" fmla="*/ 282597 h 1424419"/>
              <a:gd name="connsiteX20-1317" fmla="*/ 541533 w 1306267"/>
              <a:gd name="connsiteY20-1318" fmla="*/ 38110 h 1424419"/>
              <a:gd name="connsiteX21-1319" fmla="*/ 653528 w 1306267"/>
              <a:gd name="connsiteY21-1320" fmla="*/ 0 h 1424419"/>
              <a:gd name="connsiteX0-1321" fmla="*/ 653528 w 1306267"/>
              <a:gd name="connsiteY0-1322" fmla="*/ 0 h 1424419"/>
              <a:gd name="connsiteX1-1323" fmla="*/ 757287 w 1306267"/>
              <a:gd name="connsiteY1-1324" fmla="*/ 32444 h 1424419"/>
              <a:gd name="connsiteX2-1325" fmla="*/ 1206876 w 1306267"/>
              <a:gd name="connsiteY2-1326" fmla="*/ 284945 h 1424419"/>
              <a:gd name="connsiteX3-1327" fmla="*/ 1237706 w 1306267"/>
              <a:gd name="connsiteY3-1328" fmla="*/ 306775 h 1424419"/>
              <a:gd name="connsiteX4-1329" fmla="*/ 1301712 w 1306267"/>
              <a:gd name="connsiteY4-1330" fmla="*/ 442384 h 1424419"/>
              <a:gd name="connsiteX5-1331" fmla="*/ 1303099 w 1306267"/>
              <a:gd name="connsiteY5-1332" fmla="*/ 495558 h 1424419"/>
              <a:gd name="connsiteX6-1333" fmla="*/ 1303099 w 1306267"/>
              <a:gd name="connsiteY6-1334" fmla="*/ 952393 h 1424419"/>
              <a:gd name="connsiteX7-1335" fmla="*/ 1305306 w 1306267"/>
              <a:gd name="connsiteY7-1336" fmla="*/ 990115 h 1424419"/>
              <a:gd name="connsiteX8-1337" fmla="*/ 1255800 w 1306267"/>
              <a:gd name="connsiteY8-1338" fmla="*/ 1142552 h 1424419"/>
              <a:gd name="connsiteX9-1339" fmla="*/ 1172881 w 1306267"/>
              <a:gd name="connsiteY9-1340" fmla="*/ 1179342 h 1424419"/>
              <a:gd name="connsiteX10-1341" fmla="*/ 792288 w 1306267"/>
              <a:gd name="connsiteY10-1342" fmla="*/ 1385653 h 1424419"/>
              <a:gd name="connsiteX11-1343" fmla="*/ 522686 w 1306267"/>
              <a:gd name="connsiteY11-1344" fmla="*/ 1384922 h 1424419"/>
              <a:gd name="connsiteX12-1345" fmla="*/ 97009 w 1306267"/>
              <a:gd name="connsiteY12-1346" fmla="*/ 1161462 h 1424419"/>
              <a:gd name="connsiteX13-1347" fmla="*/ 48904 w 1306267"/>
              <a:gd name="connsiteY13-1348" fmla="*/ 1124403 h 1424419"/>
              <a:gd name="connsiteX14-1349" fmla="*/ 667 w 1306267"/>
              <a:gd name="connsiteY14-1350" fmla="*/ 999105 h 1424419"/>
              <a:gd name="connsiteX15-1351" fmla="*/ 0 w 1306267"/>
              <a:gd name="connsiteY15-1352" fmla="*/ 972364 h 1424419"/>
              <a:gd name="connsiteX16-1353" fmla="*/ 2496 w 1306267"/>
              <a:gd name="connsiteY16-1354" fmla="*/ 463106 h 1424419"/>
              <a:gd name="connsiteX17-1355" fmla="*/ 2458 w 1306267"/>
              <a:gd name="connsiteY17-1356" fmla="*/ 429563 h 1424419"/>
              <a:gd name="connsiteX18-1357" fmla="*/ 75248 w 1306267"/>
              <a:gd name="connsiteY18-1358" fmla="*/ 303202 h 1424419"/>
              <a:gd name="connsiteX19-1359" fmla="*/ 106293 w 1306267"/>
              <a:gd name="connsiteY19-1360" fmla="*/ 282597 h 1424419"/>
              <a:gd name="connsiteX20-1361" fmla="*/ 541533 w 1306267"/>
              <a:gd name="connsiteY20-1362" fmla="*/ 38110 h 1424419"/>
              <a:gd name="connsiteX21-1363" fmla="*/ 653528 w 1306267"/>
              <a:gd name="connsiteY21-1364" fmla="*/ 0 h 1424419"/>
              <a:gd name="connsiteX0-1365" fmla="*/ 653528 w 1306267"/>
              <a:gd name="connsiteY0-1366" fmla="*/ 0 h 1424419"/>
              <a:gd name="connsiteX1-1367" fmla="*/ 757287 w 1306267"/>
              <a:gd name="connsiteY1-1368" fmla="*/ 32444 h 1424419"/>
              <a:gd name="connsiteX2-1369" fmla="*/ 1206876 w 1306267"/>
              <a:gd name="connsiteY2-1370" fmla="*/ 284945 h 1424419"/>
              <a:gd name="connsiteX3-1371" fmla="*/ 1237706 w 1306267"/>
              <a:gd name="connsiteY3-1372" fmla="*/ 306775 h 1424419"/>
              <a:gd name="connsiteX4-1373" fmla="*/ 1301712 w 1306267"/>
              <a:gd name="connsiteY4-1374" fmla="*/ 442384 h 1424419"/>
              <a:gd name="connsiteX5-1375" fmla="*/ 1303099 w 1306267"/>
              <a:gd name="connsiteY5-1376" fmla="*/ 495558 h 1424419"/>
              <a:gd name="connsiteX6-1377" fmla="*/ 1303099 w 1306267"/>
              <a:gd name="connsiteY6-1378" fmla="*/ 952393 h 1424419"/>
              <a:gd name="connsiteX7-1379" fmla="*/ 1305306 w 1306267"/>
              <a:gd name="connsiteY7-1380" fmla="*/ 990115 h 1424419"/>
              <a:gd name="connsiteX8-1381" fmla="*/ 1255800 w 1306267"/>
              <a:gd name="connsiteY8-1382" fmla="*/ 1142552 h 1424419"/>
              <a:gd name="connsiteX9-1383" fmla="*/ 1172881 w 1306267"/>
              <a:gd name="connsiteY9-1384" fmla="*/ 1179342 h 1424419"/>
              <a:gd name="connsiteX10-1385" fmla="*/ 792288 w 1306267"/>
              <a:gd name="connsiteY10-1386" fmla="*/ 1385653 h 1424419"/>
              <a:gd name="connsiteX11-1387" fmla="*/ 522686 w 1306267"/>
              <a:gd name="connsiteY11-1388" fmla="*/ 1384922 h 1424419"/>
              <a:gd name="connsiteX12-1389" fmla="*/ 97009 w 1306267"/>
              <a:gd name="connsiteY12-1390" fmla="*/ 1161462 h 1424419"/>
              <a:gd name="connsiteX13-1391" fmla="*/ 44843 w 1306267"/>
              <a:gd name="connsiteY13-1392" fmla="*/ 1118989 h 1424419"/>
              <a:gd name="connsiteX14-1393" fmla="*/ 667 w 1306267"/>
              <a:gd name="connsiteY14-1394" fmla="*/ 999105 h 1424419"/>
              <a:gd name="connsiteX15-1395" fmla="*/ 0 w 1306267"/>
              <a:gd name="connsiteY15-1396" fmla="*/ 972364 h 1424419"/>
              <a:gd name="connsiteX16-1397" fmla="*/ 2496 w 1306267"/>
              <a:gd name="connsiteY16-1398" fmla="*/ 463106 h 1424419"/>
              <a:gd name="connsiteX17-1399" fmla="*/ 2458 w 1306267"/>
              <a:gd name="connsiteY17-1400" fmla="*/ 429563 h 1424419"/>
              <a:gd name="connsiteX18-1401" fmla="*/ 75248 w 1306267"/>
              <a:gd name="connsiteY18-1402" fmla="*/ 303202 h 1424419"/>
              <a:gd name="connsiteX19-1403" fmla="*/ 106293 w 1306267"/>
              <a:gd name="connsiteY19-1404" fmla="*/ 282597 h 1424419"/>
              <a:gd name="connsiteX20-1405" fmla="*/ 541533 w 1306267"/>
              <a:gd name="connsiteY20-1406" fmla="*/ 38110 h 1424419"/>
              <a:gd name="connsiteX21-1407" fmla="*/ 653528 w 1306267"/>
              <a:gd name="connsiteY21-1408" fmla="*/ 0 h 1424419"/>
              <a:gd name="connsiteX0-1409" fmla="*/ 653528 w 1306267"/>
              <a:gd name="connsiteY0-1410" fmla="*/ 0 h 1424419"/>
              <a:gd name="connsiteX1-1411" fmla="*/ 757287 w 1306267"/>
              <a:gd name="connsiteY1-1412" fmla="*/ 32444 h 1424419"/>
              <a:gd name="connsiteX2-1413" fmla="*/ 1206876 w 1306267"/>
              <a:gd name="connsiteY2-1414" fmla="*/ 284945 h 1424419"/>
              <a:gd name="connsiteX3-1415" fmla="*/ 1237706 w 1306267"/>
              <a:gd name="connsiteY3-1416" fmla="*/ 306775 h 1424419"/>
              <a:gd name="connsiteX4-1417" fmla="*/ 1301712 w 1306267"/>
              <a:gd name="connsiteY4-1418" fmla="*/ 442384 h 1424419"/>
              <a:gd name="connsiteX5-1419" fmla="*/ 1303099 w 1306267"/>
              <a:gd name="connsiteY5-1420" fmla="*/ 495558 h 1424419"/>
              <a:gd name="connsiteX6-1421" fmla="*/ 1303099 w 1306267"/>
              <a:gd name="connsiteY6-1422" fmla="*/ 952393 h 1424419"/>
              <a:gd name="connsiteX7-1423" fmla="*/ 1305306 w 1306267"/>
              <a:gd name="connsiteY7-1424" fmla="*/ 990115 h 1424419"/>
              <a:gd name="connsiteX8-1425" fmla="*/ 1255800 w 1306267"/>
              <a:gd name="connsiteY8-1426" fmla="*/ 1142552 h 1424419"/>
              <a:gd name="connsiteX9-1427" fmla="*/ 1172881 w 1306267"/>
              <a:gd name="connsiteY9-1428" fmla="*/ 1179342 h 1424419"/>
              <a:gd name="connsiteX10-1429" fmla="*/ 792288 w 1306267"/>
              <a:gd name="connsiteY10-1430" fmla="*/ 1385653 h 1424419"/>
              <a:gd name="connsiteX11-1431" fmla="*/ 522686 w 1306267"/>
              <a:gd name="connsiteY11-1432" fmla="*/ 1384922 h 1424419"/>
              <a:gd name="connsiteX12-1433" fmla="*/ 97009 w 1306267"/>
              <a:gd name="connsiteY12-1434" fmla="*/ 1161462 h 1424419"/>
              <a:gd name="connsiteX13-1435" fmla="*/ 44843 w 1306267"/>
              <a:gd name="connsiteY13-1436" fmla="*/ 1118989 h 1424419"/>
              <a:gd name="connsiteX14-1437" fmla="*/ 667 w 1306267"/>
              <a:gd name="connsiteY14-1438" fmla="*/ 999105 h 1424419"/>
              <a:gd name="connsiteX15-1439" fmla="*/ 0 w 1306267"/>
              <a:gd name="connsiteY15-1440" fmla="*/ 972364 h 1424419"/>
              <a:gd name="connsiteX16-1441" fmla="*/ 2496 w 1306267"/>
              <a:gd name="connsiteY16-1442" fmla="*/ 463106 h 1424419"/>
              <a:gd name="connsiteX17-1443" fmla="*/ 2458 w 1306267"/>
              <a:gd name="connsiteY17-1444" fmla="*/ 429563 h 1424419"/>
              <a:gd name="connsiteX18-1445" fmla="*/ 75248 w 1306267"/>
              <a:gd name="connsiteY18-1446" fmla="*/ 303202 h 1424419"/>
              <a:gd name="connsiteX19-1447" fmla="*/ 106293 w 1306267"/>
              <a:gd name="connsiteY19-1448" fmla="*/ 282597 h 1424419"/>
              <a:gd name="connsiteX20-1449" fmla="*/ 541533 w 1306267"/>
              <a:gd name="connsiteY20-1450" fmla="*/ 38110 h 1424419"/>
              <a:gd name="connsiteX21-1451" fmla="*/ 653528 w 1306267"/>
              <a:gd name="connsiteY21-1452" fmla="*/ 0 h 1424419"/>
              <a:gd name="connsiteX0-1453" fmla="*/ 653528 w 1306267"/>
              <a:gd name="connsiteY0-1454" fmla="*/ 0 h 1424419"/>
              <a:gd name="connsiteX1-1455" fmla="*/ 757287 w 1306267"/>
              <a:gd name="connsiteY1-1456" fmla="*/ 32444 h 1424419"/>
              <a:gd name="connsiteX2-1457" fmla="*/ 1206876 w 1306267"/>
              <a:gd name="connsiteY2-1458" fmla="*/ 284945 h 1424419"/>
              <a:gd name="connsiteX3-1459" fmla="*/ 1237706 w 1306267"/>
              <a:gd name="connsiteY3-1460" fmla="*/ 306775 h 1424419"/>
              <a:gd name="connsiteX4-1461" fmla="*/ 1301712 w 1306267"/>
              <a:gd name="connsiteY4-1462" fmla="*/ 442384 h 1424419"/>
              <a:gd name="connsiteX5-1463" fmla="*/ 1303099 w 1306267"/>
              <a:gd name="connsiteY5-1464" fmla="*/ 495558 h 1424419"/>
              <a:gd name="connsiteX6-1465" fmla="*/ 1303099 w 1306267"/>
              <a:gd name="connsiteY6-1466" fmla="*/ 952393 h 1424419"/>
              <a:gd name="connsiteX7-1467" fmla="*/ 1305306 w 1306267"/>
              <a:gd name="connsiteY7-1468" fmla="*/ 990115 h 1424419"/>
              <a:gd name="connsiteX8-1469" fmla="*/ 1255800 w 1306267"/>
              <a:gd name="connsiteY8-1470" fmla="*/ 1142552 h 1424419"/>
              <a:gd name="connsiteX9-1471" fmla="*/ 1172881 w 1306267"/>
              <a:gd name="connsiteY9-1472" fmla="*/ 1179342 h 1424419"/>
              <a:gd name="connsiteX10-1473" fmla="*/ 792288 w 1306267"/>
              <a:gd name="connsiteY10-1474" fmla="*/ 1385653 h 1424419"/>
              <a:gd name="connsiteX11-1475" fmla="*/ 522686 w 1306267"/>
              <a:gd name="connsiteY11-1476" fmla="*/ 1384922 h 1424419"/>
              <a:gd name="connsiteX12-1477" fmla="*/ 97009 w 1306267"/>
              <a:gd name="connsiteY12-1478" fmla="*/ 1161462 h 1424419"/>
              <a:gd name="connsiteX13-1479" fmla="*/ 44843 w 1306267"/>
              <a:gd name="connsiteY13-1480" fmla="*/ 1118989 h 1424419"/>
              <a:gd name="connsiteX14-1481" fmla="*/ 667 w 1306267"/>
              <a:gd name="connsiteY14-1482" fmla="*/ 999105 h 1424419"/>
              <a:gd name="connsiteX15-1483" fmla="*/ 0 w 1306267"/>
              <a:gd name="connsiteY15-1484" fmla="*/ 972364 h 1424419"/>
              <a:gd name="connsiteX16-1485" fmla="*/ 2496 w 1306267"/>
              <a:gd name="connsiteY16-1486" fmla="*/ 463106 h 1424419"/>
              <a:gd name="connsiteX17-1487" fmla="*/ 2458 w 1306267"/>
              <a:gd name="connsiteY17-1488" fmla="*/ 429563 h 1424419"/>
              <a:gd name="connsiteX18-1489" fmla="*/ 75248 w 1306267"/>
              <a:gd name="connsiteY18-1490" fmla="*/ 303202 h 1424419"/>
              <a:gd name="connsiteX19-1491" fmla="*/ 106293 w 1306267"/>
              <a:gd name="connsiteY19-1492" fmla="*/ 282597 h 1424419"/>
              <a:gd name="connsiteX20-1493" fmla="*/ 541533 w 1306267"/>
              <a:gd name="connsiteY20-1494" fmla="*/ 38110 h 1424419"/>
              <a:gd name="connsiteX21-1495" fmla="*/ 653528 w 1306267"/>
              <a:gd name="connsiteY21-1496" fmla="*/ 0 h 1424419"/>
              <a:gd name="connsiteX0-1497" fmla="*/ 653528 w 1306267"/>
              <a:gd name="connsiteY0-1498" fmla="*/ 0 h 1424419"/>
              <a:gd name="connsiteX1-1499" fmla="*/ 757287 w 1306267"/>
              <a:gd name="connsiteY1-1500" fmla="*/ 32444 h 1424419"/>
              <a:gd name="connsiteX2-1501" fmla="*/ 1206876 w 1306267"/>
              <a:gd name="connsiteY2-1502" fmla="*/ 284945 h 1424419"/>
              <a:gd name="connsiteX3-1503" fmla="*/ 1237706 w 1306267"/>
              <a:gd name="connsiteY3-1504" fmla="*/ 306775 h 1424419"/>
              <a:gd name="connsiteX4-1505" fmla="*/ 1301712 w 1306267"/>
              <a:gd name="connsiteY4-1506" fmla="*/ 442384 h 1424419"/>
              <a:gd name="connsiteX5-1507" fmla="*/ 1303099 w 1306267"/>
              <a:gd name="connsiteY5-1508" fmla="*/ 495558 h 1424419"/>
              <a:gd name="connsiteX6-1509" fmla="*/ 1303099 w 1306267"/>
              <a:gd name="connsiteY6-1510" fmla="*/ 952393 h 1424419"/>
              <a:gd name="connsiteX7-1511" fmla="*/ 1305306 w 1306267"/>
              <a:gd name="connsiteY7-1512" fmla="*/ 990115 h 1424419"/>
              <a:gd name="connsiteX8-1513" fmla="*/ 1255800 w 1306267"/>
              <a:gd name="connsiteY8-1514" fmla="*/ 1142552 h 1424419"/>
              <a:gd name="connsiteX9-1515" fmla="*/ 1172881 w 1306267"/>
              <a:gd name="connsiteY9-1516" fmla="*/ 1179342 h 1424419"/>
              <a:gd name="connsiteX10-1517" fmla="*/ 792288 w 1306267"/>
              <a:gd name="connsiteY10-1518" fmla="*/ 1385653 h 1424419"/>
              <a:gd name="connsiteX11-1519" fmla="*/ 522686 w 1306267"/>
              <a:gd name="connsiteY11-1520" fmla="*/ 1384922 h 1424419"/>
              <a:gd name="connsiteX12-1521" fmla="*/ 94302 w 1306267"/>
              <a:gd name="connsiteY12-1522" fmla="*/ 1158755 h 1424419"/>
              <a:gd name="connsiteX13-1523" fmla="*/ 44843 w 1306267"/>
              <a:gd name="connsiteY13-1524" fmla="*/ 1118989 h 1424419"/>
              <a:gd name="connsiteX14-1525" fmla="*/ 667 w 1306267"/>
              <a:gd name="connsiteY14-1526" fmla="*/ 999105 h 1424419"/>
              <a:gd name="connsiteX15-1527" fmla="*/ 0 w 1306267"/>
              <a:gd name="connsiteY15-1528" fmla="*/ 972364 h 1424419"/>
              <a:gd name="connsiteX16-1529" fmla="*/ 2496 w 1306267"/>
              <a:gd name="connsiteY16-1530" fmla="*/ 463106 h 1424419"/>
              <a:gd name="connsiteX17-1531" fmla="*/ 2458 w 1306267"/>
              <a:gd name="connsiteY17-1532" fmla="*/ 429563 h 1424419"/>
              <a:gd name="connsiteX18-1533" fmla="*/ 75248 w 1306267"/>
              <a:gd name="connsiteY18-1534" fmla="*/ 303202 h 1424419"/>
              <a:gd name="connsiteX19-1535" fmla="*/ 106293 w 1306267"/>
              <a:gd name="connsiteY19-1536" fmla="*/ 282597 h 1424419"/>
              <a:gd name="connsiteX20-1537" fmla="*/ 541533 w 1306267"/>
              <a:gd name="connsiteY20-1538" fmla="*/ 38110 h 1424419"/>
              <a:gd name="connsiteX21-1539" fmla="*/ 653528 w 1306267"/>
              <a:gd name="connsiteY21-1540" fmla="*/ 0 h 1424419"/>
              <a:gd name="connsiteX0-1541" fmla="*/ 653528 w 1306267"/>
              <a:gd name="connsiteY0-1542" fmla="*/ 0 h 1424419"/>
              <a:gd name="connsiteX1-1543" fmla="*/ 757287 w 1306267"/>
              <a:gd name="connsiteY1-1544" fmla="*/ 32444 h 1424419"/>
              <a:gd name="connsiteX2-1545" fmla="*/ 1206876 w 1306267"/>
              <a:gd name="connsiteY2-1546" fmla="*/ 284945 h 1424419"/>
              <a:gd name="connsiteX3-1547" fmla="*/ 1237706 w 1306267"/>
              <a:gd name="connsiteY3-1548" fmla="*/ 306775 h 1424419"/>
              <a:gd name="connsiteX4-1549" fmla="*/ 1301712 w 1306267"/>
              <a:gd name="connsiteY4-1550" fmla="*/ 442384 h 1424419"/>
              <a:gd name="connsiteX5-1551" fmla="*/ 1303099 w 1306267"/>
              <a:gd name="connsiteY5-1552" fmla="*/ 495558 h 1424419"/>
              <a:gd name="connsiteX6-1553" fmla="*/ 1303099 w 1306267"/>
              <a:gd name="connsiteY6-1554" fmla="*/ 952393 h 1424419"/>
              <a:gd name="connsiteX7-1555" fmla="*/ 1305306 w 1306267"/>
              <a:gd name="connsiteY7-1556" fmla="*/ 990115 h 1424419"/>
              <a:gd name="connsiteX8-1557" fmla="*/ 1255800 w 1306267"/>
              <a:gd name="connsiteY8-1558" fmla="*/ 1142552 h 1424419"/>
              <a:gd name="connsiteX9-1559" fmla="*/ 1172881 w 1306267"/>
              <a:gd name="connsiteY9-1560" fmla="*/ 1179342 h 1424419"/>
              <a:gd name="connsiteX10-1561" fmla="*/ 792288 w 1306267"/>
              <a:gd name="connsiteY10-1562" fmla="*/ 1385653 h 1424419"/>
              <a:gd name="connsiteX11-1563" fmla="*/ 522686 w 1306267"/>
              <a:gd name="connsiteY11-1564" fmla="*/ 1384922 h 1424419"/>
              <a:gd name="connsiteX12-1565" fmla="*/ 94302 w 1306267"/>
              <a:gd name="connsiteY12-1566" fmla="*/ 1158755 h 1424419"/>
              <a:gd name="connsiteX13-1567" fmla="*/ 39429 w 1306267"/>
              <a:gd name="connsiteY13-1568" fmla="*/ 1117635 h 1424419"/>
              <a:gd name="connsiteX14-1569" fmla="*/ 667 w 1306267"/>
              <a:gd name="connsiteY14-1570" fmla="*/ 999105 h 1424419"/>
              <a:gd name="connsiteX15-1571" fmla="*/ 0 w 1306267"/>
              <a:gd name="connsiteY15-1572" fmla="*/ 972364 h 1424419"/>
              <a:gd name="connsiteX16-1573" fmla="*/ 2496 w 1306267"/>
              <a:gd name="connsiteY16-1574" fmla="*/ 463106 h 1424419"/>
              <a:gd name="connsiteX17-1575" fmla="*/ 2458 w 1306267"/>
              <a:gd name="connsiteY17-1576" fmla="*/ 429563 h 1424419"/>
              <a:gd name="connsiteX18-1577" fmla="*/ 75248 w 1306267"/>
              <a:gd name="connsiteY18-1578" fmla="*/ 303202 h 1424419"/>
              <a:gd name="connsiteX19-1579" fmla="*/ 106293 w 1306267"/>
              <a:gd name="connsiteY19-1580" fmla="*/ 282597 h 1424419"/>
              <a:gd name="connsiteX20-1581" fmla="*/ 541533 w 1306267"/>
              <a:gd name="connsiteY20-1582" fmla="*/ 38110 h 1424419"/>
              <a:gd name="connsiteX21-1583" fmla="*/ 653528 w 1306267"/>
              <a:gd name="connsiteY21-1584" fmla="*/ 0 h 1424419"/>
              <a:gd name="connsiteX0-1585" fmla="*/ 653528 w 1305333"/>
              <a:gd name="connsiteY0-1586" fmla="*/ 0 h 1424419"/>
              <a:gd name="connsiteX1-1587" fmla="*/ 757287 w 1305333"/>
              <a:gd name="connsiteY1-1588" fmla="*/ 32444 h 1424419"/>
              <a:gd name="connsiteX2-1589" fmla="*/ 1206876 w 1305333"/>
              <a:gd name="connsiteY2-1590" fmla="*/ 284945 h 1424419"/>
              <a:gd name="connsiteX3-1591" fmla="*/ 1237706 w 1305333"/>
              <a:gd name="connsiteY3-1592" fmla="*/ 306775 h 1424419"/>
              <a:gd name="connsiteX4-1593" fmla="*/ 1301712 w 1305333"/>
              <a:gd name="connsiteY4-1594" fmla="*/ 442384 h 1424419"/>
              <a:gd name="connsiteX5-1595" fmla="*/ 1303099 w 1305333"/>
              <a:gd name="connsiteY5-1596" fmla="*/ 495558 h 1424419"/>
              <a:gd name="connsiteX6-1597" fmla="*/ 1303099 w 1305333"/>
              <a:gd name="connsiteY6-1598" fmla="*/ 952393 h 1424419"/>
              <a:gd name="connsiteX7-1599" fmla="*/ 1305306 w 1305333"/>
              <a:gd name="connsiteY7-1600" fmla="*/ 990115 h 1424419"/>
              <a:gd name="connsiteX8-1601" fmla="*/ 1227376 w 1305333"/>
              <a:gd name="connsiteY8-1602" fmla="*/ 1152027 h 1424419"/>
              <a:gd name="connsiteX9-1603" fmla="*/ 1172881 w 1305333"/>
              <a:gd name="connsiteY9-1604" fmla="*/ 1179342 h 1424419"/>
              <a:gd name="connsiteX10-1605" fmla="*/ 792288 w 1305333"/>
              <a:gd name="connsiteY10-1606" fmla="*/ 1385653 h 1424419"/>
              <a:gd name="connsiteX11-1607" fmla="*/ 522686 w 1305333"/>
              <a:gd name="connsiteY11-1608" fmla="*/ 1384922 h 1424419"/>
              <a:gd name="connsiteX12-1609" fmla="*/ 94302 w 1305333"/>
              <a:gd name="connsiteY12-1610" fmla="*/ 1158755 h 1424419"/>
              <a:gd name="connsiteX13-1611" fmla="*/ 39429 w 1305333"/>
              <a:gd name="connsiteY13-1612" fmla="*/ 1117635 h 1424419"/>
              <a:gd name="connsiteX14-1613" fmla="*/ 667 w 1305333"/>
              <a:gd name="connsiteY14-1614" fmla="*/ 999105 h 1424419"/>
              <a:gd name="connsiteX15-1615" fmla="*/ 0 w 1305333"/>
              <a:gd name="connsiteY15-1616" fmla="*/ 972364 h 1424419"/>
              <a:gd name="connsiteX16-1617" fmla="*/ 2496 w 1305333"/>
              <a:gd name="connsiteY16-1618" fmla="*/ 463106 h 1424419"/>
              <a:gd name="connsiteX17-1619" fmla="*/ 2458 w 1305333"/>
              <a:gd name="connsiteY17-1620" fmla="*/ 429563 h 1424419"/>
              <a:gd name="connsiteX18-1621" fmla="*/ 75248 w 1305333"/>
              <a:gd name="connsiteY18-1622" fmla="*/ 303202 h 1424419"/>
              <a:gd name="connsiteX19-1623" fmla="*/ 106293 w 1305333"/>
              <a:gd name="connsiteY19-1624" fmla="*/ 282597 h 1424419"/>
              <a:gd name="connsiteX20-1625" fmla="*/ 541533 w 1305333"/>
              <a:gd name="connsiteY20-1626" fmla="*/ 38110 h 1424419"/>
              <a:gd name="connsiteX21-1627" fmla="*/ 653528 w 1305333"/>
              <a:gd name="connsiteY21-1628" fmla="*/ 0 h 1424419"/>
              <a:gd name="connsiteX0-1629" fmla="*/ 653528 w 1305333"/>
              <a:gd name="connsiteY0-1630" fmla="*/ 0 h 1424419"/>
              <a:gd name="connsiteX1-1631" fmla="*/ 757287 w 1305333"/>
              <a:gd name="connsiteY1-1632" fmla="*/ 32444 h 1424419"/>
              <a:gd name="connsiteX2-1633" fmla="*/ 1206876 w 1305333"/>
              <a:gd name="connsiteY2-1634" fmla="*/ 284945 h 1424419"/>
              <a:gd name="connsiteX3-1635" fmla="*/ 1237706 w 1305333"/>
              <a:gd name="connsiteY3-1636" fmla="*/ 306775 h 1424419"/>
              <a:gd name="connsiteX4-1637" fmla="*/ 1301712 w 1305333"/>
              <a:gd name="connsiteY4-1638" fmla="*/ 442384 h 1424419"/>
              <a:gd name="connsiteX5-1639" fmla="*/ 1303099 w 1305333"/>
              <a:gd name="connsiteY5-1640" fmla="*/ 495558 h 1424419"/>
              <a:gd name="connsiteX6-1641" fmla="*/ 1303099 w 1305333"/>
              <a:gd name="connsiteY6-1642" fmla="*/ 952393 h 1424419"/>
              <a:gd name="connsiteX7-1643" fmla="*/ 1302599 w 1305333"/>
              <a:gd name="connsiteY7-1644" fmla="*/ 1003650 h 1424419"/>
              <a:gd name="connsiteX8-1645" fmla="*/ 1227376 w 1305333"/>
              <a:gd name="connsiteY8-1646" fmla="*/ 1152027 h 1424419"/>
              <a:gd name="connsiteX9-1647" fmla="*/ 1172881 w 1305333"/>
              <a:gd name="connsiteY9-1648" fmla="*/ 1179342 h 1424419"/>
              <a:gd name="connsiteX10-1649" fmla="*/ 792288 w 1305333"/>
              <a:gd name="connsiteY10-1650" fmla="*/ 1385653 h 1424419"/>
              <a:gd name="connsiteX11-1651" fmla="*/ 522686 w 1305333"/>
              <a:gd name="connsiteY11-1652" fmla="*/ 1384922 h 1424419"/>
              <a:gd name="connsiteX12-1653" fmla="*/ 94302 w 1305333"/>
              <a:gd name="connsiteY12-1654" fmla="*/ 1158755 h 1424419"/>
              <a:gd name="connsiteX13-1655" fmla="*/ 39429 w 1305333"/>
              <a:gd name="connsiteY13-1656" fmla="*/ 1117635 h 1424419"/>
              <a:gd name="connsiteX14-1657" fmla="*/ 667 w 1305333"/>
              <a:gd name="connsiteY14-1658" fmla="*/ 999105 h 1424419"/>
              <a:gd name="connsiteX15-1659" fmla="*/ 0 w 1305333"/>
              <a:gd name="connsiteY15-1660" fmla="*/ 972364 h 1424419"/>
              <a:gd name="connsiteX16-1661" fmla="*/ 2496 w 1305333"/>
              <a:gd name="connsiteY16-1662" fmla="*/ 463106 h 1424419"/>
              <a:gd name="connsiteX17-1663" fmla="*/ 2458 w 1305333"/>
              <a:gd name="connsiteY17-1664" fmla="*/ 429563 h 1424419"/>
              <a:gd name="connsiteX18-1665" fmla="*/ 75248 w 1305333"/>
              <a:gd name="connsiteY18-1666" fmla="*/ 303202 h 1424419"/>
              <a:gd name="connsiteX19-1667" fmla="*/ 106293 w 1305333"/>
              <a:gd name="connsiteY19-1668" fmla="*/ 282597 h 1424419"/>
              <a:gd name="connsiteX20-1669" fmla="*/ 541533 w 1305333"/>
              <a:gd name="connsiteY20-1670" fmla="*/ 38110 h 1424419"/>
              <a:gd name="connsiteX21-1671" fmla="*/ 653528 w 1305333"/>
              <a:gd name="connsiteY21-1672" fmla="*/ 0 h 1424419"/>
              <a:gd name="connsiteX0-1673" fmla="*/ 653528 w 1305080"/>
              <a:gd name="connsiteY0-1674" fmla="*/ 0 h 1424419"/>
              <a:gd name="connsiteX1-1675" fmla="*/ 757287 w 1305080"/>
              <a:gd name="connsiteY1-1676" fmla="*/ 32444 h 1424419"/>
              <a:gd name="connsiteX2-1677" fmla="*/ 1206876 w 1305080"/>
              <a:gd name="connsiteY2-1678" fmla="*/ 284945 h 1424419"/>
              <a:gd name="connsiteX3-1679" fmla="*/ 1237706 w 1305080"/>
              <a:gd name="connsiteY3-1680" fmla="*/ 306775 h 1424419"/>
              <a:gd name="connsiteX4-1681" fmla="*/ 1301712 w 1305080"/>
              <a:gd name="connsiteY4-1682" fmla="*/ 442384 h 1424419"/>
              <a:gd name="connsiteX5-1683" fmla="*/ 1303099 w 1305080"/>
              <a:gd name="connsiteY5-1684" fmla="*/ 495558 h 1424419"/>
              <a:gd name="connsiteX6-1685" fmla="*/ 1301746 w 1305080"/>
              <a:gd name="connsiteY6-1686" fmla="*/ 953747 h 1424419"/>
              <a:gd name="connsiteX7-1687" fmla="*/ 1302599 w 1305080"/>
              <a:gd name="connsiteY7-1688" fmla="*/ 1003650 h 1424419"/>
              <a:gd name="connsiteX8-1689" fmla="*/ 1227376 w 1305080"/>
              <a:gd name="connsiteY8-1690" fmla="*/ 1152027 h 1424419"/>
              <a:gd name="connsiteX9-1691" fmla="*/ 1172881 w 1305080"/>
              <a:gd name="connsiteY9-1692" fmla="*/ 1179342 h 1424419"/>
              <a:gd name="connsiteX10-1693" fmla="*/ 792288 w 1305080"/>
              <a:gd name="connsiteY10-1694" fmla="*/ 1385653 h 1424419"/>
              <a:gd name="connsiteX11-1695" fmla="*/ 522686 w 1305080"/>
              <a:gd name="connsiteY11-1696" fmla="*/ 1384922 h 1424419"/>
              <a:gd name="connsiteX12-1697" fmla="*/ 94302 w 1305080"/>
              <a:gd name="connsiteY12-1698" fmla="*/ 1158755 h 1424419"/>
              <a:gd name="connsiteX13-1699" fmla="*/ 39429 w 1305080"/>
              <a:gd name="connsiteY13-1700" fmla="*/ 1117635 h 1424419"/>
              <a:gd name="connsiteX14-1701" fmla="*/ 667 w 1305080"/>
              <a:gd name="connsiteY14-1702" fmla="*/ 999105 h 1424419"/>
              <a:gd name="connsiteX15-1703" fmla="*/ 0 w 1305080"/>
              <a:gd name="connsiteY15-1704" fmla="*/ 972364 h 1424419"/>
              <a:gd name="connsiteX16-1705" fmla="*/ 2496 w 1305080"/>
              <a:gd name="connsiteY16-1706" fmla="*/ 463106 h 1424419"/>
              <a:gd name="connsiteX17-1707" fmla="*/ 2458 w 1305080"/>
              <a:gd name="connsiteY17-1708" fmla="*/ 429563 h 1424419"/>
              <a:gd name="connsiteX18-1709" fmla="*/ 75248 w 1305080"/>
              <a:gd name="connsiteY18-1710" fmla="*/ 303202 h 1424419"/>
              <a:gd name="connsiteX19-1711" fmla="*/ 106293 w 1305080"/>
              <a:gd name="connsiteY19-1712" fmla="*/ 282597 h 1424419"/>
              <a:gd name="connsiteX20-1713" fmla="*/ 541533 w 1305080"/>
              <a:gd name="connsiteY20-1714" fmla="*/ 38110 h 1424419"/>
              <a:gd name="connsiteX21-1715" fmla="*/ 653528 w 1305080"/>
              <a:gd name="connsiteY21-1716" fmla="*/ 0 h 1424419"/>
              <a:gd name="connsiteX0-1717" fmla="*/ 653528 w 1305299"/>
              <a:gd name="connsiteY0-1718" fmla="*/ 0 h 1424419"/>
              <a:gd name="connsiteX1-1719" fmla="*/ 757287 w 1305299"/>
              <a:gd name="connsiteY1-1720" fmla="*/ 32444 h 1424419"/>
              <a:gd name="connsiteX2-1721" fmla="*/ 1206876 w 1305299"/>
              <a:gd name="connsiteY2-1722" fmla="*/ 284945 h 1424419"/>
              <a:gd name="connsiteX3-1723" fmla="*/ 1237706 w 1305299"/>
              <a:gd name="connsiteY3-1724" fmla="*/ 306775 h 1424419"/>
              <a:gd name="connsiteX4-1725" fmla="*/ 1301712 w 1305299"/>
              <a:gd name="connsiteY4-1726" fmla="*/ 442384 h 1424419"/>
              <a:gd name="connsiteX5-1727" fmla="*/ 1303099 w 1305299"/>
              <a:gd name="connsiteY5-1728" fmla="*/ 495558 h 1424419"/>
              <a:gd name="connsiteX6-1729" fmla="*/ 1301746 w 1305299"/>
              <a:gd name="connsiteY6-1730" fmla="*/ 953747 h 1424419"/>
              <a:gd name="connsiteX7-1731" fmla="*/ 1302599 w 1305299"/>
              <a:gd name="connsiteY7-1732" fmla="*/ 1003650 h 1424419"/>
              <a:gd name="connsiteX8-1733" fmla="*/ 1227376 w 1305299"/>
              <a:gd name="connsiteY8-1734" fmla="*/ 1152027 h 1424419"/>
              <a:gd name="connsiteX9-1735" fmla="*/ 1172881 w 1305299"/>
              <a:gd name="connsiteY9-1736" fmla="*/ 1179342 h 1424419"/>
              <a:gd name="connsiteX10-1737" fmla="*/ 792288 w 1305299"/>
              <a:gd name="connsiteY10-1738" fmla="*/ 1385653 h 1424419"/>
              <a:gd name="connsiteX11-1739" fmla="*/ 522686 w 1305299"/>
              <a:gd name="connsiteY11-1740" fmla="*/ 1384922 h 1424419"/>
              <a:gd name="connsiteX12-1741" fmla="*/ 94302 w 1305299"/>
              <a:gd name="connsiteY12-1742" fmla="*/ 1158755 h 1424419"/>
              <a:gd name="connsiteX13-1743" fmla="*/ 39429 w 1305299"/>
              <a:gd name="connsiteY13-1744" fmla="*/ 1117635 h 1424419"/>
              <a:gd name="connsiteX14-1745" fmla="*/ 667 w 1305299"/>
              <a:gd name="connsiteY14-1746" fmla="*/ 999105 h 1424419"/>
              <a:gd name="connsiteX15-1747" fmla="*/ 0 w 1305299"/>
              <a:gd name="connsiteY15-1748" fmla="*/ 972364 h 1424419"/>
              <a:gd name="connsiteX16-1749" fmla="*/ 2496 w 1305299"/>
              <a:gd name="connsiteY16-1750" fmla="*/ 463106 h 1424419"/>
              <a:gd name="connsiteX17-1751" fmla="*/ 2458 w 1305299"/>
              <a:gd name="connsiteY17-1752" fmla="*/ 429563 h 1424419"/>
              <a:gd name="connsiteX18-1753" fmla="*/ 75248 w 1305299"/>
              <a:gd name="connsiteY18-1754" fmla="*/ 303202 h 1424419"/>
              <a:gd name="connsiteX19-1755" fmla="*/ 106293 w 1305299"/>
              <a:gd name="connsiteY19-1756" fmla="*/ 282597 h 1424419"/>
              <a:gd name="connsiteX20-1757" fmla="*/ 541533 w 1305299"/>
              <a:gd name="connsiteY20-1758" fmla="*/ 38110 h 1424419"/>
              <a:gd name="connsiteX21-1759" fmla="*/ 653528 w 1305299"/>
              <a:gd name="connsiteY21-1760" fmla="*/ 0 h 1424419"/>
              <a:gd name="connsiteX0-1761" fmla="*/ 653528 w 1306646"/>
              <a:gd name="connsiteY0-1762" fmla="*/ 0 h 1424419"/>
              <a:gd name="connsiteX1-1763" fmla="*/ 757287 w 1306646"/>
              <a:gd name="connsiteY1-1764" fmla="*/ 32444 h 1424419"/>
              <a:gd name="connsiteX2-1765" fmla="*/ 1206876 w 1306646"/>
              <a:gd name="connsiteY2-1766" fmla="*/ 284945 h 1424419"/>
              <a:gd name="connsiteX3-1767" fmla="*/ 1237706 w 1306646"/>
              <a:gd name="connsiteY3-1768" fmla="*/ 306775 h 1424419"/>
              <a:gd name="connsiteX4-1769" fmla="*/ 1301712 w 1306646"/>
              <a:gd name="connsiteY4-1770" fmla="*/ 442384 h 1424419"/>
              <a:gd name="connsiteX5-1771" fmla="*/ 1303099 w 1306646"/>
              <a:gd name="connsiteY5-1772" fmla="*/ 495558 h 1424419"/>
              <a:gd name="connsiteX6-1773" fmla="*/ 1301746 w 1306646"/>
              <a:gd name="connsiteY6-1774" fmla="*/ 953747 h 1424419"/>
              <a:gd name="connsiteX7-1775" fmla="*/ 1302599 w 1306646"/>
              <a:gd name="connsiteY7-1776" fmla="*/ 1003650 h 1424419"/>
              <a:gd name="connsiteX8-1777" fmla="*/ 1227376 w 1306646"/>
              <a:gd name="connsiteY8-1778" fmla="*/ 1152027 h 1424419"/>
              <a:gd name="connsiteX9-1779" fmla="*/ 1172881 w 1306646"/>
              <a:gd name="connsiteY9-1780" fmla="*/ 1179342 h 1424419"/>
              <a:gd name="connsiteX10-1781" fmla="*/ 792288 w 1306646"/>
              <a:gd name="connsiteY10-1782" fmla="*/ 1385653 h 1424419"/>
              <a:gd name="connsiteX11-1783" fmla="*/ 522686 w 1306646"/>
              <a:gd name="connsiteY11-1784" fmla="*/ 1384922 h 1424419"/>
              <a:gd name="connsiteX12-1785" fmla="*/ 94302 w 1306646"/>
              <a:gd name="connsiteY12-1786" fmla="*/ 1158755 h 1424419"/>
              <a:gd name="connsiteX13-1787" fmla="*/ 39429 w 1306646"/>
              <a:gd name="connsiteY13-1788" fmla="*/ 1117635 h 1424419"/>
              <a:gd name="connsiteX14-1789" fmla="*/ 667 w 1306646"/>
              <a:gd name="connsiteY14-1790" fmla="*/ 999105 h 1424419"/>
              <a:gd name="connsiteX15-1791" fmla="*/ 0 w 1306646"/>
              <a:gd name="connsiteY15-1792" fmla="*/ 972364 h 1424419"/>
              <a:gd name="connsiteX16-1793" fmla="*/ 2496 w 1306646"/>
              <a:gd name="connsiteY16-1794" fmla="*/ 463106 h 1424419"/>
              <a:gd name="connsiteX17-1795" fmla="*/ 2458 w 1306646"/>
              <a:gd name="connsiteY17-1796" fmla="*/ 429563 h 1424419"/>
              <a:gd name="connsiteX18-1797" fmla="*/ 75248 w 1306646"/>
              <a:gd name="connsiteY18-1798" fmla="*/ 303202 h 1424419"/>
              <a:gd name="connsiteX19-1799" fmla="*/ 106293 w 1306646"/>
              <a:gd name="connsiteY19-1800" fmla="*/ 282597 h 1424419"/>
              <a:gd name="connsiteX20-1801" fmla="*/ 541533 w 1306646"/>
              <a:gd name="connsiteY20-1802" fmla="*/ 38110 h 1424419"/>
              <a:gd name="connsiteX21-1803" fmla="*/ 653528 w 1306646"/>
              <a:gd name="connsiteY21-1804" fmla="*/ 0 h 1424419"/>
              <a:gd name="connsiteX0-1805" fmla="*/ 653528 w 1305299"/>
              <a:gd name="connsiteY0-1806" fmla="*/ 0 h 1424419"/>
              <a:gd name="connsiteX1-1807" fmla="*/ 757287 w 1305299"/>
              <a:gd name="connsiteY1-1808" fmla="*/ 32444 h 1424419"/>
              <a:gd name="connsiteX2-1809" fmla="*/ 1206876 w 1305299"/>
              <a:gd name="connsiteY2-1810" fmla="*/ 284945 h 1424419"/>
              <a:gd name="connsiteX3-1811" fmla="*/ 1237706 w 1305299"/>
              <a:gd name="connsiteY3-1812" fmla="*/ 306775 h 1424419"/>
              <a:gd name="connsiteX4-1813" fmla="*/ 1301712 w 1305299"/>
              <a:gd name="connsiteY4-1814" fmla="*/ 442384 h 1424419"/>
              <a:gd name="connsiteX5-1815" fmla="*/ 1303099 w 1305299"/>
              <a:gd name="connsiteY5-1816" fmla="*/ 495558 h 1424419"/>
              <a:gd name="connsiteX6-1817" fmla="*/ 1301746 w 1305299"/>
              <a:gd name="connsiteY6-1818" fmla="*/ 953747 h 1424419"/>
              <a:gd name="connsiteX7-1819" fmla="*/ 1302599 w 1305299"/>
              <a:gd name="connsiteY7-1820" fmla="*/ 1003650 h 1424419"/>
              <a:gd name="connsiteX8-1821" fmla="*/ 1227376 w 1305299"/>
              <a:gd name="connsiteY8-1822" fmla="*/ 1152027 h 1424419"/>
              <a:gd name="connsiteX9-1823" fmla="*/ 1172881 w 1305299"/>
              <a:gd name="connsiteY9-1824" fmla="*/ 1179342 h 1424419"/>
              <a:gd name="connsiteX10-1825" fmla="*/ 792288 w 1305299"/>
              <a:gd name="connsiteY10-1826" fmla="*/ 1385653 h 1424419"/>
              <a:gd name="connsiteX11-1827" fmla="*/ 522686 w 1305299"/>
              <a:gd name="connsiteY11-1828" fmla="*/ 1384922 h 1424419"/>
              <a:gd name="connsiteX12-1829" fmla="*/ 94302 w 1305299"/>
              <a:gd name="connsiteY12-1830" fmla="*/ 1158755 h 1424419"/>
              <a:gd name="connsiteX13-1831" fmla="*/ 39429 w 1305299"/>
              <a:gd name="connsiteY13-1832" fmla="*/ 1117635 h 1424419"/>
              <a:gd name="connsiteX14-1833" fmla="*/ 667 w 1305299"/>
              <a:gd name="connsiteY14-1834" fmla="*/ 999105 h 1424419"/>
              <a:gd name="connsiteX15-1835" fmla="*/ 0 w 1305299"/>
              <a:gd name="connsiteY15-1836" fmla="*/ 972364 h 1424419"/>
              <a:gd name="connsiteX16-1837" fmla="*/ 2496 w 1305299"/>
              <a:gd name="connsiteY16-1838" fmla="*/ 463106 h 1424419"/>
              <a:gd name="connsiteX17-1839" fmla="*/ 2458 w 1305299"/>
              <a:gd name="connsiteY17-1840" fmla="*/ 429563 h 1424419"/>
              <a:gd name="connsiteX18-1841" fmla="*/ 75248 w 1305299"/>
              <a:gd name="connsiteY18-1842" fmla="*/ 303202 h 1424419"/>
              <a:gd name="connsiteX19-1843" fmla="*/ 106293 w 1305299"/>
              <a:gd name="connsiteY19-1844" fmla="*/ 282597 h 1424419"/>
              <a:gd name="connsiteX20-1845" fmla="*/ 541533 w 1305299"/>
              <a:gd name="connsiteY20-1846" fmla="*/ 38110 h 1424419"/>
              <a:gd name="connsiteX21-1847" fmla="*/ 653528 w 1305299"/>
              <a:gd name="connsiteY21-1848" fmla="*/ 0 h 1424419"/>
              <a:gd name="connsiteX0-1849" fmla="*/ 653528 w 1304127"/>
              <a:gd name="connsiteY0-1850" fmla="*/ 0 h 1424419"/>
              <a:gd name="connsiteX1-1851" fmla="*/ 757287 w 1304127"/>
              <a:gd name="connsiteY1-1852" fmla="*/ 32444 h 1424419"/>
              <a:gd name="connsiteX2-1853" fmla="*/ 1206876 w 1304127"/>
              <a:gd name="connsiteY2-1854" fmla="*/ 284945 h 1424419"/>
              <a:gd name="connsiteX3-1855" fmla="*/ 1237706 w 1304127"/>
              <a:gd name="connsiteY3-1856" fmla="*/ 306775 h 1424419"/>
              <a:gd name="connsiteX4-1857" fmla="*/ 1301712 w 1304127"/>
              <a:gd name="connsiteY4-1858" fmla="*/ 442384 h 1424419"/>
              <a:gd name="connsiteX5-1859" fmla="*/ 1303099 w 1304127"/>
              <a:gd name="connsiteY5-1860" fmla="*/ 495558 h 1424419"/>
              <a:gd name="connsiteX6-1861" fmla="*/ 1301746 w 1304127"/>
              <a:gd name="connsiteY6-1862" fmla="*/ 953747 h 1424419"/>
              <a:gd name="connsiteX7-1863" fmla="*/ 1302599 w 1304127"/>
              <a:gd name="connsiteY7-1864" fmla="*/ 1003650 h 1424419"/>
              <a:gd name="connsiteX8-1865" fmla="*/ 1227376 w 1304127"/>
              <a:gd name="connsiteY8-1866" fmla="*/ 1152027 h 1424419"/>
              <a:gd name="connsiteX9-1867" fmla="*/ 1172881 w 1304127"/>
              <a:gd name="connsiteY9-1868" fmla="*/ 1179342 h 1424419"/>
              <a:gd name="connsiteX10-1869" fmla="*/ 792288 w 1304127"/>
              <a:gd name="connsiteY10-1870" fmla="*/ 1385653 h 1424419"/>
              <a:gd name="connsiteX11-1871" fmla="*/ 522686 w 1304127"/>
              <a:gd name="connsiteY11-1872" fmla="*/ 1384922 h 1424419"/>
              <a:gd name="connsiteX12-1873" fmla="*/ 94302 w 1304127"/>
              <a:gd name="connsiteY12-1874" fmla="*/ 1158755 h 1424419"/>
              <a:gd name="connsiteX13-1875" fmla="*/ 39429 w 1304127"/>
              <a:gd name="connsiteY13-1876" fmla="*/ 1117635 h 1424419"/>
              <a:gd name="connsiteX14-1877" fmla="*/ 667 w 1304127"/>
              <a:gd name="connsiteY14-1878" fmla="*/ 999105 h 1424419"/>
              <a:gd name="connsiteX15-1879" fmla="*/ 0 w 1304127"/>
              <a:gd name="connsiteY15-1880" fmla="*/ 972364 h 1424419"/>
              <a:gd name="connsiteX16-1881" fmla="*/ 2496 w 1304127"/>
              <a:gd name="connsiteY16-1882" fmla="*/ 463106 h 1424419"/>
              <a:gd name="connsiteX17-1883" fmla="*/ 2458 w 1304127"/>
              <a:gd name="connsiteY17-1884" fmla="*/ 429563 h 1424419"/>
              <a:gd name="connsiteX18-1885" fmla="*/ 75248 w 1304127"/>
              <a:gd name="connsiteY18-1886" fmla="*/ 303202 h 1424419"/>
              <a:gd name="connsiteX19-1887" fmla="*/ 106293 w 1304127"/>
              <a:gd name="connsiteY19-1888" fmla="*/ 282597 h 1424419"/>
              <a:gd name="connsiteX20-1889" fmla="*/ 541533 w 1304127"/>
              <a:gd name="connsiteY20-1890" fmla="*/ 38110 h 1424419"/>
              <a:gd name="connsiteX21-1891" fmla="*/ 653528 w 1304127"/>
              <a:gd name="connsiteY21-1892" fmla="*/ 0 h 1424419"/>
              <a:gd name="connsiteX0-1893" fmla="*/ 653528 w 1306101"/>
              <a:gd name="connsiteY0-1894" fmla="*/ 0 h 1424419"/>
              <a:gd name="connsiteX1-1895" fmla="*/ 757287 w 1306101"/>
              <a:gd name="connsiteY1-1896" fmla="*/ 32444 h 1424419"/>
              <a:gd name="connsiteX2-1897" fmla="*/ 1206876 w 1306101"/>
              <a:gd name="connsiteY2-1898" fmla="*/ 284945 h 1424419"/>
              <a:gd name="connsiteX3-1899" fmla="*/ 1237706 w 1306101"/>
              <a:gd name="connsiteY3-1900" fmla="*/ 306775 h 1424419"/>
              <a:gd name="connsiteX4-1901" fmla="*/ 1305773 w 1306101"/>
              <a:gd name="connsiteY4-1902" fmla="*/ 442384 h 1424419"/>
              <a:gd name="connsiteX5-1903" fmla="*/ 1303099 w 1306101"/>
              <a:gd name="connsiteY5-1904" fmla="*/ 495558 h 1424419"/>
              <a:gd name="connsiteX6-1905" fmla="*/ 1301746 w 1306101"/>
              <a:gd name="connsiteY6-1906" fmla="*/ 953747 h 1424419"/>
              <a:gd name="connsiteX7-1907" fmla="*/ 1302599 w 1306101"/>
              <a:gd name="connsiteY7-1908" fmla="*/ 1003650 h 1424419"/>
              <a:gd name="connsiteX8-1909" fmla="*/ 1227376 w 1306101"/>
              <a:gd name="connsiteY8-1910" fmla="*/ 1152027 h 1424419"/>
              <a:gd name="connsiteX9-1911" fmla="*/ 1172881 w 1306101"/>
              <a:gd name="connsiteY9-1912" fmla="*/ 1179342 h 1424419"/>
              <a:gd name="connsiteX10-1913" fmla="*/ 792288 w 1306101"/>
              <a:gd name="connsiteY10-1914" fmla="*/ 1385653 h 1424419"/>
              <a:gd name="connsiteX11-1915" fmla="*/ 522686 w 1306101"/>
              <a:gd name="connsiteY11-1916" fmla="*/ 1384922 h 1424419"/>
              <a:gd name="connsiteX12-1917" fmla="*/ 94302 w 1306101"/>
              <a:gd name="connsiteY12-1918" fmla="*/ 1158755 h 1424419"/>
              <a:gd name="connsiteX13-1919" fmla="*/ 39429 w 1306101"/>
              <a:gd name="connsiteY13-1920" fmla="*/ 1117635 h 1424419"/>
              <a:gd name="connsiteX14-1921" fmla="*/ 667 w 1306101"/>
              <a:gd name="connsiteY14-1922" fmla="*/ 999105 h 1424419"/>
              <a:gd name="connsiteX15-1923" fmla="*/ 0 w 1306101"/>
              <a:gd name="connsiteY15-1924" fmla="*/ 972364 h 1424419"/>
              <a:gd name="connsiteX16-1925" fmla="*/ 2496 w 1306101"/>
              <a:gd name="connsiteY16-1926" fmla="*/ 463106 h 1424419"/>
              <a:gd name="connsiteX17-1927" fmla="*/ 2458 w 1306101"/>
              <a:gd name="connsiteY17-1928" fmla="*/ 429563 h 1424419"/>
              <a:gd name="connsiteX18-1929" fmla="*/ 75248 w 1306101"/>
              <a:gd name="connsiteY18-1930" fmla="*/ 303202 h 1424419"/>
              <a:gd name="connsiteX19-1931" fmla="*/ 106293 w 1306101"/>
              <a:gd name="connsiteY19-1932" fmla="*/ 282597 h 1424419"/>
              <a:gd name="connsiteX20-1933" fmla="*/ 541533 w 1306101"/>
              <a:gd name="connsiteY20-1934" fmla="*/ 38110 h 1424419"/>
              <a:gd name="connsiteX21-1935" fmla="*/ 653528 w 1306101"/>
              <a:gd name="connsiteY21-1936" fmla="*/ 0 h 1424419"/>
              <a:gd name="connsiteX0-1937" fmla="*/ 653528 w 1304819"/>
              <a:gd name="connsiteY0-1938" fmla="*/ 0 h 1424419"/>
              <a:gd name="connsiteX1-1939" fmla="*/ 757287 w 1304819"/>
              <a:gd name="connsiteY1-1940" fmla="*/ 32444 h 1424419"/>
              <a:gd name="connsiteX2-1941" fmla="*/ 1206876 w 1304819"/>
              <a:gd name="connsiteY2-1942" fmla="*/ 284945 h 1424419"/>
              <a:gd name="connsiteX3-1943" fmla="*/ 1237706 w 1304819"/>
              <a:gd name="connsiteY3-1944" fmla="*/ 306775 h 1424419"/>
              <a:gd name="connsiteX4-1945" fmla="*/ 1304420 w 1304819"/>
              <a:gd name="connsiteY4-1946" fmla="*/ 434263 h 1424419"/>
              <a:gd name="connsiteX5-1947" fmla="*/ 1303099 w 1304819"/>
              <a:gd name="connsiteY5-1948" fmla="*/ 495558 h 1424419"/>
              <a:gd name="connsiteX6-1949" fmla="*/ 1301746 w 1304819"/>
              <a:gd name="connsiteY6-1950" fmla="*/ 953747 h 1424419"/>
              <a:gd name="connsiteX7-1951" fmla="*/ 1302599 w 1304819"/>
              <a:gd name="connsiteY7-1952" fmla="*/ 1003650 h 1424419"/>
              <a:gd name="connsiteX8-1953" fmla="*/ 1227376 w 1304819"/>
              <a:gd name="connsiteY8-1954" fmla="*/ 1152027 h 1424419"/>
              <a:gd name="connsiteX9-1955" fmla="*/ 1172881 w 1304819"/>
              <a:gd name="connsiteY9-1956" fmla="*/ 1179342 h 1424419"/>
              <a:gd name="connsiteX10-1957" fmla="*/ 792288 w 1304819"/>
              <a:gd name="connsiteY10-1958" fmla="*/ 1385653 h 1424419"/>
              <a:gd name="connsiteX11-1959" fmla="*/ 522686 w 1304819"/>
              <a:gd name="connsiteY11-1960" fmla="*/ 1384922 h 1424419"/>
              <a:gd name="connsiteX12-1961" fmla="*/ 94302 w 1304819"/>
              <a:gd name="connsiteY12-1962" fmla="*/ 1158755 h 1424419"/>
              <a:gd name="connsiteX13-1963" fmla="*/ 39429 w 1304819"/>
              <a:gd name="connsiteY13-1964" fmla="*/ 1117635 h 1424419"/>
              <a:gd name="connsiteX14-1965" fmla="*/ 667 w 1304819"/>
              <a:gd name="connsiteY14-1966" fmla="*/ 999105 h 1424419"/>
              <a:gd name="connsiteX15-1967" fmla="*/ 0 w 1304819"/>
              <a:gd name="connsiteY15-1968" fmla="*/ 972364 h 1424419"/>
              <a:gd name="connsiteX16-1969" fmla="*/ 2496 w 1304819"/>
              <a:gd name="connsiteY16-1970" fmla="*/ 463106 h 1424419"/>
              <a:gd name="connsiteX17-1971" fmla="*/ 2458 w 1304819"/>
              <a:gd name="connsiteY17-1972" fmla="*/ 429563 h 1424419"/>
              <a:gd name="connsiteX18-1973" fmla="*/ 75248 w 1304819"/>
              <a:gd name="connsiteY18-1974" fmla="*/ 303202 h 1424419"/>
              <a:gd name="connsiteX19-1975" fmla="*/ 106293 w 1304819"/>
              <a:gd name="connsiteY19-1976" fmla="*/ 282597 h 1424419"/>
              <a:gd name="connsiteX20-1977" fmla="*/ 541533 w 1304819"/>
              <a:gd name="connsiteY20-1978" fmla="*/ 38110 h 1424419"/>
              <a:gd name="connsiteX21-1979" fmla="*/ 653528 w 1304819"/>
              <a:gd name="connsiteY21-1980" fmla="*/ 0 h 1424419"/>
              <a:gd name="connsiteX0-1981" fmla="*/ 653528 w 1306525"/>
              <a:gd name="connsiteY0-1982" fmla="*/ 0 h 1424419"/>
              <a:gd name="connsiteX1-1983" fmla="*/ 757287 w 1306525"/>
              <a:gd name="connsiteY1-1984" fmla="*/ 32444 h 1424419"/>
              <a:gd name="connsiteX2-1985" fmla="*/ 1206876 w 1306525"/>
              <a:gd name="connsiteY2-1986" fmla="*/ 284945 h 1424419"/>
              <a:gd name="connsiteX3-1987" fmla="*/ 1237706 w 1306525"/>
              <a:gd name="connsiteY3-1988" fmla="*/ 306775 h 1424419"/>
              <a:gd name="connsiteX4-1989" fmla="*/ 1304420 w 1306525"/>
              <a:gd name="connsiteY4-1990" fmla="*/ 434263 h 1424419"/>
              <a:gd name="connsiteX5-1991" fmla="*/ 1305806 w 1306525"/>
              <a:gd name="connsiteY5-1992" fmla="*/ 519922 h 1424419"/>
              <a:gd name="connsiteX6-1993" fmla="*/ 1301746 w 1306525"/>
              <a:gd name="connsiteY6-1994" fmla="*/ 953747 h 1424419"/>
              <a:gd name="connsiteX7-1995" fmla="*/ 1302599 w 1306525"/>
              <a:gd name="connsiteY7-1996" fmla="*/ 1003650 h 1424419"/>
              <a:gd name="connsiteX8-1997" fmla="*/ 1227376 w 1306525"/>
              <a:gd name="connsiteY8-1998" fmla="*/ 1152027 h 1424419"/>
              <a:gd name="connsiteX9-1999" fmla="*/ 1172881 w 1306525"/>
              <a:gd name="connsiteY9-2000" fmla="*/ 1179342 h 1424419"/>
              <a:gd name="connsiteX10-2001" fmla="*/ 792288 w 1306525"/>
              <a:gd name="connsiteY10-2002" fmla="*/ 1385653 h 1424419"/>
              <a:gd name="connsiteX11-2003" fmla="*/ 522686 w 1306525"/>
              <a:gd name="connsiteY11-2004" fmla="*/ 1384922 h 1424419"/>
              <a:gd name="connsiteX12-2005" fmla="*/ 94302 w 1306525"/>
              <a:gd name="connsiteY12-2006" fmla="*/ 1158755 h 1424419"/>
              <a:gd name="connsiteX13-2007" fmla="*/ 39429 w 1306525"/>
              <a:gd name="connsiteY13-2008" fmla="*/ 1117635 h 1424419"/>
              <a:gd name="connsiteX14-2009" fmla="*/ 667 w 1306525"/>
              <a:gd name="connsiteY14-2010" fmla="*/ 999105 h 1424419"/>
              <a:gd name="connsiteX15-2011" fmla="*/ 0 w 1306525"/>
              <a:gd name="connsiteY15-2012" fmla="*/ 972364 h 1424419"/>
              <a:gd name="connsiteX16-2013" fmla="*/ 2496 w 1306525"/>
              <a:gd name="connsiteY16-2014" fmla="*/ 463106 h 1424419"/>
              <a:gd name="connsiteX17-2015" fmla="*/ 2458 w 1306525"/>
              <a:gd name="connsiteY17-2016" fmla="*/ 429563 h 1424419"/>
              <a:gd name="connsiteX18-2017" fmla="*/ 75248 w 1306525"/>
              <a:gd name="connsiteY18-2018" fmla="*/ 303202 h 1424419"/>
              <a:gd name="connsiteX19-2019" fmla="*/ 106293 w 1306525"/>
              <a:gd name="connsiteY19-2020" fmla="*/ 282597 h 1424419"/>
              <a:gd name="connsiteX20-2021" fmla="*/ 541533 w 1306525"/>
              <a:gd name="connsiteY20-2022" fmla="*/ 38110 h 1424419"/>
              <a:gd name="connsiteX21-2023" fmla="*/ 653528 w 1306525"/>
              <a:gd name="connsiteY21-2024" fmla="*/ 0 h 1424419"/>
              <a:gd name="connsiteX0-2025" fmla="*/ 653528 w 1305814"/>
              <a:gd name="connsiteY0-2026" fmla="*/ 0 h 1424419"/>
              <a:gd name="connsiteX1-2027" fmla="*/ 757287 w 1305814"/>
              <a:gd name="connsiteY1-2028" fmla="*/ 32444 h 1424419"/>
              <a:gd name="connsiteX2-2029" fmla="*/ 1206876 w 1305814"/>
              <a:gd name="connsiteY2-2030" fmla="*/ 284945 h 1424419"/>
              <a:gd name="connsiteX3-2031" fmla="*/ 1237706 w 1305814"/>
              <a:gd name="connsiteY3-2032" fmla="*/ 306775 h 1424419"/>
              <a:gd name="connsiteX4-2033" fmla="*/ 1304420 w 1305814"/>
              <a:gd name="connsiteY4-2034" fmla="*/ 434263 h 1424419"/>
              <a:gd name="connsiteX5-2035" fmla="*/ 1305806 w 1305814"/>
              <a:gd name="connsiteY5-2036" fmla="*/ 519922 h 1424419"/>
              <a:gd name="connsiteX6-2037" fmla="*/ 1301746 w 1305814"/>
              <a:gd name="connsiteY6-2038" fmla="*/ 953747 h 1424419"/>
              <a:gd name="connsiteX7-2039" fmla="*/ 1302599 w 1305814"/>
              <a:gd name="connsiteY7-2040" fmla="*/ 1003650 h 1424419"/>
              <a:gd name="connsiteX8-2041" fmla="*/ 1227376 w 1305814"/>
              <a:gd name="connsiteY8-2042" fmla="*/ 1152027 h 1424419"/>
              <a:gd name="connsiteX9-2043" fmla="*/ 1172881 w 1305814"/>
              <a:gd name="connsiteY9-2044" fmla="*/ 1179342 h 1424419"/>
              <a:gd name="connsiteX10-2045" fmla="*/ 792288 w 1305814"/>
              <a:gd name="connsiteY10-2046" fmla="*/ 1385653 h 1424419"/>
              <a:gd name="connsiteX11-2047" fmla="*/ 522686 w 1305814"/>
              <a:gd name="connsiteY11-2048" fmla="*/ 1384922 h 1424419"/>
              <a:gd name="connsiteX12-2049" fmla="*/ 94302 w 1305814"/>
              <a:gd name="connsiteY12-2050" fmla="*/ 1158755 h 1424419"/>
              <a:gd name="connsiteX13-2051" fmla="*/ 39429 w 1305814"/>
              <a:gd name="connsiteY13-2052" fmla="*/ 1117635 h 1424419"/>
              <a:gd name="connsiteX14-2053" fmla="*/ 667 w 1305814"/>
              <a:gd name="connsiteY14-2054" fmla="*/ 999105 h 1424419"/>
              <a:gd name="connsiteX15-2055" fmla="*/ 0 w 1305814"/>
              <a:gd name="connsiteY15-2056" fmla="*/ 972364 h 1424419"/>
              <a:gd name="connsiteX16-2057" fmla="*/ 2496 w 1305814"/>
              <a:gd name="connsiteY16-2058" fmla="*/ 463106 h 1424419"/>
              <a:gd name="connsiteX17-2059" fmla="*/ 2458 w 1305814"/>
              <a:gd name="connsiteY17-2060" fmla="*/ 429563 h 1424419"/>
              <a:gd name="connsiteX18-2061" fmla="*/ 75248 w 1305814"/>
              <a:gd name="connsiteY18-2062" fmla="*/ 303202 h 1424419"/>
              <a:gd name="connsiteX19-2063" fmla="*/ 106293 w 1305814"/>
              <a:gd name="connsiteY19-2064" fmla="*/ 282597 h 1424419"/>
              <a:gd name="connsiteX20-2065" fmla="*/ 541533 w 1305814"/>
              <a:gd name="connsiteY20-2066" fmla="*/ 38110 h 1424419"/>
              <a:gd name="connsiteX21-2067" fmla="*/ 653528 w 1305814"/>
              <a:gd name="connsiteY21-2068" fmla="*/ 0 h 1424419"/>
              <a:gd name="connsiteX0-2069" fmla="*/ 653528 w 1305814"/>
              <a:gd name="connsiteY0-2070" fmla="*/ 0 h 1424419"/>
              <a:gd name="connsiteX1-2071" fmla="*/ 757287 w 1305814"/>
              <a:gd name="connsiteY1-2072" fmla="*/ 32444 h 1424419"/>
              <a:gd name="connsiteX2-2073" fmla="*/ 1206876 w 1305814"/>
              <a:gd name="connsiteY2-2074" fmla="*/ 284945 h 1424419"/>
              <a:gd name="connsiteX3-2075" fmla="*/ 1237706 w 1305814"/>
              <a:gd name="connsiteY3-2076" fmla="*/ 306775 h 1424419"/>
              <a:gd name="connsiteX4-2077" fmla="*/ 1304420 w 1305814"/>
              <a:gd name="connsiteY4-2078" fmla="*/ 434263 h 1424419"/>
              <a:gd name="connsiteX5-2079" fmla="*/ 1305806 w 1305814"/>
              <a:gd name="connsiteY5-2080" fmla="*/ 519922 h 1424419"/>
              <a:gd name="connsiteX6-2081" fmla="*/ 1301746 w 1305814"/>
              <a:gd name="connsiteY6-2082" fmla="*/ 953747 h 1424419"/>
              <a:gd name="connsiteX7-2083" fmla="*/ 1302599 w 1305814"/>
              <a:gd name="connsiteY7-2084" fmla="*/ 1003650 h 1424419"/>
              <a:gd name="connsiteX8-2085" fmla="*/ 1227376 w 1305814"/>
              <a:gd name="connsiteY8-2086" fmla="*/ 1152027 h 1424419"/>
              <a:gd name="connsiteX9-2087" fmla="*/ 1172881 w 1305814"/>
              <a:gd name="connsiteY9-2088" fmla="*/ 1179342 h 1424419"/>
              <a:gd name="connsiteX10-2089" fmla="*/ 792288 w 1305814"/>
              <a:gd name="connsiteY10-2090" fmla="*/ 1385653 h 1424419"/>
              <a:gd name="connsiteX11-2091" fmla="*/ 522686 w 1305814"/>
              <a:gd name="connsiteY11-2092" fmla="*/ 1384922 h 1424419"/>
              <a:gd name="connsiteX12-2093" fmla="*/ 94302 w 1305814"/>
              <a:gd name="connsiteY12-2094" fmla="*/ 1158755 h 1424419"/>
              <a:gd name="connsiteX13-2095" fmla="*/ 39429 w 1305814"/>
              <a:gd name="connsiteY13-2096" fmla="*/ 1117635 h 1424419"/>
              <a:gd name="connsiteX14-2097" fmla="*/ 667 w 1305814"/>
              <a:gd name="connsiteY14-2098" fmla="*/ 999105 h 1424419"/>
              <a:gd name="connsiteX15-2099" fmla="*/ 0 w 1305814"/>
              <a:gd name="connsiteY15-2100" fmla="*/ 972364 h 1424419"/>
              <a:gd name="connsiteX16-2101" fmla="*/ 2496 w 1305814"/>
              <a:gd name="connsiteY16-2102" fmla="*/ 463106 h 1424419"/>
              <a:gd name="connsiteX17-2103" fmla="*/ 2458 w 1305814"/>
              <a:gd name="connsiteY17-2104" fmla="*/ 429563 h 1424419"/>
              <a:gd name="connsiteX18-2105" fmla="*/ 75248 w 1305814"/>
              <a:gd name="connsiteY18-2106" fmla="*/ 303202 h 1424419"/>
              <a:gd name="connsiteX19-2107" fmla="*/ 106293 w 1305814"/>
              <a:gd name="connsiteY19-2108" fmla="*/ 282597 h 1424419"/>
              <a:gd name="connsiteX20-2109" fmla="*/ 541533 w 1305814"/>
              <a:gd name="connsiteY20-2110" fmla="*/ 38110 h 1424419"/>
              <a:gd name="connsiteX21-2111" fmla="*/ 653528 w 1305814"/>
              <a:gd name="connsiteY21-2112" fmla="*/ 0 h 1424419"/>
              <a:gd name="connsiteX0-2113" fmla="*/ 653528 w 1305814"/>
              <a:gd name="connsiteY0-2114" fmla="*/ 0 h 1424419"/>
              <a:gd name="connsiteX1-2115" fmla="*/ 757287 w 1305814"/>
              <a:gd name="connsiteY1-2116" fmla="*/ 32444 h 1424419"/>
              <a:gd name="connsiteX2-2117" fmla="*/ 1206876 w 1305814"/>
              <a:gd name="connsiteY2-2118" fmla="*/ 284945 h 1424419"/>
              <a:gd name="connsiteX3-2119" fmla="*/ 1237706 w 1305814"/>
              <a:gd name="connsiteY3-2120" fmla="*/ 306775 h 1424419"/>
              <a:gd name="connsiteX4-2121" fmla="*/ 1304420 w 1305814"/>
              <a:gd name="connsiteY4-2122" fmla="*/ 434263 h 1424419"/>
              <a:gd name="connsiteX5-2123" fmla="*/ 1305806 w 1305814"/>
              <a:gd name="connsiteY5-2124" fmla="*/ 519922 h 1424419"/>
              <a:gd name="connsiteX6-2125" fmla="*/ 1301746 w 1305814"/>
              <a:gd name="connsiteY6-2126" fmla="*/ 953747 h 1424419"/>
              <a:gd name="connsiteX7-2127" fmla="*/ 1302599 w 1305814"/>
              <a:gd name="connsiteY7-2128" fmla="*/ 1003650 h 1424419"/>
              <a:gd name="connsiteX8-2129" fmla="*/ 1227376 w 1305814"/>
              <a:gd name="connsiteY8-2130" fmla="*/ 1152027 h 1424419"/>
              <a:gd name="connsiteX9-2131" fmla="*/ 1174235 w 1305814"/>
              <a:gd name="connsiteY9-2132" fmla="*/ 1184756 h 1424419"/>
              <a:gd name="connsiteX10-2133" fmla="*/ 792288 w 1305814"/>
              <a:gd name="connsiteY10-2134" fmla="*/ 1385653 h 1424419"/>
              <a:gd name="connsiteX11-2135" fmla="*/ 522686 w 1305814"/>
              <a:gd name="connsiteY11-2136" fmla="*/ 1384922 h 1424419"/>
              <a:gd name="connsiteX12-2137" fmla="*/ 94302 w 1305814"/>
              <a:gd name="connsiteY12-2138" fmla="*/ 1158755 h 1424419"/>
              <a:gd name="connsiteX13-2139" fmla="*/ 39429 w 1305814"/>
              <a:gd name="connsiteY13-2140" fmla="*/ 1117635 h 1424419"/>
              <a:gd name="connsiteX14-2141" fmla="*/ 667 w 1305814"/>
              <a:gd name="connsiteY14-2142" fmla="*/ 999105 h 1424419"/>
              <a:gd name="connsiteX15-2143" fmla="*/ 0 w 1305814"/>
              <a:gd name="connsiteY15-2144" fmla="*/ 972364 h 1424419"/>
              <a:gd name="connsiteX16-2145" fmla="*/ 2496 w 1305814"/>
              <a:gd name="connsiteY16-2146" fmla="*/ 463106 h 1424419"/>
              <a:gd name="connsiteX17-2147" fmla="*/ 2458 w 1305814"/>
              <a:gd name="connsiteY17-2148" fmla="*/ 429563 h 1424419"/>
              <a:gd name="connsiteX18-2149" fmla="*/ 75248 w 1305814"/>
              <a:gd name="connsiteY18-2150" fmla="*/ 303202 h 1424419"/>
              <a:gd name="connsiteX19-2151" fmla="*/ 106293 w 1305814"/>
              <a:gd name="connsiteY19-2152" fmla="*/ 282597 h 1424419"/>
              <a:gd name="connsiteX20-2153" fmla="*/ 541533 w 1305814"/>
              <a:gd name="connsiteY20-2154" fmla="*/ 38110 h 1424419"/>
              <a:gd name="connsiteX21-2155" fmla="*/ 653528 w 1305814"/>
              <a:gd name="connsiteY21-2156" fmla="*/ 0 h 1424419"/>
              <a:gd name="connsiteX0-2157" fmla="*/ 653528 w 1305814"/>
              <a:gd name="connsiteY0-2158" fmla="*/ 0 h 1424419"/>
              <a:gd name="connsiteX1-2159" fmla="*/ 757287 w 1305814"/>
              <a:gd name="connsiteY1-2160" fmla="*/ 32444 h 1424419"/>
              <a:gd name="connsiteX2-2161" fmla="*/ 1206876 w 1305814"/>
              <a:gd name="connsiteY2-2162" fmla="*/ 284945 h 1424419"/>
              <a:gd name="connsiteX3-2163" fmla="*/ 1237706 w 1305814"/>
              <a:gd name="connsiteY3-2164" fmla="*/ 306775 h 1424419"/>
              <a:gd name="connsiteX4-2165" fmla="*/ 1304420 w 1305814"/>
              <a:gd name="connsiteY4-2166" fmla="*/ 434263 h 1424419"/>
              <a:gd name="connsiteX5-2167" fmla="*/ 1305806 w 1305814"/>
              <a:gd name="connsiteY5-2168" fmla="*/ 519922 h 1424419"/>
              <a:gd name="connsiteX6-2169" fmla="*/ 1301746 w 1305814"/>
              <a:gd name="connsiteY6-2170" fmla="*/ 953747 h 1424419"/>
              <a:gd name="connsiteX7-2171" fmla="*/ 1302599 w 1305814"/>
              <a:gd name="connsiteY7-2172" fmla="*/ 1003650 h 1424419"/>
              <a:gd name="connsiteX8-2173" fmla="*/ 1227376 w 1305814"/>
              <a:gd name="connsiteY8-2174" fmla="*/ 1152027 h 1424419"/>
              <a:gd name="connsiteX9-2175" fmla="*/ 1174235 w 1305814"/>
              <a:gd name="connsiteY9-2176" fmla="*/ 1184756 h 1424419"/>
              <a:gd name="connsiteX10-2177" fmla="*/ 792288 w 1305814"/>
              <a:gd name="connsiteY10-2178" fmla="*/ 1385653 h 1424419"/>
              <a:gd name="connsiteX11-2179" fmla="*/ 522686 w 1305814"/>
              <a:gd name="connsiteY11-2180" fmla="*/ 1384922 h 1424419"/>
              <a:gd name="connsiteX12-2181" fmla="*/ 94302 w 1305814"/>
              <a:gd name="connsiteY12-2182" fmla="*/ 1158755 h 1424419"/>
              <a:gd name="connsiteX13-2183" fmla="*/ 39429 w 1305814"/>
              <a:gd name="connsiteY13-2184" fmla="*/ 1117635 h 1424419"/>
              <a:gd name="connsiteX14-2185" fmla="*/ 667 w 1305814"/>
              <a:gd name="connsiteY14-2186" fmla="*/ 999105 h 1424419"/>
              <a:gd name="connsiteX15-2187" fmla="*/ 0 w 1305814"/>
              <a:gd name="connsiteY15-2188" fmla="*/ 972364 h 1424419"/>
              <a:gd name="connsiteX16-2189" fmla="*/ 2496 w 1305814"/>
              <a:gd name="connsiteY16-2190" fmla="*/ 463106 h 1424419"/>
              <a:gd name="connsiteX17-2191" fmla="*/ 2458 w 1305814"/>
              <a:gd name="connsiteY17-2192" fmla="*/ 429563 h 1424419"/>
              <a:gd name="connsiteX18-2193" fmla="*/ 75248 w 1305814"/>
              <a:gd name="connsiteY18-2194" fmla="*/ 303202 h 1424419"/>
              <a:gd name="connsiteX19-2195" fmla="*/ 106293 w 1305814"/>
              <a:gd name="connsiteY19-2196" fmla="*/ 282597 h 1424419"/>
              <a:gd name="connsiteX20-2197" fmla="*/ 541533 w 1305814"/>
              <a:gd name="connsiteY20-2198" fmla="*/ 38110 h 1424419"/>
              <a:gd name="connsiteX21-2199" fmla="*/ 653528 w 1305814"/>
              <a:gd name="connsiteY21-2200" fmla="*/ 0 h 1424419"/>
              <a:gd name="connsiteX0-2201" fmla="*/ 653528 w 1305814"/>
              <a:gd name="connsiteY0-2202" fmla="*/ 0 h 1427408"/>
              <a:gd name="connsiteX1-2203" fmla="*/ 757287 w 1305814"/>
              <a:gd name="connsiteY1-2204" fmla="*/ 32444 h 1427408"/>
              <a:gd name="connsiteX2-2205" fmla="*/ 1206876 w 1305814"/>
              <a:gd name="connsiteY2-2206" fmla="*/ 284945 h 1427408"/>
              <a:gd name="connsiteX3-2207" fmla="*/ 1237706 w 1305814"/>
              <a:gd name="connsiteY3-2208" fmla="*/ 306775 h 1427408"/>
              <a:gd name="connsiteX4-2209" fmla="*/ 1304420 w 1305814"/>
              <a:gd name="connsiteY4-2210" fmla="*/ 434263 h 1427408"/>
              <a:gd name="connsiteX5-2211" fmla="*/ 1305806 w 1305814"/>
              <a:gd name="connsiteY5-2212" fmla="*/ 519922 h 1427408"/>
              <a:gd name="connsiteX6-2213" fmla="*/ 1301746 w 1305814"/>
              <a:gd name="connsiteY6-2214" fmla="*/ 953747 h 1427408"/>
              <a:gd name="connsiteX7-2215" fmla="*/ 1302599 w 1305814"/>
              <a:gd name="connsiteY7-2216" fmla="*/ 1003650 h 1427408"/>
              <a:gd name="connsiteX8-2217" fmla="*/ 1227376 w 1305814"/>
              <a:gd name="connsiteY8-2218" fmla="*/ 1152027 h 1427408"/>
              <a:gd name="connsiteX9-2219" fmla="*/ 1174235 w 1305814"/>
              <a:gd name="connsiteY9-2220" fmla="*/ 1184756 h 1427408"/>
              <a:gd name="connsiteX10-2221" fmla="*/ 792288 w 1305814"/>
              <a:gd name="connsiteY10-2222" fmla="*/ 1385653 h 1427408"/>
              <a:gd name="connsiteX11-2223" fmla="*/ 517719 w 1305814"/>
              <a:gd name="connsiteY11-2224" fmla="*/ 1389889 h 1427408"/>
              <a:gd name="connsiteX12-2225" fmla="*/ 94302 w 1305814"/>
              <a:gd name="connsiteY12-2226" fmla="*/ 1158755 h 1427408"/>
              <a:gd name="connsiteX13-2227" fmla="*/ 39429 w 1305814"/>
              <a:gd name="connsiteY13-2228" fmla="*/ 1117635 h 1427408"/>
              <a:gd name="connsiteX14-2229" fmla="*/ 667 w 1305814"/>
              <a:gd name="connsiteY14-2230" fmla="*/ 999105 h 1427408"/>
              <a:gd name="connsiteX15-2231" fmla="*/ 0 w 1305814"/>
              <a:gd name="connsiteY15-2232" fmla="*/ 972364 h 1427408"/>
              <a:gd name="connsiteX16-2233" fmla="*/ 2496 w 1305814"/>
              <a:gd name="connsiteY16-2234" fmla="*/ 463106 h 1427408"/>
              <a:gd name="connsiteX17-2235" fmla="*/ 2458 w 1305814"/>
              <a:gd name="connsiteY17-2236" fmla="*/ 429563 h 1427408"/>
              <a:gd name="connsiteX18-2237" fmla="*/ 75248 w 1305814"/>
              <a:gd name="connsiteY18-2238" fmla="*/ 303202 h 1427408"/>
              <a:gd name="connsiteX19-2239" fmla="*/ 106293 w 1305814"/>
              <a:gd name="connsiteY19-2240" fmla="*/ 282597 h 1427408"/>
              <a:gd name="connsiteX20-2241" fmla="*/ 541533 w 1305814"/>
              <a:gd name="connsiteY20-2242" fmla="*/ 38110 h 1427408"/>
              <a:gd name="connsiteX21-2243" fmla="*/ 653528 w 1305814"/>
              <a:gd name="connsiteY21-2244" fmla="*/ 0 h 1427408"/>
              <a:gd name="connsiteX0-2245" fmla="*/ 653528 w 1305814"/>
              <a:gd name="connsiteY0-2246" fmla="*/ 0 h 1427408"/>
              <a:gd name="connsiteX1-2247" fmla="*/ 757287 w 1305814"/>
              <a:gd name="connsiteY1-2248" fmla="*/ 32444 h 1427408"/>
              <a:gd name="connsiteX2-2249" fmla="*/ 1206876 w 1305814"/>
              <a:gd name="connsiteY2-2250" fmla="*/ 284945 h 1427408"/>
              <a:gd name="connsiteX3-2251" fmla="*/ 1237706 w 1305814"/>
              <a:gd name="connsiteY3-2252" fmla="*/ 306775 h 1427408"/>
              <a:gd name="connsiteX4-2253" fmla="*/ 1304420 w 1305814"/>
              <a:gd name="connsiteY4-2254" fmla="*/ 434263 h 1427408"/>
              <a:gd name="connsiteX5-2255" fmla="*/ 1305806 w 1305814"/>
              <a:gd name="connsiteY5-2256" fmla="*/ 519922 h 1427408"/>
              <a:gd name="connsiteX6-2257" fmla="*/ 1301746 w 1305814"/>
              <a:gd name="connsiteY6-2258" fmla="*/ 953747 h 1427408"/>
              <a:gd name="connsiteX7-2259" fmla="*/ 1302599 w 1305814"/>
              <a:gd name="connsiteY7-2260" fmla="*/ 1003650 h 1427408"/>
              <a:gd name="connsiteX8-2261" fmla="*/ 1227376 w 1305814"/>
              <a:gd name="connsiteY8-2262" fmla="*/ 1152027 h 1427408"/>
              <a:gd name="connsiteX9-2263" fmla="*/ 1174235 w 1305814"/>
              <a:gd name="connsiteY9-2264" fmla="*/ 1184756 h 1427408"/>
              <a:gd name="connsiteX10-2265" fmla="*/ 792288 w 1305814"/>
              <a:gd name="connsiteY10-2266" fmla="*/ 1385653 h 1427408"/>
              <a:gd name="connsiteX11-2267" fmla="*/ 517719 w 1305814"/>
              <a:gd name="connsiteY11-2268" fmla="*/ 1389889 h 1427408"/>
              <a:gd name="connsiteX12-2269" fmla="*/ 94302 w 1305814"/>
              <a:gd name="connsiteY12-2270" fmla="*/ 1158755 h 1427408"/>
              <a:gd name="connsiteX13-2271" fmla="*/ 39429 w 1305814"/>
              <a:gd name="connsiteY13-2272" fmla="*/ 1117635 h 1427408"/>
              <a:gd name="connsiteX14-2273" fmla="*/ 667 w 1305814"/>
              <a:gd name="connsiteY14-2274" fmla="*/ 999105 h 1427408"/>
              <a:gd name="connsiteX15-2275" fmla="*/ 0 w 1305814"/>
              <a:gd name="connsiteY15-2276" fmla="*/ 972364 h 1427408"/>
              <a:gd name="connsiteX16-2277" fmla="*/ 2496 w 1305814"/>
              <a:gd name="connsiteY16-2278" fmla="*/ 463106 h 1427408"/>
              <a:gd name="connsiteX17-2279" fmla="*/ 2458 w 1305814"/>
              <a:gd name="connsiteY17-2280" fmla="*/ 429563 h 1427408"/>
              <a:gd name="connsiteX18-2281" fmla="*/ 75248 w 1305814"/>
              <a:gd name="connsiteY18-2282" fmla="*/ 303202 h 1427408"/>
              <a:gd name="connsiteX19-2283" fmla="*/ 106293 w 1305814"/>
              <a:gd name="connsiteY19-2284" fmla="*/ 282597 h 1427408"/>
              <a:gd name="connsiteX20-2285" fmla="*/ 541533 w 1305814"/>
              <a:gd name="connsiteY20-2286" fmla="*/ 38110 h 1427408"/>
              <a:gd name="connsiteX21-2287" fmla="*/ 653528 w 1305814"/>
              <a:gd name="connsiteY21-2288" fmla="*/ 0 h 1427408"/>
              <a:gd name="connsiteX0-2289" fmla="*/ 653528 w 1305814"/>
              <a:gd name="connsiteY0-2290" fmla="*/ 0 h 1421591"/>
              <a:gd name="connsiteX1-2291" fmla="*/ 757287 w 1305814"/>
              <a:gd name="connsiteY1-2292" fmla="*/ 32444 h 1421591"/>
              <a:gd name="connsiteX2-2293" fmla="*/ 1206876 w 1305814"/>
              <a:gd name="connsiteY2-2294" fmla="*/ 284945 h 1421591"/>
              <a:gd name="connsiteX3-2295" fmla="*/ 1237706 w 1305814"/>
              <a:gd name="connsiteY3-2296" fmla="*/ 306775 h 1421591"/>
              <a:gd name="connsiteX4-2297" fmla="*/ 1304420 w 1305814"/>
              <a:gd name="connsiteY4-2298" fmla="*/ 434263 h 1421591"/>
              <a:gd name="connsiteX5-2299" fmla="*/ 1305806 w 1305814"/>
              <a:gd name="connsiteY5-2300" fmla="*/ 519922 h 1421591"/>
              <a:gd name="connsiteX6-2301" fmla="*/ 1301746 w 1305814"/>
              <a:gd name="connsiteY6-2302" fmla="*/ 953747 h 1421591"/>
              <a:gd name="connsiteX7-2303" fmla="*/ 1302599 w 1305814"/>
              <a:gd name="connsiteY7-2304" fmla="*/ 1003650 h 1421591"/>
              <a:gd name="connsiteX8-2305" fmla="*/ 1227376 w 1305814"/>
              <a:gd name="connsiteY8-2306" fmla="*/ 1152027 h 1421591"/>
              <a:gd name="connsiteX9-2307" fmla="*/ 1174235 w 1305814"/>
              <a:gd name="connsiteY9-2308" fmla="*/ 1184756 h 1421591"/>
              <a:gd name="connsiteX10-2309" fmla="*/ 792288 w 1305814"/>
              <a:gd name="connsiteY10-2310" fmla="*/ 1385653 h 1421591"/>
              <a:gd name="connsiteX11-2311" fmla="*/ 502818 w 1305814"/>
              <a:gd name="connsiteY11-2312" fmla="*/ 1379955 h 1421591"/>
              <a:gd name="connsiteX12-2313" fmla="*/ 94302 w 1305814"/>
              <a:gd name="connsiteY12-2314" fmla="*/ 1158755 h 1421591"/>
              <a:gd name="connsiteX13-2315" fmla="*/ 39429 w 1305814"/>
              <a:gd name="connsiteY13-2316" fmla="*/ 1117635 h 1421591"/>
              <a:gd name="connsiteX14-2317" fmla="*/ 667 w 1305814"/>
              <a:gd name="connsiteY14-2318" fmla="*/ 999105 h 1421591"/>
              <a:gd name="connsiteX15-2319" fmla="*/ 0 w 1305814"/>
              <a:gd name="connsiteY15-2320" fmla="*/ 972364 h 1421591"/>
              <a:gd name="connsiteX16-2321" fmla="*/ 2496 w 1305814"/>
              <a:gd name="connsiteY16-2322" fmla="*/ 463106 h 1421591"/>
              <a:gd name="connsiteX17-2323" fmla="*/ 2458 w 1305814"/>
              <a:gd name="connsiteY17-2324" fmla="*/ 429563 h 1421591"/>
              <a:gd name="connsiteX18-2325" fmla="*/ 75248 w 1305814"/>
              <a:gd name="connsiteY18-2326" fmla="*/ 303202 h 1421591"/>
              <a:gd name="connsiteX19-2327" fmla="*/ 106293 w 1305814"/>
              <a:gd name="connsiteY19-2328" fmla="*/ 282597 h 1421591"/>
              <a:gd name="connsiteX20-2329" fmla="*/ 541533 w 1305814"/>
              <a:gd name="connsiteY20-2330" fmla="*/ 38110 h 1421591"/>
              <a:gd name="connsiteX21-2331" fmla="*/ 653528 w 1305814"/>
              <a:gd name="connsiteY21-2332" fmla="*/ 0 h 1421591"/>
              <a:gd name="connsiteX0-2333" fmla="*/ 653528 w 1305814"/>
              <a:gd name="connsiteY0-2334" fmla="*/ 0 h 1423589"/>
              <a:gd name="connsiteX1-2335" fmla="*/ 757287 w 1305814"/>
              <a:gd name="connsiteY1-2336" fmla="*/ 32444 h 1423589"/>
              <a:gd name="connsiteX2-2337" fmla="*/ 1206876 w 1305814"/>
              <a:gd name="connsiteY2-2338" fmla="*/ 284945 h 1423589"/>
              <a:gd name="connsiteX3-2339" fmla="*/ 1237706 w 1305814"/>
              <a:gd name="connsiteY3-2340" fmla="*/ 306775 h 1423589"/>
              <a:gd name="connsiteX4-2341" fmla="*/ 1304420 w 1305814"/>
              <a:gd name="connsiteY4-2342" fmla="*/ 434263 h 1423589"/>
              <a:gd name="connsiteX5-2343" fmla="*/ 1305806 w 1305814"/>
              <a:gd name="connsiteY5-2344" fmla="*/ 519922 h 1423589"/>
              <a:gd name="connsiteX6-2345" fmla="*/ 1301746 w 1305814"/>
              <a:gd name="connsiteY6-2346" fmla="*/ 953747 h 1423589"/>
              <a:gd name="connsiteX7-2347" fmla="*/ 1302599 w 1305814"/>
              <a:gd name="connsiteY7-2348" fmla="*/ 1003650 h 1423589"/>
              <a:gd name="connsiteX8-2349" fmla="*/ 1227376 w 1305814"/>
              <a:gd name="connsiteY8-2350" fmla="*/ 1152027 h 1423589"/>
              <a:gd name="connsiteX9-2351" fmla="*/ 1174235 w 1305814"/>
              <a:gd name="connsiteY9-2352" fmla="*/ 1184756 h 1423589"/>
              <a:gd name="connsiteX10-2353" fmla="*/ 792288 w 1305814"/>
              <a:gd name="connsiteY10-2354" fmla="*/ 1385653 h 1423589"/>
              <a:gd name="connsiteX11-2355" fmla="*/ 502818 w 1305814"/>
              <a:gd name="connsiteY11-2356" fmla="*/ 1379955 h 1423589"/>
              <a:gd name="connsiteX12-2357" fmla="*/ 94302 w 1305814"/>
              <a:gd name="connsiteY12-2358" fmla="*/ 1158755 h 1423589"/>
              <a:gd name="connsiteX13-2359" fmla="*/ 39429 w 1305814"/>
              <a:gd name="connsiteY13-2360" fmla="*/ 1117635 h 1423589"/>
              <a:gd name="connsiteX14-2361" fmla="*/ 667 w 1305814"/>
              <a:gd name="connsiteY14-2362" fmla="*/ 999105 h 1423589"/>
              <a:gd name="connsiteX15-2363" fmla="*/ 0 w 1305814"/>
              <a:gd name="connsiteY15-2364" fmla="*/ 972364 h 1423589"/>
              <a:gd name="connsiteX16-2365" fmla="*/ 2496 w 1305814"/>
              <a:gd name="connsiteY16-2366" fmla="*/ 463106 h 1423589"/>
              <a:gd name="connsiteX17-2367" fmla="*/ 2458 w 1305814"/>
              <a:gd name="connsiteY17-2368" fmla="*/ 429563 h 1423589"/>
              <a:gd name="connsiteX18-2369" fmla="*/ 75248 w 1305814"/>
              <a:gd name="connsiteY18-2370" fmla="*/ 303202 h 1423589"/>
              <a:gd name="connsiteX19-2371" fmla="*/ 106293 w 1305814"/>
              <a:gd name="connsiteY19-2372" fmla="*/ 282597 h 1423589"/>
              <a:gd name="connsiteX20-2373" fmla="*/ 541533 w 1305814"/>
              <a:gd name="connsiteY20-2374" fmla="*/ 38110 h 1423589"/>
              <a:gd name="connsiteX21-2375" fmla="*/ 653528 w 1305814"/>
              <a:gd name="connsiteY21-2376" fmla="*/ 0 h 1423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1305814" h="1423589">
                <a:moveTo>
                  <a:pt x="653528" y="0"/>
                </a:moveTo>
                <a:cubicBezTo>
                  <a:pt x="684553" y="-1"/>
                  <a:pt x="736057" y="24011"/>
                  <a:pt x="757287" y="32444"/>
                </a:cubicBezTo>
                <a:lnTo>
                  <a:pt x="1206876" y="284945"/>
                </a:lnTo>
                <a:cubicBezTo>
                  <a:pt x="1213399" y="291230"/>
                  <a:pt x="1233090" y="301119"/>
                  <a:pt x="1237706" y="306775"/>
                </a:cubicBezTo>
                <a:cubicBezTo>
                  <a:pt x="1285405" y="341141"/>
                  <a:pt x="1301367" y="360355"/>
                  <a:pt x="1304420" y="434263"/>
                </a:cubicBezTo>
                <a:cubicBezTo>
                  <a:pt x="1306256" y="435452"/>
                  <a:pt x="1303756" y="518852"/>
                  <a:pt x="1305806" y="519922"/>
                </a:cubicBezTo>
                <a:cubicBezTo>
                  <a:pt x="1306028" y="563787"/>
                  <a:pt x="1301771" y="907207"/>
                  <a:pt x="1301746" y="953747"/>
                </a:cubicBezTo>
                <a:cubicBezTo>
                  <a:pt x="1301579" y="970833"/>
                  <a:pt x="1302766" y="986564"/>
                  <a:pt x="1302599" y="1003650"/>
                </a:cubicBezTo>
                <a:cubicBezTo>
                  <a:pt x="1298075" y="1097264"/>
                  <a:pt x="1299308" y="1117497"/>
                  <a:pt x="1227376" y="1152027"/>
                </a:cubicBezTo>
                <a:cubicBezTo>
                  <a:pt x="1229069" y="1151612"/>
                  <a:pt x="1262992" y="1133636"/>
                  <a:pt x="1174235" y="1184756"/>
                </a:cubicBezTo>
                <a:cubicBezTo>
                  <a:pt x="1102911" y="1225835"/>
                  <a:pt x="986013" y="1283805"/>
                  <a:pt x="792288" y="1385653"/>
                </a:cubicBezTo>
                <a:cubicBezTo>
                  <a:pt x="702978" y="1424034"/>
                  <a:pt x="634560" y="1449454"/>
                  <a:pt x="502818" y="1379955"/>
                </a:cubicBezTo>
                <a:cubicBezTo>
                  <a:pt x="358670" y="1301859"/>
                  <a:pt x="241278" y="1242506"/>
                  <a:pt x="94302" y="1158755"/>
                </a:cubicBezTo>
                <a:cubicBezTo>
                  <a:pt x="64301" y="1138833"/>
                  <a:pt x="61069" y="1137739"/>
                  <a:pt x="39429" y="1117635"/>
                </a:cubicBezTo>
                <a:cubicBezTo>
                  <a:pt x="9399" y="1091481"/>
                  <a:pt x="81" y="1056313"/>
                  <a:pt x="667" y="999105"/>
                </a:cubicBezTo>
                <a:cubicBezTo>
                  <a:pt x="445" y="990191"/>
                  <a:pt x="222" y="981278"/>
                  <a:pt x="0" y="972364"/>
                </a:cubicBezTo>
                <a:lnTo>
                  <a:pt x="2496" y="463106"/>
                </a:lnTo>
                <a:cubicBezTo>
                  <a:pt x="2483" y="451925"/>
                  <a:pt x="2471" y="440744"/>
                  <a:pt x="2458" y="429563"/>
                </a:cubicBezTo>
                <a:cubicBezTo>
                  <a:pt x="2770" y="365277"/>
                  <a:pt x="14732" y="348090"/>
                  <a:pt x="75248" y="303202"/>
                </a:cubicBezTo>
                <a:lnTo>
                  <a:pt x="106293" y="282597"/>
                </a:lnTo>
                <a:lnTo>
                  <a:pt x="541533" y="38110"/>
                </a:lnTo>
                <a:cubicBezTo>
                  <a:pt x="582751" y="12487"/>
                  <a:pt x="613897" y="0"/>
                  <a:pt x="653528" y="0"/>
                </a:cubicBezTo>
                <a:close/>
              </a:path>
            </a:pathLst>
          </a:custGeom>
          <a:gradFill flip="none" rotWithShape="1">
            <a:gsLst>
              <a:gs pos="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0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1</a:t>
            </a:r>
            <a:endParaRPr lang="zh-CN" altLang="en-US" sz="2000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M" panose="00020600040101010101" pitchFamily="18" charset="-122"/>
              <a:sym typeface="+mn-lt"/>
            </a:endParaRPr>
          </a:p>
        </p:txBody>
      </p:sp>
      <p:sp>
        <p:nvSpPr>
          <p:cNvPr id="18" name="矩形 10"/>
          <p:cNvSpPr>
            <a:spLocks noChangeAspect="1"/>
          </p:cNvSpPr>
          <p:nvPr/>
        </p:nvSpPr>
        <p:spPr>
          <a:xfrm>
            <a:off x="3466995" y="4521363"/>
            <a:ext cx="559011" cy="609437"/>
          </a:xfrm>
          <a:custGeom>
            <a:avLst/>
            <a:gdLst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299728 w 1305333"/>
              <a:gd name="connsiteY4" fmla="*/ 452301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-1" fmla="*/ 653528 w 1305333"/>
              <a:gd name="connsiteY0-2" fmla="*/ 0 h 1424419"/>
              <a:gd name="connsiteX1-3" fmla="*/ 757287 w 1305333"/>
              <a:gd name="connsiteY1-4" fmla="*/ 32444 h 1424419"/>
              <a:gd name="connsiteX2-5" fmla="*/ 1206876 w 1305333"/>
              <a:gd name="connsiteY2-6" fmla="*/ 284945 h 1424419"/>
              <a:gd name="connsiteX3-7" fmla="*/ 1233464 w 1305333"/>
              <a:gd name="connsiteY3-8" fmla="*/ 306775 h 1424419"/>
              <a:gd name="connsiteX4-9" fmla="*/ 1301712 w 1305333"/>
              <a:gd name="connsiteY4-10" fmla="*/ 442384 h 1424419"/>
              <a:gd name="connsiteX5-11" fmla="*/ 1303099 w 1305333"/>
              <a:gd name="connsiteY5-12" fmla="*/ 495558 h 1424419"/>
              <a:gd name="connsiteX6-13" fmla="*/ 1303099 w 1305333"/>
              <a:gd name="connsiteY6-14" fmla="*/ 952393 h 1424419"/>
              <a:gd name="connsiteX7-15" fmla="*/ 1299356 w 1305333"/>
              <a:gd name="connsiteY7-16" fmla="*/ 974248 h 1424419"/>
              <a:gd name="connsiteX8-17" fmla="*/ 1193590 w 1305333"/>
              <a:gd name="connsiteY8-18" fmla="*/ 1159518 h 1424419"/>
              <a:gd name="connsiteX9-19" fmla="*/ 1188747 w 1305333"/>
              <a:gd name="connsiteY9-20" fmla="*/ 1163476 h 1424419"/>
              <a:gd name="connsiteX10-21" fmla="*/ 792288 w 1305333"/>
              <a:gd name="connsiteY10-22" fmla="*/ 1385653 h 1424419"/>
              <a:gd name="connsiteX11-23" fmla="*/ 522686 w 1305333"/>
              <a:gd name="connsiteY11-24" fmla="*/ 1384922 h 1424419"/>
              <a:gd name="connsiteX12-25" fmla="*/ 80344 w 1305333"/>
              <a:gd name="connsiteY12-26" fmla="*/ 1139323 h 1424419"/>
              <a:gd name="connsiteX13-27" fmla="*/ 68397 w 1305333"/>
              <a:gd name="connsiteY13-28" fmla="*/ 1130059 h 1424419"/>
              <a:gd name="connsiteX14-29" fmla="*/ 667 w 1305333"/>
              <a:gd name="connsiteY14-30" fmla="*/ 999105 h 1424419"/>
              <a:gd name="connsiteX15-31" fmla="*/ 0 w 1305333"/>
              <a:gd name="connsiteY15-32" fmla="*/ 972364 h 1424419"/>
              <a:gd name="connsiteX16-33" fmla="*/ 2496 w 1305333"/>
              <a:gd name="connsiteY16-34" fmla="*/ 463106 h 1424419"/>
              <a:gd name="connsiteX17-35" fmla="*/ 2458 w 1305333"/>
              <a:gd name="connsiteY17-36" fmla="*/ 429563 h 1424419"/>
              <a:gd name="connsiteX18-37" fmla="*/ 75248 w 1305333"/>
              <a:gd name="connsiteY18-38" fmla="*/ 303202 h 1424419"/>
              <a:gd name="connsiteX19-39" fmla="*/ 103465 w 1305333"/>
              <a:gd name="connsiteY19-40" fmla="*/ 288252 h 1424419"/>
              <a:gd name="connsiteX20-41" fmla="*/ 541533 w 1305333"/>
              <a:gd name="connsiteY20-42" fmla="*/ 38110 h 1424419"/>
              <a:gd name="connsiteX21-43" fmla="*/ 653528 w 1305333"/>
              <a:gd name="connsiteY21-44" fmla="*/ 0 h 1424419"/>
              <a:gd name="connsiteX0-45" fmla="*/ 653528 w 1305333"/>
              <a:gd name="connsiteY0-46" fmla="*/ 0 h 1424419"/>
              <a:gd name="connsiteX1-47" fmla="*/ 757287 w 1305333"/>
              <a:gd name="connsiteY1-48" fmla="*/ 32444 h 1424419"/>
              <a:gd name="connsiteX2-49" fmla="*/ 1206876 w 1305333"/>
              <a:gd name="connsiteY2-50" fmla="*/ 284945 h 1424419"/>
              <a:gd name="connsiteX3-51" fmla="*/ 1233464 w 1305333"/>
              <a:gd name="connsiteY3-52" fmla="*/ 306775 h 1424419"/>
              <a:gd name="connsiteX4-53" fmla="*/ 1301712 w 1305333"/>
              <a:gd name="connsiteY4-54" fmla="*/ 442384 h 1424419"/>
              <a:gd name="connsiteX5-55" fmla="*/ 1303099 w 1305333"/>
              <a:gd name="connsiteY5-56" fmla="*/ 495558 h 1424419"/>
              <a:gd name="connsiteX6-57" fmla="*/ 1303099 w 1305333"/>
              <a:gd name="connsiteY6-58" fmla="*/ 952393 h 1424419"/>
              <a:gd name="connsiteX7-59" fmla="*/ 1299356 w 1305333"/>
              <a:gd name="connsiteY7-60" fmla="*/ 974248 h 1424419"/>
              <a:gd name="connsiteX8-61" fmla="*/ 1193590 w 1305333"/>
              <a:gd name="connsiteY8-62" fmla="*/ 1159518 h 1424419"/>
              <a:gd name="connsiteX9-63" fmla="*/ 1188747 w 1305333"/>
              <a:gd name="connsiteY9-64" fmla="*/ 1163476 h 1424419"/>
              <a:gd name="connsiteX10-65" fmla="*/ 792288 w 1305333"/>
              <a:gd name="connsiteY10-66" fmla="*/ 1385653 h 1424419"/>
              <a:gd name="connsiteX11-67" fmla="*/ 522686 w 1305333"/>
              <a:gd name="connsiteY11-68" fmla="*/ 1384922 h 1424419"/>
              <a:gd name="connsiteX12-69" fmla="*/ 80344 w 1305333"/>
              <a:gd name="connsiteY12-70" fmla="*/ 1139323 h 1424419"/>
              <a:gd name="connsiteX13-71" fmla="*/ 68397 w 1305333"/>
              <a:gd name="connsiteY13-72" fmla="*/ 1130059 h 1424419"/>
              <a:gd name="connsiteX14-73" fmla="*/ 667 w 1305333"/>
              <a:gd name="connsiteY14-74" fmla="*/ 999105 h 1424419"/>
              <a:gd name="connsiteX15-75" fmla="*/ 0 w 1305333"/>
              <a:gd name="connsiteY15-76" fmla="*/ 972364 h 1424419"/>
              <a:gd name="connsiteX16-77" fmla="*/ 2496 w 1305333"/>
              <a:gd name="connsiteY16-78" fmla="*/ 463106 h 1424419"/>
              <a:gd name="connsiteX17-79" fmla="*/ 2458 w 1305333"/>
              <a:gd name="connsiteY17-80" fmla="*/ 429563 h 1424419"/>
              <a:gd name="connsiteX18-81" fmla="*/ 75248 w 1305333"/>
              <a:gd name="connsiteY18-82" fmla="*/ 303202 h 1424419"/>
              <a:gd name="connsiteX19-83" fmla="*/ 103465 w 1305333"/>
              <a:gd name="connsiteY19-84" fmla="*/ 288252 h 1424419"/>
              <a:gd name="connsiteX20-85" fmla="*/ 541533 w 1305333"/>
              <a:gd name="connsiteY20-86" fmla="*/ 38110 h 1424419"/>
              <a:gd name="connsiteX21-87" fmla="*/ 653528 w 1305333"/>
              <a:gd name="connsiteY21-88" fmla="*/ 0 h 1424419"/>
              <a:gd name="connsiteX0-89" fmla="*/ 653528 w 1306046"/>
              <a:gd name="connsiteY0-90" fmla="*/ 0 h 1424419"/>
              <a:gd name="connsiteX1-91" fmla="*/ 757287 w 1306046"/>
              <a:gd name="connsiteY1-92" fmla="*/ 32444 h 1424419"/>
              <a:gd name="connsiteX2-93" fmla="*/ 1206876 w 1306046"/>
              <a:gd name="connsiteY2-94" fmla="*/ 284945 h 1424419"/>
              <a:gd name="connsiteX3-95" fmla="*/ 1233464 w 1306046"/>
              <a:gd name="connsiteY3-96" fmla="*/ 306775 h 1424419"/>
              <a:gd name="connsiteX4-97" fmla="*/ 1301712 w 1306046"/>
              <a:gd name="connsiteY4-98" fmla="*/ 442384 h 1424419"/>
              <a:gd name="connsiteX5-99" fmla="*/ 1303099 w 1306046"/>
              <a:gd name="connsiteY5-100" fmla="*/ 495558 h 1424419"/>
              <a:gd name="connsiteX6-101" fmla="*/ 1303099 w 1306046"/>
              <a:gd name="connsiteY6-102" fmla="*/ 952393 h 1424419"/>
              <a:gd name="connsiteX7-103" fmla="*/ 1305306 w 1306046"/>
              <a:gd name="connsiteY7-104" fmla="*/ 990115 h 1424419"/>
              <a:gd name="connsiteX8-105" fmla="*/ 1193590 w 1306046"/>
              <a:gd name="connsiteY8-106" fmla="*/ 1159518 h 1424419"/>
              <a:gd name="connsiteX9-107" fmla="*/ 1188747 w 1306046"/>
              <a:gd name="connsiteY9-108" fmla="*/ 1163476 h 1424419"/>
              <a:gd name="connsiteX10-109" fmla="*/ 792288 w 1306046"/>
              <a:gd name="connsiteY10-110" fmla="*/ 1385653 h 1424419"/>
              <a:gd name="connsiteX11-111" fmla="*/ 522686 w 1306046"/>
              <a:gd name="connsiteY11-112" fmla="*/ 1384922 h 1424419"/>
              <a:gd name="connsiteX12-113" fmla="*/ 80344 w 1306046"/>
              <a:gd name="connsiteY12-114" fmla="*/ 1139323 h 1424419"/>
              <a:gd name="connsiteX13-115" fmla="*/ 68397 w 1306046"/>
              <a:gd name="connsiteY13-116" fmla="*/ 1130059 h 1424419"/>
              <a:gd name="connsiteX14-117" fmla="*/ 667 w 1306046"/>
              <a:gd name="connsiteY14-118" fmla="*/ 999105 h 1424419"/>
              <a:gd name="connsiteX15-119" fmla="*/ 0 w 1306046"/>
              <a:gd name="connsiteY15-120" fmla="*/ 972364 h 1424419"/>
              <a:gd name="connsiteX16-121" fmla="*/ 2496 w 1306046"/>
              <a:gd name="connsiteY16-122" fmla="*/ 463106 h 1424419"/>
              <a:gd name="connsiteX17-123" fmla="*/ 2458 w 1306046"/>
              <a:gd name="connsiteY17-124" fmla="*/ 429563 h 1424419"/>
              <a:gd name="connsiteX18-125" fmla="*/ 75248 w 1306046"/>
              <a:gd name="connsiteY18-126" fmla="*/ 303202 h 1424419"/>
              <a:gd name="connsiteX19-127" fmla="*/ 103465 w 1306046"/>
              <a:gd name="connsiteY19-128" fmla="*/ 288252 h 1424419"/>
              <a:gd name="connsiteX20-129" fmla="*/ 541533 w 1306046"/>
              <a:gd name="connsiteY20-130" fmla="*/ 38110 h 1424419"/>
              <a:gd name="connsiteX21-131" fmla="*/ 653528 w 1306046"/>
              <a:gd name="connsiteY21-132" fmla="*/ 0 h 1424419"/>
              <a:gd name="connsiteX0-133" fmla="*/ 653528 w 1305333"/>
              <a:gd name="connsiteY0-134" fmla="*/ 0 h 1424419"/>
              <a:gd name="connsiteX1-135" fmla="*/ 757287 w 1305333"/>
              <a:gd name="connsiteY1-136" fmla="*/ 32444 h 1424419"/>
              <a:gd name="connsiteX2-137" fmla="*/ 1206876 w 1305333"/>
              <a:gd name="connsiteY2-138" fmla="*/ 284945 h 1424419"/>
              <a:gd name="connsiteX3-139" fmla="*/ 1233464 w 1305333"/>
              <a:gd name="connsiteY3-140" fmla="*/ 306775 h 1424419"/>
              <a:gd name="connsiteX4-141" fmla="*/ 1301712 w 1305333"/>
              <a:gd name="connsiteY4-142" fmla="*/ 442384 h 1424419"/>
              <a:gd name="connsiteX5-143" fmla="*/ 1303099 w 1305333"/>
              <a:gd name="connsiteY5-144" fmla="*/ 495558 h 1424419"/>
              <a:gd name="connsiteX6-145" fmla="*/ 1303099 w 1305333"/>
              <a:gd name="connsiteY6-146" fmla="*/ 952393 h 1424419"/>
              <a:gd name="connsiteX7-147" fmla="*/ 1305306 w 1305333"/>
              <a:gd name="connsiteY7-148" fmla="*/ 990115 h 1424419"/>
              <a:gd name="connsiteX8-149" fmla="*/ 1193590 w 1305333"/>
              <a:gd name="connsiteY8-150" fmla="*/ 1159518 h 1424419"/>
              <a:gd name="connsiteX9-151" fmla="*/ 1188747 w 1305333"/>
              <a:gd name="connsiteY9-152" fmla="*/ 1163476 h 1424419"/>
              <a:gd name="connsiteX10-153" fmla="*/ 792288 w 1305333"/>
              <a:gd name="connsiteY10-154" fmla="*/ 1385653 h 1424419"/>
              <a:gd name="connsiteX11-155" fmla="*/ 522686 w 1305333"/>
              <a:gd name="connsiteY11-156" fmla="*/ 1384922 h 1424419"/>
              <a:gd name="connsiteX12-157" fmla="*/ 80344 w 1305333"/>
              <a:gd name="connsiteY12-158" fmla="*/ 1139323 h 1424419"/>
              <a:gd name="connsiteX13-159" fmla="*/ 68397 w 1305333"/>
              <a:gd name="connsiteY13-160" fmla="*/ 1130059 h 1424419"/>
              <a:gd name="connsiteX14-161" fmla="*/ 667 w 1305333"/>
              <a:gd name="connsiteY14-162" fmla="*/ 999105 h 1424419"/>
              <a:gd name="connsiteX15-163" fmla="*/ 0 w 1305333"/>
              <a:gd name="connsiteY15-164" fmla="*/ 972364 h 1424419"/>
              <a:gd name="connsiteX16-165" fmla="*/ 2496 w 1305333"/>
              <a:gd name="connsiteY16-166" fmla="*/ 463106 h 1424419"/>
              <a:gd name="connsiteX17-167" fmla="*/ 2458 w 1305333"/>
              <a:gd name="connsiteY17-168" fmla="*/ 429563 h 1424419"/>
              <a:gd name="connsiteX18-169" fmla="*/ 75248 w 1305333"/>
              <a:gd name="connsiteY18-170" fmla="*/ 303202 h 1424419"/>
              <a:gd name="connsiteX19-171" fmla="*/ 103465 w 1305333"/>
              <a:gd name="connsiteY19-172" fmla="*/ 288252 h 1424419"/>
              <a:gd name="connsiteX20-173" fmla="*/ 541533 w 1305333"/>
              <a:gd name="connsiteY20-174" fmla="*/ 38110 h 1424419"/>
              <a:gd name="connsiteX21-175" fmla="*/ 653528 w 1305333"/>
              <a:gd name="connsiteY21-176" fmla="*/ 0 h 1424419"/>
              <a:gd name="connsiteX0-177" fmla="*/ 653528 w 1305333"/>
              <a:gd name="connsiteY0-178" fmla="*/ 0 h 1424419"/>
              <a:gd name="connsiteX1-179" fmla="*/ 757287 w 1305333"/>
              <a:gd name="connsiteY1-180" fmla="*/ 32444 h 1424419"/>
              <a:gd name="connsiteX2-181" fmla="*/ 1206876 w 1305333"/>
              <a:gd name="connsiteY2-182" fmla="*/ 284945 h 1424419"/>
              <a:gd name="connsiteX3-183" fmla="*/ 1233464 w 1305333"/>
              <a:gd name="connsiteY3-184" fmla="*/ 306775 h 1424419"/>
              <a:gd name="connsiteX4-185" fmla="*/ 1301712 w 1305333"/>
              <a:gd name="connsiteY4-186" fmla="*/ 442384 h 1424419"/>
              <a:gd name="connsiteX5-187" fmla="*/ 1303099 w 1305333"/>
              <a:gd name="connsiteY5-188" fmla="*/ 495558 h 1424419"/>
              <a:gd name="connsiteX6-189" fmla="*/ 1303099 w 1305333"/>
              <a:gd name="connsiteY6-190" fmla="*/ 952393 h 1424419"/>
              <a:gd name="connsiteX7-191" fmla="*/ 1305306 w 1305333"/>
              <a:gd name="connsiteY7-192" fmla="*/ 990115 h 1424419"/>
              <a:gd name="connsiteX8-193" fmla="*/ 1193590 w 1305333"/>
              <a:gd name="connsiteY8-194" fmla="*/ 1159518 h 1424419"/>
              <a:gd name="connsiteX9-195" fmla="*/ 1172881 w 1305333"/>
              <a:gd name="connsiteY9-196" fmla="*/ 1179342 h 1424419"/>
              <a:gd name="connsiteX10-197" fmla="*/ 792288 w 1305333"/>
              <a:gd name="connsiteY10-198" fmla="*/ 1385653 h 1424419"/>
              <a:gd name="connsiteX11-199" fmla="*/ 522686 w 1305333"/>
              <a:gd name="connsiteY11-200" fmla="*/ 1384922 h 1424419"/>
              <a:gd name="connsiteX12-201" fmla="*/ 80344 w 1305333"/>
              <a:gd name="connsiteY12-202" fmla="*/ 1139323 h 1424419"/>
              <a:gd name="connsiteX13-203" fmla="*/ 68397 w 1305333"/>
              <a:gd name="connsiteY13-204" fmla="*/ 1130059 h 1424419"/>
              <a:gd name="connsiteX14-205" fmla="*/ 667 w 1305333"/>
              <a:gd name="connsiteY14-206" fmla="*/ 999105 h 1424419"/>
              <a:gd name="connsiteX15-207" fmla="*/ 0 w 1305333"/>
              <a:gd name="connsiteY15-208" fmla="*/ 972364 h 1424419"/>
              <a:gd name="connsiteX16-209" fmla="*/ 2496 w 1305333"/>
              <a:gd name="connsiteY16-210" fmla="*/ 463106 h 1424419"/>
              <a:gd name="connsiteX17-211" fmla="*/ 2458 w 1305333"/>
              <a:gd name="connsiteY17-212" fmla="*/ 429563 h 1424419"/>
              <a:gd name="connsiteX18-213" fmla="*/ 75248 w 1305333"/>
              <a:gd name="connsiteY18-214" fmla="*/ 303202 h 1424419"/>
              <a:gd name="connsiteX19-215" fmla="*/ 103465 w 1305333"/>
              <a:gd name="connsiteY19-216" fmla="*/ 288252 h 1424419"/>
              <a:gd name="connsiteX20-217" fmla="*/ 541533 w 1305333"/>
              <a:gd name="connsiteY20-218" fmla="*/ 38110 h 1424419"/>
              <a:gd name="connsiteX21-219" fmla="*/ 653528 w 1305333"/>
              <a:gd name="connsiteY21-220" fmla="*/ 0 h 1424419"/>
              <a:gd name="connsiteX0-221" fmla="*/ 653528 w 1305333"/>
              <a:gd name="connsiteY0-222" fmla="*/ 0 h 1424419"/>
              <a:gd name="connsiteX1-223" fmla="*/ 757287 w 1305333"/>
              <a:gd name="connsiteY1-224" fmla="*/ 32444 h 1424419"/>
              <a:gd name="connsiteX2-225" fmla="*/ 1206876 w 1305333"/>
              <a:gd name="connsiteY2-226" fmla="*/ 284945 h 1424419"/>
              <a:gd name="connsiteX3-227" fmla="*/ 1233464 w 1305333"/>
              <a:gd name="connsiteY3-228" fmla="*/ 306775 h 1424419"/>
              <a:gd name="connsiteX4-229" fmla="*/ 1301712 w 1305333"/>
              <a:gd name="connsiteY4-230" fmla="*/ 442384 h 1424419"/>
              <a:gd name="connsiteX5-231" fmla="*/ 1303099 w 1305333"/>
              <a:gd name="connsiteY5-232" fmla="*/ 495558 h 1424419"/>
              <a:gd name="connsiteX6-233" fmla="*/ 1303099 w 1305333"/>
              <a:gd name="connsiteY6-234" fmla="*/ 952393 h 1424419"/>
              <a:gd name="connsiteX7-235" fmla="*/ 1305306 w 1305333"/>
              <a:gd name="connsiteY7-236" fmla="*/ 990115 h 1424419"/>
              <a:gd name="connsiteX8-237" fmla="*/ 1193590 w 1305333"/>
              <a:gd name="connsiteY8-238" fmla="*/ 1159518 h 1424419"/>
              <a:gd name="connsiteX9-239" fmla="*/ 1172881 w 1305333"/>
              <a:gd name="connsiteY9-240" fmla="*/ 1179342 h 1424419"/>
              <a:gd name="connsiteX10-241" fmla="*/ 792288 w 1305333"/>
              <a:gd name="connsiteY10-242" fmla="*/ 1385653 h 1424419"/>
              <a:gd name="connsiteX11-243" fmla="*/ 522686 w 1305333"/>
              <a:gd name="connsiteY11-244" fmla="*/ 1384922 h 1424419"/>
              <a:gd name="connsiteX12-245" fmla="*/ 80344 w 1305333"/>
              <a:gd name="connsiteY12-246" fmla="*/ 1139323 h 1424419"/>
              <a:gd name="connsiteX13-247" fmla="*/ 68397 w 1305333"/>
              <a:gd name="connsiteY13-248" fmla="*/ 1130059 h 1424419"/>
              <a:gd name="connsiteX14-249" fmla="*/ 667 w 1305333"/>
              <a:gd name="connsiteY14-250" fmla="*/ 999105 h 1424419"/>
              <a:gd name="connsiteX15-251" fmla="*/ 0 w 1305333"/>
              <a:gd name="connsiteY15-252" fmla="*/ 972364 h 1424419"/>
              <a:gd name="connsiteX16-253" fmla="*/ 2496 w 1305333"/>
              <a:gd name="connsiteY16-254" fmla="*/ 463106 h 1424419"/>
              <a:gd name="connsiteX17-255" fmla="*/ 2458 w 1305333"/>
              <a:gd name="connsiteY17-256" fmla="*/ 429563 h 1424419"/>
              <a:gd name="connsiteX18-257" fmla="*/ 75248 w 1305333"/>
              <a:gd name="connsiteY18-258" fmla="*/ 303202 h 1424419"/>
              <a:gd name="connsiteX19-259" fmla="*/ 103465 w 1305333"/>
              <a:gd name="connsiteY19-260" fmla="*/ 288252 h 1424419"/>
              <a:gd name="connsiteX20-261" fmla="*/ 541533 w 1305333"/>
              <a:gd name="connsiteY20-262" fmla="*/ 38110 h 1424419"/>
              <a:gd name="connsiteX21-263" fmla="*/ 653528 w 1305333"/>
              <a:gd name="connsiteY21-264" fmla="*/ 0 h 1424419"/>
              <a:gd name="connsiteX0-265" fmla="*/ 653528 w 1305333"/>
              <a:gd name="connsiteY0-266" fmla="*/ 0 h 1424419"/>
              <a:gd name="connsiteX1-267" fmla="*/ 757287 w 1305333"/>
              <a:gd name="connsiteY1-268" fmla="*/ 32444 h 1424419"/>
              <a:gd name="connsiteX2-269" fmla="*/ 1206876 w 1305333"/>
              <a:gd name="connsiteY2-270" fmla="*/ 284945 h 1424419"/>
              <a:gd name="connsiteX3-271" fmla="*/ 1233464 w 1305333"/>
              <a:gd name="connsiteY3-272" fmla="*/ 306775 h 1424419"/>
              <a:gd name="connsiteX4-273" fmla="*/ 1301712 w 1305333"/>
              <a:gd name="connsiteY4-274" fmla="*/ 442384 h 1424419"/>
              <a:gd name="connsiteX5-275" fmla="*/ 1303099 w 1305333"/>
              <a:gd name="connsiteY5-276" fmla="*/ 495558 h 1424419"/>
              <a:gd name="connsiteX6-277" fmla="*/ 1303099 w 1305333"/>
              <a:gd name="connsiteY6-278" fmla="*/ 952393 h 1424419"/>
              <a:gd name="connsiteX7-279" fmla="*/ 1305306 w 1305333"/>
              <a:gd name="connsiteY7-280" fmla="*/ 990115 h 1424419"/>
              <a:gd name="connsiteX8-281" fmla="*/ 1193590 w 1305333"/>
              <a:gd name="connsiteY8-282" fmla="*/ 1159518 h 1424419"/>
              <a:gd name="connsiteX9-283" fmla="*/ 1172881 w 1305333"/>
              <a:gd name="connsiteY9-284" fmla="*/ 1179342 h 1424419"/>
              <a:gd name="connsiteX10-285" fmla="*/ 792288 w 1305333"/>
              <a:gd name="connsiteY10-286" fmla="*/ 1385653 h 1424419"/>
              <a:gd name="connsiteX11-287" fmla="*/ 522686 w 1305333"/>
              <a:gd name="connsiteY11-288" fmla="*/ 1384922 h 1424419"/>
              <a:gd name="connsiteX12-289" fmla="*/ 80344 w 1305333"/>
              <a:gd name="connsiteY12-290" fmla="*/ 1139323 h 1424419"/>
              <a:gd name="connsiteX13-291" fmla="*/ 68397 w 1305333"/>
              <a:gd name="connsiteY13-292" fmla="*/ 1130059 h 1424419"/>
              <a:gd name="connsiteX14-293" fmla="*/ 667 w 1305333"/>
              <a:gd name="connsiteY14-294" fmla="*/ 999105 h 1424419"/>
              <a:gd name="connsiteX15-295" fmla="*/ 0 w 1305333"/>
              <a:gd name="connsiteY15-296" fmla="*/ 972364 h 1424419"/>
              <a:gd name="connsiteX16-297" fmla="*/ 2496 w 1305333"/>
              <a:gd name="connsiteY16-298" fmla="*/ 463106 h 1424419"/>
              <a:gd name="connsiteX17-299" fmla="*/ 2458 w 1305333"/>
              <a:gd name="connsiteY17-300" fmla="*/ 429563 h 1424419"/>
              <a:gd name="connsiteX18-301" fmla="*/ 75248 w 1305333"/>
              <a:gd name="connsiteY18-302" fmla="*/ 303202 h 1424419"/>
              <a:gd name="connsiteX19-303" fmla="*/ 103465 w 1305333"/>
              <a:gd name="connsiteY19-304" fmla="*/ 288252 h 1424419"/>
              <a:gd name="connsiteX20-305" fmla="*/ 541533 w 1305333"/>
              <a:gd name="connsiteY20-306" fmla="*/ 38110 h 1424419"/>
              <a:gd name="connsiteX21-307" fmla="*/ 653528 w 1305333"/>
              <a:gd name="connsiteY21-308" fmla="*/ 0 h 1424419"/>
              <a:gd name="connsiteX0-309" fmla="*/ 653528 w 1305333"/>
              <a:gd name="connsiteY0-310" fmla="*/ 0 h 1424419"/>
              <a:gd name="connsiteX1-311" fmla="*/ 757287 w 1305333"/>
              <a:gd name="connsiteY1-312" fmla="*/ 32444 h 1424419"/>
              <a:gd name="connsiteX2-313" fmla="*/ 1206876 w 1305333"/>
              <a:gd name="connsiteY2-314" fmla="*/ 284945 h 1424419"/>
              <a:gd name="connsiteX3-315" fmla="*/ 1233464 w 1305333"/>
              <a:gd name="connsiteY3-316" fmla="*/ 306775 h 1424419"/>
              <a:gd name="connsiteX4-317" fmla="*/ 1301712 w 1305333"/>
              <a:gd name="connsiteY4-318" fmla="*/ 442384 h 1424419"/>
              <a:gd name="connsiteX5-319" fmla="*/ 1303099 w 1305333"/>
              <a:gd name="connsiteY5-320" fmla="*/ 495558 h 1424419"/>
              <a:gd name="connsiteX6-321" fmla="*/ 1303099 w 1305333"/>
              <a:gd name="connsiteY6-322" fmla="*/ 952393 h 1424419"/>
              <a:gd name="connsiteX7-323" fmla="*/ 1305306 w 1305333"/>
              <a:gd name="connsiteY7-324" fmla="*/ 990115 h 1424419"/>
              <a:gd name="connsiteX8-325" fmla="*/ 1193590 w 1305333"/>
              <a:gd name="connsiteY8-326" fmla="*/ 1159518 h 1424419"/>
              <a:gd name="connsiteX9-327" fmla="*/ 1172881 w 1305333"/>
              <a:gd name="connsiteY9-328" fmla="*/ 1179342 h 1424419"/>
              <a:gd name="connsiteX10-329" fmla="*/ 792288 w 1305333"/>
              <a:gd name="connsiteY10-330" fmla="*/ 1385653 h 1424419"/>
              <a:gd name="connsiteX11-331" fmla="*/ 522686 w 1305333"/>
              <a:gd name="connsiteY11-332" fmla="*/ 1384922 h 1424419"/>
              <a:gd name="connsiteX12-333" fmla="*/ 80344 w 1305333"/>
              <a:gd name="connsiteY12-334" fmla="*/ 1139323 h 1424419"/>
              <a:gd name="connsiteX13-335" fmla="*/ 68397 w 1305333"/>
              <a:gd name="connsiteY13-336" fmla="*/ 1130059 h 1424419"/>
              <a:gd name="connsiteX14-337" fmla="*/ 667 w 1305333"/>
              <a:gd name="connsiteY14-338" fmla="*/ 999105 h 1424419"/>
              <a:gd name="connsiteX15-339" fmla="*/ 0 w 1305333"/>
              <a:gd name="connsiteY15-340" fmla="*/ 972364 h 1424419"/>
              <a:gd name="connsiteX16-341" fmla="*/ 2496 w 1305333"/>
              <a:gd name="connsiteY16-342" fmla="*/ 463106 h 1424419"/>
              <a:gd name="connsiteX17-343" fmla="*/ 2458 w 1305333"/>
              <a:gd name="connsiteY17-344" fmla="*/ 429563 h 1424419"/>
              <a:gd name="connsiteX18-345" fmla="*/ 75248 w 1305333"/>
              <a:gd name="connsiteY18-346" fmla="*/ 303202 h 1424419"/>
              <a:gd name="connsiteX19-347" fmla="*/ 103465 w 1305333"/>
              <a:gd name="connsiteY19-348" fmla="*/ 288252 h 1424419"/>
              <a:gd name="connsiteX20-349" fmla="*/ 541533 w 1305333"/>
              <a:gd name="connsiteY20-350" fmla="*/ 38110 h 1424419"/>
              <a:gd name="connsiteX21-351" fmla="*/ 653528 w 1305333"/>
              <a:gd name="connsiteY21-352" fmla="*/ 0 h 1424419"/>
              <a:gd name="connsiteX0-353" fmla="*/ 653528 w 1305333"/>
              <a:gd name="connsiteY0-354" fmla="*/ 0 h 1424419"/>
              <a:gd name="connsiteX1-355" fmla="*/ 757287 w 1305333"/>
              <a:gd name="connsiteY1-356" fmla="*/ 32444 h 1424419"/>
              <a:gd name="connsiteX2-357" fmla="*/ 1206876 w 1305333"/>
              <a:gd name="connsiteY2-358" fmla="*/ 284945 h 1424419"/>
              <a:gd name="connsiteX3-359" fmla="*/ 1233464 w 1305333"/>
              <a:gd name="connsiteY3-360" fmla="*/ 306775 h 1424419"/>
              <a:gd name="connsiteX4-361" fmla="*/ 1301712 w 1305333"/>
              <a:gd name="connsiteY4-362" fmla="*/ 442384 h 1424419"/>
              <a:gd name="connsiteX5-363" fmla="*/ 1303099 w 1305333"/>
              <a:gd name="connsiteY5-364" fmla="*/ 495558 h 1424419"/>
              <a:gd name="connsiteX6-365" fmla="*/ 1303099 w 1305333"/>
              <a:gd name="connsiteY6-366" fmla="*/ 952393 h 1424419"/>
              <a:gd name="connsiteX7-367" fmla="*/ 1305306 w 1305333"/>
              <a:gd name="connsiteY7-368" fmla="*/ 990115 h 1424419"/>
              <a:gd name="connsiteX8-369" fmla="*/ 1193590 w 1305333"/>
              <a:gd name="connsiteY8-370" fmla="*/ 1159518 h 1424419"/>
              <a:gd name="connsiteX9-371" fmla="*/ 1172881 w 1305333"/>
              <a:gd name="connsiteY9-372" fmla="*/ 1179342 h 1424419"/>
              <a:gd name="connsiteX10-373" fmla="*/ 792288 w 1305333"/>
              <a:gd name="connsiteY10-374" fmla="*/ 1385653 h 1424419"/>
              <a:gd name="connsiteX11-375" fmla="*/ 522686 w 1305333"/>
              <a:gd name="connsiteY11-376" fmla="*/ 1384922 h 1424419"/>
              <a:gd name="connsiteX12-377" fmla="*/ 80344 w 1305333"/>
              <a:gd name="connsiteY12-378" fmla="*/ 1139323 h 1424419"/>
              <a:gd name="connsiteX13-379" fmla="*/ 68397 w 1305333"/>
              <a:gd name="connsiteY13-380" fmla="*/ 1130059 h 1424419"/>
              <a:gd name="connsiteX14-381" fmla="*/ 667 w 1305333"/>
              <a:gd name="connsiteY14-382" fmla="*/ 999105 h 1424419"/>
              <a:gd name="connsiteX15-383" fmla="*/ 0 w 1305333"/>
              <a:gd name="connsiteY15-384" fmla="*/ 972364 h 1424419"/>
              <a:gd name="connsiteX16-385" fmla="*/ 2496 w 1305333"/>
              <a:gd name="connsiteY16-386" fmla="*/ 463106 h 1424419"/>
              <a:gd name="connsiteX17-387" fmla="*/ 2458 w 1305333"/>
              <a:gd name="connsiteY17-388" fmla="*/ 429563 h 1424419"/>
              <a:gd name="connsiteX18-389" fmla="*/ 75248 w 1305333"/>
              <a:gd name="connsiteY18-390" fmla="*/ 303202 h 1424419"/>
              <a:gd name="connsiteX19-391" fmla="*/ 106293 w 1305333"/>
              <a:gd name="connsiteY19-392" fmla="*/ 282597 h 1424419"/>
              <a:gd name="connsiteX20-393" fmla="*/ 541533 w 1305333"/>
              <a:gd name="connsiteY20-394" fmla="*/ 38110 h 1424419"/>
              <a:gd name="connsiteX21-395" fmla="*/ 653528 w 1305333"/>
              <a:gd name="connsiteY21-396" fmla="*/ 0 h 1424419"/>
              <a:gd name="connsiteX0-397" fmla="*/ 653528 w 1305333"/>
              <a:gd name="connsiteY0-398" fmla="*/ 0 h 1424419"/>
              <a:gd name="connsiteX1-399" fmla="*/ 757287 w 1305333"/>
              <a:gd name="connsiteY1-400" fmla="*/ 32444 h 1424419"/>
              <a:gd name="connsiteX2-401" fmla="*/ 1206876 w 1305333"/>
              <a:gd name="connsiteY2-402" fmla="*/ 284945 h 1424419"/>
              <a:gd name="connsiteX3-403" fmla="*/ 1237706 w 1305333"/>
              <a:gd name="connsiteY3-404" fmla="*/ 306775 h 1424419"/>
              <a:gd name="connsiteX4-405" fmla="*/ 1301712 w 1305333"/>
              <a:gd name="connsiteY4-406" fmla="*/ 442384 h 1424419"/>
              <a:gd name="connsiteX5-407" fmla="*/ 1303099 w 1305333"/>
              <a:gd name="connsiteY5-408" fmla="*/ 495558 h 1424419"/>
              <a:gd name="connsiteX6-409" fmla="*/ 1303099 w 1305333"/>
              <a:gd name="connsiteY6-410" fmla="*/ 952393 h 1424419"/>
              <a:gd name="connsiteX7-411" fmla="*/ 1305306 w 1305333"/>
              <a:gd name="connsiteY7-412" fmla="*/ 990115 h 1424419"/>
              <a:gd name="connsiteX8-413" fmla="*/ 1193590 w 1305333"/>
              <a:gd name="connsiteY8-414" fmla="*/ 1159518 h 1424419"/>
              <a:gd name="connsiteX9-415" fmla="*/ 1172881 w 1305333"/>
              <a:gd name="connsiteY9-416" fmla="*/ 1179342 h 1424419"/>
              <a:gd name="connsiteX10-417" fmla="*/ 792288 w 1305333"/>
              <a:gd name="connsiteY10-418" fmla="*/ 1385653 h 1424419"/>
              <a:gd name="connsiteX11-419" fmla="*/ 522686 w 1305333"/>
              <a:gd name="connsiteY11-420" fmla="*/ 1384922 h 1424419"/>
              <a:gd name="connsiteX12-421" fmla="*/ 80344 w 1305333"/>
              <a:gd name="connsiteY12-422" fmla="*/ 1139323 h 1424419"/>
              <a:gd name="connsiteX13-423" fmla="*/ 68397 w 1305333"/>
              <a:gd name="connsiteY13-424" fmla="*/ 1130059 h 1424419"/>
              <a:gd name="connsiteX14-425" fmla="*/ 667 w 1305333"/>
              <a:gd name="connsiteY14-426" fmla="*/ 999105 h 1424419"/>
              <a:gd name="connsiteX15-427" fmla="*/ 0 w 1305333"/>
              <a:gd name="connsiteY15-428" fmla="*/ 972364 h 1424419"/>
              <a:gd name="connsiteX16-429" fmla="*/ 2496 w 1305333"/>
              <a:gd name="connsiteY16-430" fmla="*/ 463106 h 1424419"/>
              <a:gd name="connsiteX17-431" fmla="*/ 2458 w 1305333"/>
              <a:gd name="connsiteY17-432" fmla="*/ 429563 h 1424419"/>
              <a:gd name="connsiteX18-433" fmla="*/ 75248 w 1305333"/>
              <a:gd name="connsiteY18-434" fmla="*/ 303202 h 1424419"/>
              <a:gd name="connsiteX19-435" fmla="*/ 106293 w 1305333"/>
              <a:gd name="connsiteY19-436" fmla="*/ 282597 h 1424419"/>
              <a:gd name="connsiteX20-437" fmla="*/ 541533 w 1305333"/>
              <a:gd name="connsiteY20-438" fmla="*/ 38110 h 1424419"/>
              <a:gd name="connsiteX21-439" fmla="*/ 653528 w 1305333"/>
              <a:gd name="connsiteY21-440" fmla="*/ 0 h 1424419"/>
              <a:gd name="connsiteX0-441" fmla="*/ 653528 w 1305333"/>
              <a:gd name="connsiteY0-442" fmla="*/ 0 h 1424419"/>
              <a:gd name="connsiteX1-443" fmla="*/ 757287 w 1305333"/>
              <a:gd name="connsiteY1-444" fmla="*/ 32444 h 1424419"/>
              <a:gd name="connsiteX2-445" fmla="*/ 1206876 w 1305333"/>
              <a:gd name="connsiteY2-446" fmla="*/ 284945 h 1424419"/>
              <a:gd name="connsiteX3-447" fmla="*/ 1237706 w 1305333"/>
              <a:gd name="connsiteY3-448" fmla="*/ 306775 h 1424419"/>
              <a:gd name="connsiteX4-449" fmla="*/ 1301712 w 1305333"/>
              <a:gd name="connsiteY4-450" fmla="*/ 442384 h 1424419"/>
              <a:gd name="connsiteX5-451" fmla="*/ 1303099 w 1305333"/>
              <a:gd name="connsiteY5-452" fmla="*/ 495558 h 1424419"/>
              <a:gd name="connsiteX6-453" fmla="*/ 1303099 w 1305333"/>
              <a:gd name="connsiteY6-454" fmla="*/ 952393 h 1424419"/>
              <a:gd name="connsiteX7-455" fmla="*/ 1305306 w 1305333"/>
              <a:gd name="connsiteY7-456" fmla="*/ 990115 h 1424419"/>
              <a:gd name="connsiteX8-457" fmla="*/ 1211970 w 1305333"/>
              <a:gd name="connsiteY8-458" fmla="*/ 1149621 h 1424419"/>
              <a:gd name="connsiteX9-459" fmla="*/ 1172881 w 1305333"/>
              <a:gd name="connsiteY9-460" fmla="*/ 1179342 h 1424419"/>
              <a:gd name="connsiteX10-461" fmla="*/ 792288 w 1305333"/>
              <a:gd name="connsiteY10-462" fmla="*/ 1385653 h 1424419"/>
              <a:gd name="connsiteX11-463" fmla="*/ 522686 w 1305333"/>
              <a:gd name="connsiteY11-464" fmla="*/ 1384922 h 1424419"/>
              <a:gd name="connsiteX12-465" fmla="*/ 80344 w 1305333"/>
              <a:gd name="connsiteY12-466" fmla="*/ 1139323 h 1424419"/>
              <a:gd name="connsiteX13-467" fmla="*/ 68397 w 1305333"/>
              <a:gd name="connsiteY13-468" fmla="*/ 1130059 h 1424419"/>
              <a:gd name="connsiteX14-469" fmla="*/ 667 w 1305333"/>
              <a:gd name="connsiteY14-470" fmla="*/ 999105 h 1424419"/>
              <a:gd name="connsiteX15-471" fmla="*/ 0 w 1305333"/>
              <a:gd name="connsiteY15-472" fmla="*/ 972364 h 1424419"/>
              <a:gd name="connsiteX16-473" fmla="*/ 2496 w 1305333"/>
              <a:gd name="connsiteY16-474" fmla="*/ 463106 h 1424419"/>
              <a:gd name="connsiteX17-475" fmla="*/ 2458 w 1305333"/>
              <a:gd name="connsiteY17-476" fmla="*/ 429563 h 1424419"/>
              <a:gd name="connsiteX18-477" fmla="*/ 75248 w 1305333"/>
              <a:gd name="connsiteY18-478" fmla="*/ 303202 h 1424419"/>
              <a:gd name="connsiteX19-479" fmla="*/ 106293 w 1305333"/>
              <a:gd name="connsiteY19-480" fmla="*/ 282597 h 1424419"/>
              <a:gd name="connsiteX20-481" fmla="*/ 541533 w 1305333"/>
              <a:gd name="connsiteY20-482" fmla="*/ 38110 h 1424419"/>
              <a:gd name="connsiteX21-483" fmla="*/ 653528 w 1305333"/>
              <a:gd name="connsiteY21-484" fmla="*/ 0 h 1424419"/>
              <a:gd name="connsiteX0-485" fmla="*/ 653528 w 1305333"/>
              <a:gd name="connsiteY0-486" fmla="*/ 0 h 1424419"/>
              <a:gd name="connsiteX1-487" fmla="*/ 757287 w 1305333"/>
              <a:gd name="connsiteY1-488" fmla="*/ 32444 h 1424419"/>
              <a:gd name="connsiteX2-489" fmla="*/ 1206876 w 1305333"/>
              <a:gd name="connsiteY2-490" fmla="*/ 284945 h 1424419"/>
              <a:gd name="connsiteX3-491" fmla="*/ 1237706 w 1305333"/>
              <a:gd name="connsiteY3-492" fmla="*/ 306775 h 1424419"/>
              <a:gd name="connsiteX4-493" fmla="*/ 1301712 w 1305333"/>
              <a:gd name="connsiteY4-494" fmla="*/ 442384 h 1424419"/>
              <a:gd name="connsiteX5-495" fmla="*/ 1303099 w 1305333"/>
              <a:gd name="connsiteY5-496" fmla="*/ 495558 h 1424419"/>
              <a:gd name="connsiteX6-497" fmla="*/ 1303099 w 1305333"/>
              <a:gd name="connsiteY6-498" fmla="*/ 952393 h 1424419"/>
              <a:gd name="connsiteX7-499" fmla="*/ 1305306 w 1305333"/>
              <a:gd name="connsiteY7-500" fmla="*/ 990115 h 1424419"/>
              <a:gd name="connsiteX8-501" fmla="*/ 1236006 w 1305333"/>
              <a:gd name="connsiteY8-502" fmla="*/ 1160932 h 1424419"/>
              <a:gd name="connsiteX9-503" fmla="*/ 1172881 w 1305333"/>
              <a:gd name="connsiteY9-504" fmla="*/ 1179342 h 1424419"/>
              <a:gd name="connsiteX10-505" fmla="*/ 792288 w 1305333"/>
              <a:gd name="connsiteY10-506" fmla="*/ 1385653 h 1424419"/>
              <a:gd name="connsiteX11-507" fmla="*/ 522686 w 1305333"/>
              <a:gd name="connsiteY11-508" fmla="*/ 1384922 h 1424419"/>
              <a:gd name="connsiteX12-509" fmla="*/ 80344 w 1305333"/>
              <a:gd name="connsiteY12-510" fmla="*/ 1139323 h 1424419"/>
              <a:gd name="connsiteX13-511" fmla="*/ 68397 w 1305333"/>
              <a:gd name="connsiteY13-512" fmla="*/ 1130059 h 1424419"/>
              <a:gd name="connsiteX14-513" fmla="*/ 667 w 1305333"/>
              <a:gd name="connsiteY14-514" fmla="*/ 999105 h 1424419"/>
              <a:gd name="connsiteX15-515" fmla="*/ 0 w 1305333"/>
              <a:gd name="connsiteY15-516" fmla="*/ 972364 h 1424419"/>
              <a:gd name="connsiteX16-517" fmla="*/ 2496 w 1305333"/>
              <a:gd name="connsiteY16-518" fmla="*/ 463106 h 1424419"/>
              <a:gd name="connsiteX17-519" fmla="*/ 2458 w 1305333"/>
              <a:gd name="connsiteY17-520" fmla="*/ 429563 h 1424419"/>
              <a:gd name="connsiteX18-521" fmla="*/ 75248 w 1305333"/>
              <a:gd name="connsiteY18-522" fmla="*/ 303202 h 1424419"/>
              <a:gd name="connsiteX19-523" fmla="*/ 106293 w 1305333"/>
              <a:gd name="connsiteY19-524" fmla="*/ 282597 h 1424419"/>
              <a:gd name="connsiteX20-525" fmla="*/ 541533 w 1305333"/>
              <a:gd name="connsiteY20-526" fmla="*/ 38110 h 1424419"/>
              <a:gd name="connsiteX21-527" fmla="*/ 653528 w 1305333"/>
              <a:gd name="connsiteY21-528" fmla="*/ 0 h 1424419"/>
              <a:gd name="connsiteX0-529" fmla="*/ 653528 w 1313169"/>
              <a:gd name="connsiteY0-530" fmla="*/ 0 h 1424419"/>
              <a:gd name="connsiteX1-531" fmla="*/ 757287 w 1313169"/>
              <a:gd name="connsiteY1-532" fmla="*/ 32444 h 1424419"/>
              <a:gd name="connsiteX2-533" fmla="*/ 1206876 w 1313169"/>
              <a:gd name="connsiteY2-534" fmla="*/ 284945 h 1424419"/>
              <a:gd name="connsiteX3-535" fmla="*/ 1237706 w 1313169"/>
              <a:gd name="connsiteY3-536" fmla="*/ 306775 h 1424419"/>
              <a:gd name="connsiteX4-537" fmla="*/ 1301712 w 1313169"/>
              <a:gd name="connsiteY4-538" fmla="*/ 442384 h 1424419"/>
              <a:gd name="connsiteX5-539" fmla="*/ 1303099 w 1313169"/>
              <a:gd name="connsiteY5-540" fmla="*/ 495558 h 1424419"/>
              <a:gd name="connsiteX6-541" fmla="*/ 1303099 w 1313169"/>
              <a:gd name="connsiteY6-542" fmla="*/ 952393 h 1424419"/>
              <a:gd name="connsiteX7-543" fmla="*/ 1305306 w 1313169"/>
              <a:gd name="connsiteY7-544" fmla="*/ 990115 h 1424419"/>
              <a:gd name="connsiteX8-545" fmla="*/ 1271352 w 1313169"/>
              <a:gd name="connsiteY8-546" fmla="*/ 1142552 h 1424419"/>
              <a:gd name="connsiteX9-547" fmla="*/ 1172881 w 1313169"/>
              <a:gd name="connsiteY9-548" fmla="*/ 1179342 h 1424419"/>
              <a:gd name="connsiteX10-549" fmla="*/ 792288 w 1313169"/>
              <a:gd name="connsiteY10-550" fmla="*/ 1385653 h 1424419"/>
              <a:gd name="connsiteX11-551" fmla="*/ 522686 w 1313169"/>
              <a:gd name="connsiteY11-552" fmla="*/ 1384922 h 1424419"/>
              <a:gd name="connsiteX12-553" fmla="*/ 80344 w 1313169"/>
              <a:gd name="connsiteY12-554" fmla="*/ 1139323 h 1424419"/>
              <a:gd name="connsiteX13-555" fmla="*/ 68397 w 1313169"/>
              <a:gd name="connsiteY13-556" fmla="*/ 1130059 h 1424419"/>
              <a:gd name="connsiteX14-557" fmla="*/ 667 w 1313169"/>
              <a:gd name="connsiteY14-558" fmla="*/ 999105 h 1424419"/>
              <a:gd name="connsiteX15-559" fmla="*/ 0 w 1313169"/>
              <a:gd name="connsiteY15-560" fmla="*/ 972364 h 1424419"/>
              <a:gd name="connsiteX16-561" fmla="*/ 2496 w 1313169"/>
              <a:gd name="connsiteY16-562" fmla="*/ 463106 h 1424419"/>
              <a:gd name="connsiteX17-563" fmla="*/ 2458 w 1313169"/>
              <a:gd name="connsiteY17-564" fmla="*/ 429563 h 1424419"/>
              <a:gd name="connsiteX18-565" fmla="*/ 75248 w 1313169"/>
              <a:gd name="connsiteY18-566" fmla="*/ 303202 h 1424419"/>
              <a:gd name="connsiteX19-567" fmla="*/ 106293 w 1313169"/>
              <a:gd name="connsiteY19-568" fmla="*/ 282597 h 1424419"/>
              <a:gd name="connsiteX20-569" fmla="*/ 541533 w 1313169"/>
              <a:gd name="connsiteY20-570" fmla="*/ 38110 h 1424419"/>
              <a:gd name="connsiteX21-571" fmla="*/ 653528 w 1313169"/>
              <a:gd name="connsiteY21-572" fmla="*/ 0 h 1424419"/>
              <a:gd name="connsiteX0-573" fmla="*/ 653528 w 1306267"/>
              <a:gd name="connsiteY0-574" fmla="*/ 0 h 1424419"/>
              <a:gd name="connsiteX1-575" fmla="*/ 757287 w 1306267"/>
              <a:gd name="connsiteY1-576" fmla="*/ 32444 h 1424419"/>
              <a:gd name="connsiteX2-577" fmla="*/ 1206876 w 1306267"/>
              <a:gd name="connsiteY2-578" fmla="*/ 284945 h 1424419"/>
              <a:gd name="connsiteX3-579" fmla="*/ 1237706 w 1306267"/>
              <a:gd name="connsiteY3-580" fmla="*/ 306775 h 1424419"/>
              <a:gd name="connsiteX4-581" fmla="*/ 1301712 w 1306267"/>
              <a:gd name="connsiteY4-582" fmla="*/ 442384 h 1424419"/>
              <a:gd name="connsiteX5-583" fmla="*/ 1303099 w 1306267"/>
              <a:gd name="connsiteY5-584" fmla="*/ 495558 h 1424419"/>
              <a:gd name="connsiteX6-585" fmla="*/ 1303099 w 1306267"/>
              <a:gd name="connsiteY6-586" fmla="*/ 952393 h 1424419"/>
              <a:gd name="connsiteX7-587" fmla="*/ 1305306 w 1306267"/>
              <a:gd name="connsiteY7-588" fmla="*/ 990115 h 1424419"/>
              <a:gd name="connsiteX8-589" fmla="*/ 1255800 w 1306267"/>
              <a:gd name="connsiteY8-590" fmla="*/ 1142552 h 1424419"/>
              <a:gd name="connsiteX9-591" fmla="*/ 1172881 w 1306267"/>
              <a:gd name="connsiteY9-592" fmla="*/ 1179342 h 1424419"/>
              <a:gd name="connsiteX10-593" fmla="*/ 792288 w 1306267"/>
              <a:gd name="connsiteY10-594" fmla="*/ 1385653 h 1424419"/>
              <a:gd name="connsiteX11-595" fmla="*/ 522686 w 1306267"/>
              <a:gd name="connsiteY11-596" fmla="*/ 1384922 h 1424419"/>
              <a:gd name="connsiteX12-597" fmla="*/ 80344 w 1306267"/>
              <a:gd name="connsiteY12-598" fmla="*/ 1139323 h 1424419"/>
              <a:gd name="connsiteX13-599" fmla="*/ 68397 w 1306267"/>
              <a:gd name="connsiteY13-600" fmla="*/ 1130059 h 1424419"/>
              <a:gd name="connsiteX14-601" fmla="*/ 667 w 1306267"/>
              <a:gd name="connsiteY14-602" fmla="*/ 999105 h 1424419"/>
              <a:gd name="connsiteX15-603" fmla="*/ 0 w 1306267"/>
              <a:gd name="connsiteY15-604" fmla="*/ 972364 h 1424419"/>
              <a:gd name="connsiteX16-605" fmla="*/ 2496 w 1306267"/>
              <a:gd name="connsiteY16-606" fmla="*/ 463106 h 1424419"/>
              <a:gd name="connsiteX17-607" fmla="*/ 2458 w 1306267"/>
              <a:gd name="connsiteY17-608" fmla="*/ 429563 h 1424419"/>
              <a:gd name="connsiteX18-609" fmla="*/ 75248 w 1306267"/>
              <a:gd name="connsiteY18-610" fmla="*/ 303202 h 1424419"/>
              <a:gd name="connsiteX19-611" fmla="*/ 106293 w 1306267"/>
              <a:gd name="connsiteY19-612" fmla="*/ 282597 h 1424419"/>
              <a:gd name="connsiteX20-613" fmla="*/ 541533 w 1306267"/>
              <a:gd name="connsiteY20-614" fmla="*/ 38110 h 1424419"/>
              <a:gd name="connsiteX21-615" fmla="*/ 653528 w 1306267"/>
              <a:gd name="connsiteY21-616" fmla="*/ 0 h 1424419"/>
              <a:gd name="connsiteX0-617" fmla="*/ 653528 w 1306267"/>
              <a:gd name="connsiteY0-618" fmla="*/ 0 h 1424419"/>
              <a:gd name="connsiteX1-619" fmla="*/ 757287 w 1306267"/>
              <a:gd name="connsiteY1-620" fmla="*/ 32444 h 1424419"/>
              <a:gd name="connsiteX2-621" fmla="*/ 1206876 w 1306267"/>
              <a:gd name="connsiteY2-622" fmla="*/ 284945 h 1424419"/>
              <a:gd name="connsiteX3-623" fmla="*/ 1237706 w 1306267"/>
              <a:gd name="connsiteY3-624" fmla="*/ 306775 h 1424419"/>
              <a:gd name="connsiteX4-625" fmla="*/ 1301712 w 1306267"/>
              <a:gd name="connsiteY4-626" fmla="*/ 442384 h 1424419"/>
              <a:gd name="connsiteX5-627" fmla="*/ 1303099 w 1306267"/>
              <a:gd name="connsiteY5-628" fmla="*/ 495558 h 1424419"/>
              <a:gd name="connsiteX6-629" fmla="*/ 1303099 w 1306267"/>
              <a:gd name="connsiteY6-630" fmla="*/ 952393 h 1424419"/>
              <a:gd name="connsiteX7-631" fmla="*/ 1305306 w 1306267"/>
              <a:gd name="connsiteY7-632" fmla="*/ 990115 h 1424419"/>
              <a:gd name="connsiteX8-633" fmla="*/ 1255800 w 1306267"/>
              <a:gd name="connsiteY8-634" fmla="*/ 1142552 h 1424419"/>
              <a:gd name="connsiteX9-635" fmla="*/ 1172881 w 1306267"/>
              <a:gd name="connsiteY9-636" fmla="*/ 1179342 h 1424419"/>
              <a:gd name="connsiteX10-637" fmla="*/ 792288 w 1306267"/>
              <a:gd name="connsiteY10-638" fmla="*/ 1385653 h 1424419"/>
              <a:gd name="connsiteX11-639" fmla="*/ 522686 w 1306267"/>
              <a:gd name="connsiteY11-640" fmla="*/ 1384922 h 1424419"/>
              <a:gd name="connsiteX12-641" fmla="*/ 80344 w 1306267"/>
              <a:gd name="connsiteY12-642" fmla="*/ 1139323 h 1424419"/>
              <a:gd name="connsiteX13-643" fmla="*/ 61328 w 1306267"/>
              <a:gd name="connsiteY13-644" fmla="*/ 1127231 h 1424419"/>
              <a:gd name="connsiteX14-645" fmla="*/ 667 w 1306267"/>
              <a:gd name="connsiteY14-646" fmla="*/ 999105 h 1424419"/>
              <a:gd name="connsiteX15-647" fmla="*/ 0 w 1306267"/>
              <a:gd name="connsiteY15-648" fmla="*/ 972364 h 1424419"/>
              <a:gd name="connsiteX16-649" fmla="*/ 2496 w 1306267"/>
              <a:gd name="connsiteY16-650" fmla="*/ 463106 h 1424419"/>
              <a:gd name="connsiteX17-651" fmla="*/ 2458 w 1306267"/>
              <a:gd name="connsiteY17-652" fmla="*/ 429563 h 1424419"/>
              <a:gd name="connsiteX18-653" fmla="*/ 75248 w 1306267"/>
              <a:gd name="connsiteY18-654" fmla="*/ 303202 h 1424419"/>
              <a:gd name="connsiteX19-655" fmla="*/ 106293 w 1306267"/>
              <a:gd name="connsiteY19-656" fmla="*/ 282597 h 1424419"/>
              <a:gd name="connsiteX20-657" fmla="*/ 541533 w 1306267"/>
              <a:gd name="connsiteY20-658" fmla="*/ 38110 h 1424419"/>
              <a:gd name="connsiteX21-659" fmla="*/ 653528 w 1306267"/>
              <a:gd name="connsiteY21-660" fmla="*/ 0 h 1424419"/>
              <a:gd name="connsiteX0-661" fmla="*/ 653528 w 1306267"/>
              <a:gd name="connsiteY0-662" fmla="*/ 0 h 1424419"/>
              <a:gd name="connsiteX1-663" fmla="*/ 757287 w 1306267"/>
              <a:gd name="connsiteY1-664" fmla="*/ 32444 h 1424419"/>
              <a:gd name="connsiteX2-665" fmla="*/ 1206876 w 1306267"/>
              <a:gd name="connsiteY2-666" fmla="*/ 284945 h 1424419"/>
              <a:gd name="connsiteX3-667" fmla="*/ 1237706 w 1306267"/>
              <a:gd name="connsiteY3-668" fmla="*/ 306775 h 1424419"/>
              <a:gd name="connsiteX4-669" fmla="*/ 1301712 w 1306267"/>
              <a:gd name="connsiteY4-670" fmla="*/ 442384 h 1424419"/>
              <a:gd name="connsiteX5-671" fmla="*/ 1303099 w 1306267"/>
              <a:gd name="connsiteY5-672" fmla="*/ 495558 h 1424419"/>
              <a:gd name="connsiteX6-673" fmla="*/ 1303099 w 1306267"/>
              <a:gd name="connsiteY6-674" fmla="*/ 952393 h 1424419"/>
              <a:gd name="connsiteX7-675" fmla="*/ 1305306 w 1306267"/>
              <a:gd name="connsiteY7-676" fmla="*/ 990115 h 1424419"/>
              <a:gd name="connsiteX8-677" fmla="*/ 1255800 w 1306267"/>
              <a:gd name="connsiteY8-678" fmla="*/ 1142552 h 1424419"/>
              <a:gd name="connsiteX9-679" fmla="*/ 1172881 w 1306267"/>
              <a:gd name="connsiteY9-680" fmla="*/ 1179342 h 1424419"/>
              <a:gd name="connsiteX10-681" fmla="*/ 792288 w 1306267"/>
              <a:gd name="connsiteY10-682" fmla="*/ 1385653 h 1424419"/>
              <a:gd name="connsiteX11-683" fmla="*/ 522686 w 1306267"/>
              <a:gd name="connsiteY11-684" fmla="*/ 1384922 h 1424419"/>
              <a:gd name="connsiteX12-685" fmla="*/ 80344 w 1306267"/>
              <a:gd name="connsiteY12-686" fmla="*/ 1139323 h 1424419"/>
              <a:gd name="connsiteX13-687" fmla="*/ 61328 w 1306267"/>
              <a:gd name="connsiteY13-688" fmla="*/ 1127231 h 1424419"/>
              <a:gd name="connsiteX14-689" fmla="*/ 667 w 1306267"/>
              <a:gd name="connsiteY14-690" fmla="*/ 999105 h 1424419"/>
              <a:gd name="connsiteX15-691" fmla="*/ 0 w 1306267"/>
              <a:gd name="connsiteY15-692" fmla="*/ 972364 h 1424419"/>
              <a:gd name="connsiteX16-693" fmla="*/ 2496 w 1306267"/>
              <a:gd name="connsiteY16-694" fmla="*/ 463106 h 1424419"/>
              <a:gd name="connsiteX17-695" fmla="*/ 2458 w 1306267"/>
              <a:gd name="connsiteY17-696" fmla="*/ 429563 h 1424419"/>
              <a:gd name="connsiteX18-697" fmla="*/ 75248 w 1306267"/>
              <a:gd name="connsiteY18-698" fmla="*/ 303202 h 1424419"/>
              <a:gd name="connsiteX19-699" fmla="*/ 106293 w 1306267"/>
              <a:gd name="connsiteY19-700" fmla="*/ 282597 h 1424419"/>
              <a:gd name="connsiteX20-701" fmla="*/ 541533 w 1306267"/>
              <a:gd name="connsiteY20-702" fmla="*/ 38110 h 1424419"/>
              <a:gd name="connsiteX21-703" fmla="*/ 653528 w 1306267"/>
              <a:gd name="connsiteY21-704" fmla="*/ 0 h 1424419"/>
              <a:gd name="connsiteX0-705" fmla="*/ 653528 w 1306267"/>
              <a:gd name="connsiteY0-706" fmla="*/ 0 h 1424419"/>
              <a:gd name="connsiteX1-707" fmla="*/ 757287 w 1306267"/>
              <a:gd name="connsiteY1-708" fmla="*/ 32444 h 1424419"/>
              <a:gd name="connsiteX2-709" fmla="*/ 1206876 w 1306267"/>
              <a:gd name="connsiteY2-710" fmla="*/ 284945 h 1424419"/>
              <a:gd name="connsiteX3-711" fmla="*/ 1237706 w 1306267"/>
              <a:gd name="connsiteY3-712" fmla="*/ 306775 h 1424419"/>
              <a:gd name="connsiteX4-713" fmla="*/ 1301712 w 1306267"/>
              <a:gd name="connsiteY4-714" fmla="*/ 442384 h 1424419"/>
              <a:gd name="connsiteX5-715" fmla="*/ 1303099 w 1306267"/>
              <a:gd name="connsiteY5-716" fmla="*/ 495558 h 1424419"/>
              <a:gd name="connsiteX6-717" fmla="*/ 1303099 w 1306267"/>
              <a:gd name="connsiteY6-718" fmla="*/ 952393 h 1424419"/>
              <a:gd name="connsiteX7-719" fmla="*/ 1305306 w 1306267"/>
              <a:gd name="connsiteY7-720" fmla="*/ 990115 h 1424419"/>
              <a:gd name="connsiteX8-721" fmla="*/ 1255800 w 1306267"/>
              <a:gd name="connsiteY8-722" fmla="*/ 1142552 h 1424419"/>
              <a:gd name="connsiteX9-723" fmla="*/ 1172881 w 1306267"/>
              <a:gd name="connsiteY9-724" fmla="*/ 1179342 h 1424419"/>
              <a:gd name="connsiteX10-725" fmla="*/ 792288 w 1306267"/>
              <a:gd name="connsiteY10-726" fmla="*/ 1385653 h 1424419"/>
              <a:gd name="connsiteX11-727" fmla="*/ 522686 w 1306267"/>
              <a:gd name="connsiteY11-728" fmla="*/ 1384922 h 1424419"/>
              <a:gd name="connsiteX12-729" fmla="*/ 90241 w 1306267"/>
              <a:gd name="connsiteY12-730" fmla="*/ 1150634 h 1424419"/>
              <a:gd name="connsiteX13-731" fmla="*/ 61328 w 1306267"/>
              <a:gd name="connsiteY13-732" fmla="*/ 1127231 h 1424419"/>
              <a:gd name="connsiteX14-733" fmla="*/ 667 w 1306267"/>
              <a:gd name="connsiteY14-734" fmla="*/ 999105 h 1424419"/>
              <a:gd name="connsiteX15-735" fmla="*/ 0 w 1306267"/>
              <a:gd name="connsiteY15-736" fmla="*/ 972364 h 1424419"/>
              <a:gd name="connsiteX16-737" fmla="*/ 2496 w 1306267"/>
              <a:gd name="connsiteY16-738" fmla="*/ 463106 h 1424419"/>
              <a:gd name="connsiteX17-739" fmla="*/ 2458 w 1306267"/>
              <a:gd name="connsiteY17-740" fmla="*/ 429563 h 1424419"/>
              <a:gd name="connsiteX18-741" fmla="*/ 75248 w 1306267"/>
              <a:gd name="connsiteY18-742" fmla="*/ 303202 h 1424419"/>
              <a:gd name="connsiteX19-743" fmla="*/ 106293 w 1306267"/>
              <a:gd name="connsiteY19-744" fmla="*/ 282597 h 1424419"/>
              <a:gd name="connsiteX20-745" fmla="*/ 541533 w 1306267"/>
              <a:gd name="connsiteY20-746" fmla="*/ 38110 h 1424419"/>
              <a:gd name="connsiteX21-747" fmla="*/ 653528 w 1306267"/>
              <a:gd name="connsiteY21-748" fmla="*/ 0 h 1424419"/>
              <a:gd name="connsiteX0-749" fmla="*/ 653528 w 1306267"/>
              <a:gd name="connsiteY0-750" fmla="*/ 0 h 1424419"/>
              <a:gd name="connsiteX1-751" fmla="*/ 757287 w 1306267"/>
              <a:gd name="connsiteY1-752" fmla="*/ 32444 h 1424419"/>
              <a:gd name="connsiteX2-753" fmla="*/ 1206876 w 1306267"/>
              <a:gd name="connsiteY2-754" fmla="*/ 284945 h 1424419"/>
              <a:gd name="connsiteX3-755" fmla="*/ 1237706 w 1306267"/>
              <a:gd name="connsiteY3-756" fmla="*/ 306775 h 1424419"/>
              <a:gd name="connsiteX4-757" fmla="*/ 1301712 w 1306267"/>
              <a:gd name="connsiteY4-758" fmla="*/ 442384 h 1424419"/>
              <a:gd name="connsiteX5-759" fmla="*/ 1303099 w 1306267"/>
              <a:gd name="connsiteY5-760" fmla="*/ 495558 h 1424419"/>
              <a:gd name="connsiteX6-761" fmla="*/ 1303099 w 1306267"/>
              <a:gd name="connsiteY6-762" fmla="*/ 952393 h 1424419"/>
              <a:gd name="connsiteX7-763" fmla="*/ 1305306 w 1306267"/>
              <a:gd name="connsiteY7-764" fmla="*/ 990115 h 1424419"/>
              <a:gd name="connsiteX8-765" fmla="*/ 1255800 w 1306267"/>
              <a:gd name="connsiteY8-766" fmla="*/ 1142552 h 1424419"/>
              <a:gd name="connsiteX9-767" fmla="*/ 1172881 w 1306267"/>
              <a:gd name="connsiteY9-768" fmla="*/ 1179342 h 1424419"/>
              <a:gd name="connsiteX10-769" fmla="*/ 792288 w 1306267"/>
              <a:gd name="connsiteY10-770" fmla="*/ 1385653 h 1424419"/>
              <a:gd name="connsiteX11-771" fmla="*/ 522686 w 1306267"/>
              <a:gd name="connsiteY11-772" fmla="*/ 1384922 h 1424419"/>
              <a:gd name="connsiteX12-773" fmla="*/ 90241 w 1306267"/>
              <a:gd name="connsiteY12-774" fmla="*/ 1150634 h 1424419"/>
              <a:gd name="connsiteX13-775" fmla="*/ 61328 w 1306267"/>
              <a:gd name="connsiteY13-776" fmla="*/ 1127231 h 1424419"/>
              <a:gd name="connsiteX14-777" fmla="*/ 667 w 1306267"/>
              <a:gd name="connsiteY14-778" fmla="*/ 999105 h 1424419"/>
              <a:gd name="connsiteX15-779" fmla="*/ 0 w 1306267"/>
              <a:gd name="connsiteY15-780" fmla="*/ 972364 h 1424419"/>
              <a:gd name="connsiteX16-781" fmla="*/ 2496 w 1306267"/>
              <a:gd name="connsiteY16-782" fmla="*/ 463106 h 1424419"/>
              <a:gd name="connsiteX17-783" fmla="*/ 2458 w 1306267"/>
              <a:gd name="connsiteY17-784" fmla="*/ 429563 h 1424419"/>
              <a:gd name="connsiteX18-785" fmla="*/ 75248 w 1306267"/>
              <a:gd name="connsiteY18-786" fmla="*/ 303202 h 1424419"/>
              <a:gd name="connsiteX19-787" fmla="*/ 106293 w 1306267"/>
              <a:gd name="connsiteY19-788" fmla="*/ 282597 h 1424419"/>
              <a:gd name="connsiteX20-789" fmla="*/ 541533 w 1306267"/>
              <a:gd name="connsiteY20-790" fmla="*/ 38110 h 1424419"/>
              <a:gd name="connsiteX21-791" fmla="*/ 653528 w 1306267"/>
              <a:gd name="connsiteY21-792" fmla="*/ 0 h 1424419"/>
              <a:gd name="connsiteX0-793" fmla="*/ 653528 w 1306267"/>
              <a:gd name="connsiteY0-794" fmla="*/ 0 h 1424419"/>
              <a:gd name="connsiteX1-795" fmla="*/ 757287 w 1306267"/>
              <a:gd name="connsiteY1-796" fmla="*/ 32444 h 1424419"/>
              <a:gd name="connsiteX2-797" fmla="*/ 1206876 w 1306267"/>
              <a:gd name="connsiteY2-798" fmla="*/ 284945 h 1424419"/>
              <a:gd name="connsiteX3-799" fmla="*/ 1237706 w 1306267"/>
              <a:gd name="connsiteY3-800" fmla="*/ 306775 h 1424419"/>
              <a:gd name="connsiteX4-801" fmla="*/ 1301712 w 1306267"/>
              <a:gd name="connsiteY4-802" fmla="*/ 442384 h 1424419"/>
              <a:gd name="connsiteX5-803" fmla="*/ 1303099 w 1306267"/>
              <a:gd name="connsiteY5-804" fmla="*/ 495558 h 1424419"/>
              <a:gd name="connsiteX6-805" fmla="*/ 1303099 w 1306267"/>
              <a:gd name="connsiteY6-806" fmla="*/ 952393 h 1424419"/>
              <a:gd name="connsiteX7-807" fmla="*/ 1305306 w 1306267"/>
              <a:gd name="connsiteY7-808" fmla="*/ 990115 h 1424419"/>
              <a:gd name="connsiteX8-809" fmla="*/ 1255800 w 1306267"/>
              <a:gd name="connsiteY8-810" fmla="*/ 1142552 h 1424419"/>
              <a:gd name="connsiteX9-811" fmla="*/ 1172881 w 1306267"/>
              <a:gd name="connsiteY9-812" fmla="*/ 1179342 h 1424419"/>
              <a:gd name="connsiteX10-813" fmla="*/ 792288 w 1306267"/>
              <a:gd name="connsiteY10-814" fmla="*/ 1385653 h 1424419"/>
              <a:gd name="connsiteX11-815" fmla="*/ 522686 w 1306267"/>
              <a:gd name="connsiteY11-816" fmla="*/ 1384922 h 1424419"/>
              <a:gd name="connsiteX12-817" fmla="*/ 90241 w 1306267"/>
              <a:gd name="connsiteY12-818" fmla="*/ 1150634 h 1424419"/>
              <a:gd name="connsiteX13-819" fmla="*/ 61328 w 1306267"/>
              <a:gd name="connsiteY13-820" fmla="*/ 1127231 h 1424419"/>
              <a:gd name="connsiteX14-821" fmla="*/ 667 w 1306267"/>
              <a:gd name="connsiteY14-822" fmla="*/ 999105 h 1424419"/>
              <a:gd name="connsiteX15-823" fmla="*/ 0 w 1306267"/>
              <a:gd name="connsiteY15-824" fmla="*/ 972364 h 1424419"/>
              <a:gd name="connsiteX16-825" fmla="*/ 2496 w 1306267"/>
              <a:gd name="connsiteY16-826" fmla="*/ 463106 h 1424419"/>
              <a:gd name="connsiteX17-827" fmla="*/ 2458 w 1306267"/>
              <a:gd name="connsiteY17-828" fmla="*/ 429563 h 1424419"/>
              <a:gd name="connsiteX18-829" fmla="*/ 75248 w 1306267"/>
              <a:gd name="connsiteY18-830" fmla="*/ 303202 h 1424419"/>
              <a:gd name="connsiteX19-831" fmla="*/ 106293 w 1306267"/>
              <a:gd name="connsiteY19-832" fmla="*/ 282597 h 1424419"/>
              <a:gd name="connsiteX20-833" fmla="*/ 541533 w 1306267"/>
              <a:gd name="connsiteY20-834" fmla="*/ 38110 h 1424419"/>
              <a:gd name="connsiteX21-835" fmla="*/ 653528 w 1306267"/>
              <a:gd name="connsiteY21-836" fmla="*/ 0 h 1424419"/>
              <a:gd name="connsiteX0-837" fmla="*/ 653528 w 1306267"/>
              <a:gd name="connsiteY0-838" fmla="*/ 0 h 1424419"/>
              <a:gd name="connsiteX1-839" fmla="*/ 757287 w 1306267"/>
              <a:gd name="connsiteY1-840" fmla="*/ 32444 h 1424419"/>
              <a:gd name="connsiteX2-841" fmla="*/ 1206876 w 1306267"/>
              <a:gd name="connsiteY2-842" fmla="*/ 284945 h 1424419"/>
              <a:gd name="connsiteX3-843" fmla="*/ 1237706 w 1306267"/>
              <a:gd name="connsiteY3-844" fmla="*/ 306775 h 1424419"/>
              <a:gd name="connsiteX4-845" fmla="*/ 1301712 w 1306267"/>
              <a:gd name="connsiteY4-846" fmla="*/ 442384 h 1424419"/>
              <a:gd name="connsiteX5-847" fmla="*/ 1303099 w 1306267"/>
              <a:gd name="connsiteY5-848" fmla="*/ 495558 h 1424419"/>
              <a:gd name="connsiteX6-849" fmla="*/ 1303099 w 1306267"/>
              <a:gd name="connsiteY6-850" fmla="*/ 952393 h 1424419"/>
              <a:gd name="connsiteX7-851" fmla="*/ 1305306 w 1306267"/>
              <a:gd name="connsiteY7-852" fmla="*/ 990115 h 1424419"/>
              <a:gd name="connsiteX8-853" fmla="*/ 1255800 w 1306267"/>
              <a:gd name="connsiteY8-854" fmla="*/ 1142552 h 1424419"/>
              <a:gd name="connsiteX9-855" fmla="*/ 1172881 w 1306267"/>
              <a:gd name="connsiteY9-856" fmla="*/ 1179342 h 1424419"/>
              <a:gd name="connsiteX10-857" fmla="*/ 792288 w 1306267"/>
              <a:gd name="connsiteY10-858" fmla="*/ 1385653 h 1424419"/>
              <a:gd name="connsiteX11-859" fmla="*/ 522686 w 1306267"/>
              <a:gd name="connsiteY11-860" fmla="*/ 1384922 h 1424419"/>
              <a:gd name="connsiteX12-861" fmla="*/ 90241 w 1306267"/>
              <a:gd name="connsiteY12-862" fmla="*/ 1150634 h 1424419"/>
              <a:gd name="connsiteX13-863" fmla="*/ 61328 w 1306267"/>
              <a:gd name="connsiteY13-864" fmla="*/ 1127231 h 1424419"/>
              <a:gd name="connsiteX14-865" fmla="*/ 667 w 1306267"/>
              <a:gd name="connsiteY14-866" fmla="*/ 999105 h 1424419"/>
              <a:gd name="connsiteX15-867" fmla="*/ 0 w 1306267"/>
              <a:gd name="connsiteY15-868" fmla="*/ 972364 h 1424419"/>
              <a:gd name="connsiteX16-869" fmla="*/ 2496 w 1306267"/>
              <a:gd name="connsiteY16-870" fmla="*/ 463106 h 1424419"/>
              <a:gd name="connsiteX17-871" fmla="*/ 2458 w 1306267"/>
              <a:gd name="connsiteY17-872" fmla="*/ 429563 h 1424419"/>
              <a:gd name="connsiteX18-873" fmla="*/ 75248 w 1306267"/>
              <a:gd name="connsiteY18-874" fmla="*/ 303202 h 1424419"/>
              <a:gd name="connsiteX19-875" fmla="*/ 106293 w 1306267"/>
              <a:gd name="connsiteY19-876" fmla="*/ 282597 h 1424419"/>
              <a:gd name="connsiteX20-877" fmla="*/ 541533 w 1306267"/>
              <a:gd name="connsiteY20-878" fmla="*/ 38110 h 1424419"/>
              <a:gd name="connsiteX21-879" fmla="*/ 653528 w 1306267"/>
              <a:gd name="connsiteY21-880" fmla="*/ 0 h 1424419"/>
              <a:gd name="connsiteX0-881" fmla="*/ 653528 w 1306267"/>
              <a:gd name="connsiteY0-882" fmla="*/ 0 h 1424419"/>
              <a:gd name="connsiteX1-883" fmla="*/ 757287 w 1306267"/>
              <a:gd name="connsiteY1-884" fmla="*/ 32444 h 1424419"/>
              <a:gd name="connsiteX2-885" fmla="*/ 1206876 w 1306267"/>
              <a:gd name="connsiteY2-886" fmla="*/ 284945 h 1424419"/>
              <a:gd name="connsiteX3-887" fmla="*/ 1237706 w 1306267"/>
              <a:gd name="connsiteY3-888" fmla="*/ 306775 h 1424419"/>
              <a:gd name="connsiteX4-889" fmla="*/ 1301712 w 1306267"/>
              <a:gd name="connsiteY4-890" fmla="*/ 442384 h 1424419"/>
              <a:gd name="connsiteX5-891" fmla="*/ 1303099 w 1306267"/>
              <a:gd name="connsiteY5-892" fmla="*/ 495558 h 1424419"/>
              <a:gd name="connsiteX6-893" fmla="*/ 1303099 w 1306267"/>
              <a:gd name="connsiteY6-894" fmla="*/ 952393 h 1424419"/>
              <a:gd name="connsiteX7-895" fmla="*/ 1305306 w 1306267"/>
              <a:gd name="connsiteY7-896" fmla="*/ 990115 h 1424419"/>
              <a:gd name="connsiteX8-897" fmla="*/ 1255800 w 1306267"/>
              <a:gd name="connsiteY8-898" fmla="*/ 1142552 h 1424419"/>
              <a:gd name="connsiteX9-899" fmla="*/ 1172881 w 1306267"/>
              <a:gd name="connsiteY9-900" fmla="*/ 1179342 h 1424419"/>
              <a:gd name="connsiteX10-901" fmla="*/ 792288 w 1306267"/>
              <a:gd name="connsiteY10-902" fmla="*/ 1385653 h 1424419"/>
              <a:gd name="connsiteX11-903" fmla="*/ 522686 w 1306267"/>
              <a:gd name="connsiteY11-904" fmla="*/ 1384922 h 1424419"/>
              <a:gd name="connsiteX12-905" fmla="*/ 90241 w 1306267"/>
              <a:gd name="connsiteY12-906" fmla="*/ 1150634 h 1424419"/>
              <a:gd name="connsiteX13-907" fmla="*/ 55672 w 1306267"/>
              <a:gd name="connsiteY13-908" fmla="*/ 1124403 h 1424419"/>
              <a:gd name="connsiteX14-909" fmla="*/ 667 w 1306267"/>
              <a:gd name="connsiteY14-910" fmla="*/ 999105 h 1424419"/>
              <a:gd name="connsiteX15-911" fmla="*/ 0 w 1306267"/>
              <a:gd name="connsiteY15-912" fmla="*/ 972364 h 1424419"/>
              <a:gd name="connsiteX16-913" fmla="*/ 2496 w 1306267"/>
              <a:gd name="connsiteY16-914" fmla="*/ 463106 h 1424419"/>
              <a:gd name="connsiteX17-915" fmla="*/ 2458 w 1306267"/>
              <a:gd name="connsiteY17-916" fmla="*/ 429563 h 1424419"/>
              <a:gd name="connsiteX18-917" fmla="*/ 75248 w 1306267"/>
              <a:gd name="connsiteY18-918" fmla="*/ 303202 h 1424419"/>
              <a:gd name="connsiteX19-919" fmla="*/ 106293 w 1306267"/>
              <a:gd name="connsiteY19-920" fmla="*/ 282597 h 1424419"/>
              <a:gd name="connsiteX20-921" fmla="*/ 541533 w 1306267"/>
              <a:gd name="connsiteY20-922" fmla="*/ 38110 h 1424419"/>
              <a:gd name="connsiteX21-923" fmla="*/ 653528 w 1306267"/>
              <a:gd name="connsiteY21-924" fmla="*/ 0 h 1424419"/>
              <a:gd name="connsiteX0-925" fmla="*/ 653528 w 1306267"/>
              <a:gd name="connsiteY0-926" fmla="*/ 0 h 1424419"/>
              <a:gd name="connsiteX1-927" fmla="*/ 757287 w 1306267"/>
              <a:gd name="connsiteY1-928" fmla="*/ 32444 h 1424419"/>
              <a:gd name="connsiteX2-929" fmla="*/ 1206876 w 1306267"/>
              <a:gd name="connsiteY2-930" fmla="*/ 284945 h 1424419"/>
              <a:gd name="connsiteX3-931" fmla="*/ 1237706 w 1306267"/>
              <a:gd name="connsiteY3-932" fmla="*/ 306775 h 1424419"/>
              <a:gd name="connsiteX4-933" fmla="*/ 1301712 w 1306267"/>
              <a:gd name="connsiteY4-934" fmla="*/ 442384 h 1424419"/>
              <a:gd name="connsiteX5-935" fmla="*/ 1303099 w 1306267"/>
              <a:gd name="connsiteY5-936" fmla="*/ 495558 h 1424419"/>
              <a:gd name="connsiteX6-937" fmla="*/ 1303099 w 1306267"/>
              <a:gd name="connsiteY6-938" fmla="*/ 952393 h 1424419"/>
              <a:gd name="connsiteX7-939" fmla="*/ 1305306 w 1306267"/>
              <a:gd name="connsiteY7-940" fmla="*/ 990115 h 1424419"/>
              <a:gd name="connsiteX8-941" fmla="*/ 1255800 w 1306267"/>
              <a:gd name="connsiteY8-942" fmla="*/ 1142552 h 1424419"/>
              <a:gd name="connsiteX9-943" fmla="*/ 1172881 w 1306267"/>
              <a:gd name="connsiteY9-944" fmla="*/ 1179342 h 1424419"/>
              <a:gd name="connsiteX10-945" fmla="*/ 792288 w 1306267"/>
              <a:gd name="connsiteY10-946" fmla="*/ 1385653 h 1424419"/>
              <a:gd name="connsiteX11-947" fmla="*/ 522686 w 1306267"/>
              <a:gd name="connsiteY11-948" fmla="*/ 1384922 h 1424419"/>
              <a:gd name="connsiteX12-949" fmla="*/ 90241 w 1306267"/>
              <a:gd name="connsiteY12-950" fmla="*/ 1150634 h 1424419"/>
              <a:gd name="connsiteX13-951" fmla="*/ 55672 w 1306267"/>
              <a:gd name="connsiteY13-952" fmla="*/ 1124403 h 1424419"/>
              <a:gd name="connsiteX14-953" fmla="*/ 667 w 1306267"/>
              <a:gd name="connsiteY14-954" fmla="*/ 999105 h 1424419"/>
              <a:gd name="connsiteX15-955" fmla="*/ 0 w 1306267"/>
              <a:gd name="connsiteY15-956" fmla="*/ 972364 h 1424419"/>
              <a:gd name="connsiteX16-957" fmla="*/ 2496 w 1306267"/>
              <a:gd name="connsiteY16-958" fmla="*/ 463106 h 1424419"/>
              <a:gd name="connsiteX17-959" fmla="*/ 2458 w 1306267"/>
              <a:gd name="connsiteY17-960" fmla="*/ 429563 h 1424419"/>
              <a:gd name="connsiteX18-961" fmla="*/ 75248 w 1306267"/>
              <a:gd name="connsiteY18-962" fmla="*/ 303202 h 1424419"/>
              <a:gd name="connsiteX19-963" fmla="*/ 106293 w 1306267"/>
              <a:gd name="connsiteY19-964" fmla="*/ 282597 h 1424419"/>
              <a:gd name="connsiteX20-965" fmla="*/ 541533 w 1306267"/>
              <a:gd name="connsiteY20-966" fmla="*/ 38110 h 1424419"/>
              <a:gd name="connsiteX21-967" fmla="*/ 653528 w 1306267"/>
              <a:gd name="connsiteY21-968" fmla="*/ 0 h 1424419"/>
              <a:gd name="connsiteX0-969" fmla="*/ 653528 w 1306267"/>
              <a:gd name="connsiteY0-970" fmla="*/ 0 h 1424419"/>
              <a:gd name="connsiteX1-971" fmla="*/ 757287 w 1306267"/>
              <a:gd name="connsiteY1-972" fmla="*/ 32444 h 1424419"/>
              <a:gd name="connsiteX2-973" fmla="*/ 1206876 w 1306267"/>
              <a:gd name="connsiteY2-974" fmla="*/ 284945 h 1424419"/>
              <a:gd name="connsiteX3-975" fmla="*/ 1237706 w 1306267"/>
              <a:gd name="connsiteY3-976" fmla="*/ 306775 h 1424419"/>
              <a:gd name="connsiteX4-977" fmla="*/ 1301712 w 1306267"/>
              <a:gd name="connsiteY4-978" fmla="*/ 442384 h 1424419"/>
              <a:gd name="connsiteX5-979" fmla="*/ 1303099 w 1306267"/>
              <a:gd name="connsiteY5-980" fmla="*/ 495558 h 1424419"/>
              <a:gd name="connsiteX6-981" fmla="*/ 1303099 w 1306267"/>
              <a:gd name="connsiteY6-982" fmla="*/ 952393 h 1424419"/>
              <a:gd name="connsiteX7-983" fmla="*/ 1305306 w 1306267"/>
              <a:gd name="connsiteY7-984" fmla="*/ 990115 h 1424419"/>
              <a:gd name="connsiteX8-985" fmla="*/ 1255800 w 1306267"/>
              <a:gd name="connsiteY8-986" fmla="*/ 1142552 h 1424419"/>
              <a:gd name="connsiteX9-987" fmla="*/ 1172881 w 1306267"/>
              <a:gd name="connsiteY9-988" fmla="*/ 1179342 h 1424419"/>
              <a:gd name="connsiteX10-989" fmla="*/ 792288 w 1306267"/>
              <a:gd name="connsiteY10-990" fmla="*/ 1385653 h 1424419"/>
              <a:gd name="connsiteX11-991" fmla="*/ 522686 w 1306267"/>
              <a:gd name="connsiteY11-992" fmla="*/ 1384922 h 1424419"/>
              <a:gd name="connsiteX12-993" fmla="*/ 90241 w 1306267"/>
              <a:gd name="connsiteY12-994" fmla="*/ 1150634 h 1424419"/>
              <a:gd name="connsiteX13-995" fmla="*/ 55672 w 1306267"/>
              <a:gd name="connsiteY13-996" fmla="*/ 1124403 h 1424419"/>
              <a:gd name="connsiteX14-997" fmla="*/ 667 w 1306267"/>
              <a:gd name="connsiteY14-998" fmla="*/ 999105 h 1424419"/>
              <a:gd name="connsiteX15-999" fmla="*/ 0 w 1306267"/>
              <a:gd name="connsiteY15-1000" fmla="*/ 972364 h 1424419"/>
              <a:gd name="connsiteX16-1001" fmla="*/ 2496 w 1306267"/>
              <a:gd name="connsiteY16-1002" fmla="*/ 463106 h 1424419"/>
              <a:gd name="connsiteX17-1003" fmla="*/ 2458 w 1306267"/>
              <a:gd name="connsiteY17-1004" fmla="*/ 429563 h 1424419"/>
              <a:gd name="connsiteX18-1005" fmla="*/ 75248 w 1306267"/>
              <a:gd name="connsiteY18-1006" fmla="*/ 303202 h 1424419"/>
              <a:gd name="connsiteX19-1007" fmla="*/ 106293 w 1306267"/>
              <a:gd name="connsiteY19-1008" fmla="*/ 282597 h 1424419"/>
              <a:gd name="connsiteX20-1009" fmla="*/ 541533 w 1306267"/>
              <a:gd name="connsiteY20-1010" fmla="*/ 38110 h 1424419"/>
              <a:gd name="connsiteX21-1011" fmla="*/ 653528 w 1306267"/>
              <a:gd name="connsiteY21-1012" fmla="*/ 0 h 1424419"/>
              <a:gd name="connsiteX0-1013" fmla="*/ 653528 w 1306267"/>
              <a:gd name="connsiteY0-1014" fmla="*/ 0 h 1424419"/>
              <a:gd name="connsiteX1-1015" fmla="*/ 757287 w 1306267"/>
              <a:gd name="connsiteY1-1016" fmla="*/ 32444 h 1424419"/>
              <a:gd name="connsiteX2-1017" fmla="*/ 1206876 w 1306267"/>
              <a:gd name="connsiteY2-1018" fmla="*/ 284945 h 1424419"/>
              <a:gd name="connsiteX3-1019" fmla="*/ 1237706 w 1306267"/>
              <a:gd name="connsiteY3-1020" fmla="*/ 306775 h 1424419"/>
              <a:gd name="connsiteX4-1021" fmla="*/ 1301712 w 1306267"/>
              <a:gd name="connsiteY4-1022" fmla="*/ 442384 h 1424419"/>
              <a:gd name="connsiteX5-1023" fmla="*/ 1303099 w 1306267"/>
              <a:gd name="connsiteY5-1024" fmla="*/ 495558 h 1424419"/>
              <a:gd name="connsiteX6-1025" fmla="*/ 1303099 w 1306267"/>
              <a:gd name="connsiteY6-1026" fmla="*/ 952393 h 1424419"/>
              <a:gd name="connsiteX7-1027" fmla="*/ 1305306 w 1306267"/>
              <a:gd name="connsiteY7-1028" fmla="*/ 990115 h 1424419"/>
              <a:gd name="connsiteX8-1029" fmla="*/ 1255800 w 1306267"/>
              <a:gd name="connsiteY8-1030" fmla="*/ 1142552 h 1424419"/>
              <a:gd name="connsiteX9-1031" fmla="*/ 1172881 w 1306267"/>
              <a:gd name="connsiteY9-1032" fmla="*/ 1179342 h 1424419"/>
              <a:gd name="connsiteX10-1033" fmla="*/ 792288 w 1306267"/>
              <a:gd name="connsiteY10-1034" fmla="*/ 1385653 h 1424419"/>
              <a:gd name="connsiteX11-1035" fmla="*/ 522686 w 1306267"/>
              <a:gd name="connsiteY11-1036" fmla="*/ 1384922 h 1424419"/>
              <a:gd name="connsiteX12-1037" fmla="*/ 90241 w 1306267"/>
              <a:gd name="connsiteY12-1038" fmla="*/ 1150634 h 1424419"/>
              <a:gd name="connsiteX13-1039" fmla="*/ 55672 w 1306267"/>
              <a:gd name="connsiteY13-1040" fmla="*/ 1124403 h 1424419"/>
              <a:gd name="connsiteX14-1041" fmla="*/ 667 w 1306267"/>
              <a:gd name="connsiteY14-1042" fmla="*/ 999105 h 1424419"/>
              <a:gd name="connsiteX15-1043" fmla="*/ 0 w 1306267"/>
              <a:gd name="connsiteY15-1044" fmla="*/ 972364 h 1424419"/>
              <a:gd name="connsiteX16-1045" fmla="*/ 2496 w 1306267"/>
              <a:gd name="connsiteY16-1046" fmla="*/ 463106 h 1424419"/>
              <a:gd name="connsiteX17-1047" fmla="*/ 2458 w 1306267"/>
              <a:gd name="connsiteY17-1048" fmla="*/ 429563 h 1424419"/>
              <a:gd name="connsiteX18-1049" fmla="*/ 75248 w 1306267"/>
              <a:gd name="connsiteY18-1050" fmla="*/ 303202 h 1424419"/>
              <a:gd name="connsiteX19-1051" fmla="*/ 106293 w 1306267"/>
              <a:gd name="connsiteY19-1052" fmla="*/ 282597 h 1424419"/>
              <a:gd name="connsiteX20-1053" fmla="*/ 541533 w 1306267"/>
              <a:gd name="connsiteY20-1054" fmla="*/ 38110 h 1424419"/>
              <a:gd name="connsiteX21-1055" fmla="*/ 653528 w 1306267"/>
              <a:gd name="connsiteY21-1056" fmla="*/ 0 h 1424419"/>
              <a:gd name="connsiteX0-1057" fmla="*/ 653528 w 1306267"/>
              <a:gd name="connsiteY0-1058" fmla="*/ 0 h 1424419"/>
              <a:gd name="connsiteX1-1059" fmla="*/ 757287 w 1306267"/>
              <a:gd name="connsiteY1-1060" fmla="*/ 32444 h 1424419"/>
              <a:gd name="connsiteX2-1061" fmla="*/ 1206876 w 1306267"/>
              <a:gd name="connsiteY2-1062" fmla="*/ 284945 h 1424419"/>
              <a:gd name="connsiteX3-1063" fmla="*/ 1237706 w 1306267"/>
              <a:gd name="connsiteY3-1064" fmla="*/ 306775 h 1424419"/>
              <a:gd name="connsiteX4-1065" fmla="*/ 1301712 w 1306267"/>
              <a:gd name="connsiteY4-1066" fmla="*/ 442384 h 1424419"/>
              <a:gd name="connsiteX5-1067" fmla="*/ 1303099 w 1306267"/>
              <a:gd name="connsiteY5-1068" fmla="*/ 495558 h 1424419"/>
              <a:gd name="connsiteX6-1069" fmla="*/ 1303099 w 1306267"/>
              <a:gd name="connsiteY6-1070" fmla="*/ 952393 h 1424419"/>
              <a:gd name="connsiteX7-1071" fmla="*/ 1305306 w 1306267"/>
              <a:gd name="connsiteY7-1072" fmla="*/ 990115 h 1424419"/>
              <a:gd name="connsiteX8-1073" fmla="*/ 1255800 w 1306267"/>
              <a:gd name="connsiteY8-1074" fmla="*/ 1142552 h 1424419"/>
              <a:gd name="connsiteX9-1075" fmla="*/ 1172881 w 1306267"/>
              <a:gd name="connsiteY9-1076" fmla="*/ 1179342 h 1424419"/>
              <a:gd name="connsiteX10-1077" fmla="*/ 792288 w 1306267"/>
              <a:gd name="connsiteY10-1078" fmla="*/ 1385653 h 1424419"/>
              <a:gd name="connsiteX11-1079" fmla="*/ 522686 w 1306267"/>
              <a:gd name="connsiteY11-1080" fmla="*/ 1384922 h 1424419"/>
              <a:gd name="connsiteX12-1081" fmla="*/ 90241 w 1306267"/>
              <a:gd name="connsiteY12-1082" fmla="*/ 1150634 h 1424419"/>
              <a:gd name="connsiteX13-1083" fmla="*/ 55672 w 1306267"/>
              <a:gd name="connsiteY13-1084" fmla="*/ 1124403 h 1424419"/>
              <a:gd name="connsiteX14-1085" fmla="*/ 667 w 1306267"/>
              <a:gd name="connsiteY14-1086" fmla="*/ 999105 h 1424419"/>
              <a:gd name="connsiteX15-1087" fmla="*/ 0 w 1306267"/>
              <a:gd name="connsiteY15-1088" fmla="*/ 972364 h 1424419"/>
              <a:gd name="connsiteX16-1089" fmla="*/ 2496 w 1306267"/>
              <a:gd name="connsiteY16-1090" fmla="*/ 463106 h 1424419"/>
              <a:gd name="connsiteX17-1091" fmla="*/ 2458 w 1306267"/>
              <a:gd name="connsiteY17-1092" fmla="*/ 429563 h 1424419"/>
              <a:gd name="connsiteX18-1093" fmla="*/ 75248 w 1306267"/>
              <a:gd name="connsiteY18-1094" fmla="*/ 303202 h 1424419"/>
              <a:gd name="connsiteX19-1095" fmla="*/ 106293 w 1306267"/>
              <a:gd name="connsiteY19-1096" fmla="*/ 282597 h 1424419"/>
              <a:gd name="connsiteX20-1097" fmla="*/ 541533 w 1306267"/>
              <a:gd name="connsiteY20-1098" fmla="*/ 38110 h 1424419"/>
              <a:gd name="connsiteX21-1099" fmla="*/ 653528 w 1306267"/>
              <a:gd name="connsiteY21-1100" fmla="*/ 0 h 1424419"/>
              <a:gd name="connsiteX0-1101" fmla="*/ 653528 w 1306267"/>
              <a:gd name="connsiteY0-1102" fmla="*/ 0 h 1424419"/>
              <a:gd name="connsiteX1-1103" fmla="*/ 757287 w 1306267"/>
              <a:gd name="connsiteY1-1104" fmla="*/ 32444 h 1424419"/>
              <a:gd name="connsiteX2-1105" fmla="*/ 1206876 w 1306267"/>
              <a:gd name="connsiteY2-1106" fmla="*/ 284945 h 1424419"/>
              <a:gd name="connsiteX3-1107" fmla="*/ 1237706 w 1306267"/>
              <a:gd name="connsiteY3-1108" fmla="*/ 306775 h 1424419"/>
              <a:gd name="connsiteX4-1109" fmla="*/ 1301712 w 1306267"/>
              <a:gd name="connsiteY4-1110" fmla="*/ 442384 h 1424419"/>
              <a:gd name="connsiteX5-1111" fmla="*/ 1303099 w 1306267"/>
              <a:gd name="connsiteY5-1112" fmla="*/ 495558 h 1424419"/>
              <a:gd name="connsiteX6-1113" fmla="*/ 1303099 w 1306267"/>
              <a:gd name="connsiteY6-1114" fmla="*/ 952393 h 1424419"/>
              <a:gd name="connsiteX7-1115" fmla="*/ 1305306 w 1306267"/>
              <a:gd name="connsiteY7-1116" fmla="*/ 990115 h 1424419"/>
              <a:gd name="connsiteX8-1117" fmla="*/ 1255800 w 1306267"/>
              <a:gd name="connsiteY8-1118" fmla="*/ 1142552 h 1424419"/>
              <a:gd name="connsiteX9-1119" fmla="*/ 1172881 w 1306267"/>
              <a:gd name="connsiteY9-1120" fmla="*/ 1179342 h 1424419"/>
              <a:gd name="connsiteX10-1121" fmla="*/ 792288 w 1306267"/>
              <a:gd name="connsiteY10-1122" fmla="*/ 1385653 h 1424419"/>
              <a:gd name="connsiteX11-1123" fmla="*/ 522686 w 1306267"/>
              <a:gd name="connsiteY11-1124" fmla="*/ 1384922 h 1424419"/>
              <a:gd name="connsiteX12-1125" fmla="*/ 90241 w 1306267"/>
              <a:gd name="connsiteY12-1126" fmla="*/ 1150634 h 1424419"/>
              <a:gd name="connsiteX13-1127" fmla="*/ 48904 w 1306267"/>
              <a:gd name="connsiteY13-1128" fmla="*/ 1124403 h 1424419"/>
              <a:gd name="connsiteX14-1129" fmla="*/ 667 w 1306267"/>
              <a:gd name="connsiteY14-1130" fmla="*/ 999105 h 1424419"/>
              <a:gd name="connsiteX15-1131" fmla="*/ 0 w 1306267"/>
              <a:gd name="connsiteY15-1132" fmla="*/ 972364 h 1424419"/>
              <a:gd name="connsiteX16-1133" fmla="*/ 2496 w 1306267"/>
              <a:gd name="connsiteY16-1134" fmla="*/ 463106 h 1424419"/>
              <a:gd name="connsiteX17-1135" fmla="*/ 2458 w 1306267"/>
              <a:gd name="connsiteY17-1136" fmla="*/ 429563 h 1424419"/>
              <a:gd name="connsiteX18-1137" fmla="*/ 75248 w 1306267"/>
              <a:gd name="connsiteY18-1138" fmla="*/ 303202 h 1424419"/>
              <a:gd name="connsiteX19-1139" fmla="*/ 106293 w 1306267"/>
              <a:gd name="connsiteY19-1140" fmla="*/ 282597 h 1424419"/>
              <a:gd name="connsiteX20-1141" fmla="*/ 541533 w 1306267"/>
              <a:gd name="connsiteY20-1142" fmla="*/ 38110 h 1424419"/>
              <a:gd name="connsiteX21-1143" fmla="*/ 653528 w 1306267"/>
              <a:gd name="connsiteY21-1144" fmla="*/ 0 h 1424419"/>
              <a:gd name="connsiteX0-1145" fmla="*/ 653528 w 1306267"/>
              <a:gd name="connsiteY0-1146" fmla="*/ 0 h 1424419"/>
              <a:gd name="connsiteX1-1147" fmla="*/ 757287 w 1306267"/>
              <a:gd name="connsiteY1-1148" fmla="*/ 32444 h 1424419"/>
              <a:gd name="connsiteX2-1149" fmla="*/ 1206876 w 1306267"/>
              <a:gd name="connsiteY2-1150" fmla="*/ 284945 h 1424419"/>
              <a:gd name="connsiteX3-1151" fmla="*/ 1237706 w 1306267"/>
              <a:gd name="connsiteY3-1152" fmla="*/ 306775 h 1424419"/>
              <a:gd name="connsiteX4-1153" fmla="*/ 1301712 w 1306267"/>
              <a:gd name="connsiteY4-1154" fmla="*/ 442384 h 1424419"/>
              <a:gd name="connsiteX5-1155" fmla="*/ 1303099 w 1306267"/>
              <a:gd name="connsiteY5-1156" fmla="*/ 495558 h 1424419"/>
              <a:gd name="connsiteX6-1157" fmla="*/ 1303099 w 1306267"/>
              <a:gd name="connsiteY6-1158" fmla="*/ 952393 h 1424419"/>
              <a:gd name="connsiteX7-1159" fmla="*/ 1305306 w 1306267"/>
              <a:gd name="connsiteY7-1160" fmla="*/ 990115 h 1424419"/>
              <a:gd name="connsiteX8-1161" fmla="*/ 1255800 w 1306267"/>
              <a:gd name="connsiteY8-1162" fmla="*/ 1142552 h 1424419"/>
              <a:gd name="connsiteX9-1163" fmla="*/ 1172881 w 1306267"/>
              <a:gd name="connsiteY9-1164" fmla="*/ 1179342 h 1424419"/>
              <a:gd name="connsiteX10-1165" fmla="*/ 792288 w 1306267"/>
              <a:gd name="connsiteY10-1166" fmla="*/ 1385653 h 1424419"/>
              <a:gd name="connsiteX11-1167" fmla="*/ 522686 w 1306267"/>
              <a:gd name="connsiteY11-1168" fmla="*/ 1384922 h 1424419"/>
              <a:gd name="connsiteX12-1169" fmla="*/ 90241 w 1306267"/>
              <a:gd name="connsiteY12-1170" fmla="*/ 1150634 h 1424419"/>
              <a:gd name="connsiteX13-1171" fmla="*/ 48904 w 1306267"/>
              <a:gd name="connsiteY13-1172" fmla="*/ 1124403 h 1424419"/>
              <a:gd name="connsiteX14-1173" fmla="*/ 667 w 1306267"/>
              <a:gd name="connsiteY14-1174" fmla="*/ 999105 h 1424419"/>
              <a:gd name="connsiteX15-1175" fmla="*/ 0 w 1306267"/>
              <a:gd name="connsiteY15-1176" fmla="*/ 972364 h 1424419"/>
              <a:gd name="connsiteX16-1177" fmla="*/ 2496 w 1306267"/>
              <a:gd name="connsiteY16-1178" fmla="*/ 463106 h 1424419"/>
              <a:gd name="connsiteX17-1179" fmla="*/ 2458 w 1306267"/>
              <a:gd name="connsiteY17-1180" fmla="*/ 429563 h 1424419"/>
              <a:gd name="connsiteX18-1181" fmla="*/ 75248 w 1306267"/>
              <a:gd name="connsiteY18-1182" fmla="*/ 303202 h 1424419"/>
              <a:gd name="connsiteX19-1183" fmla="*/ 106293 w 1306267"/>
              <a:gd name="connsiteY19-1184" fmla="*/ 282597 h 1424419"/>
              <a:gd name="connsiteX20-1185" fmla="*/ 541533 w 1306267"/>
              <a:gd name="connsiteY20-1186" fmla="*/ 38110 h 1424419"/>
              <a:gd name="connsiteX21-1187" fmla="*/ 653528 w 1306267"/>
              <a:gd name="connsiteY21-1188" fmla="*/ 0 h 1424419"/>
              <a:gd name="connsiteX0-1189" fmla="*/ 653528 w 1306267"/>
              <a:gd name="connsiteY0-1190" fmla="*/ 0 h 1424419"/>
              <a:gd name="connsiteX1-1191" fmla="*/ 757287 w 1306267"/>
              <a:gd name="connsiteY1-1192" fmla="*/ 32444 h 1424419"/>
              <a:gd name="connsiteX2-1193" fmla="*/ 1206876 w 1306267"/>
              <a:gd name="connsiteY2-1194" fmla="*/ 284945 h 1424419"/>
              <a:gd name="connsiteX3-1195" fmla="*/ 1237706 w 1306267"/>
              <a:gd name="connsiteY3-1196" fmla="*/ 306775 h 1424419"/>
              <a:gd name="connsiteX4-1197" fmla="*/ 1301712 w 1306267"/>
              <a:gd name="connsiteY4-1198" fmla="*/ 442384 h 1424419"/>
              <a:gd name="connsiteX5-1199" fmla="*/ 1303099 w 1306267"/>
              <a:gd name="connsiteY5-1200" fmla="*/ 495558 h 1424419"/>
              <a:gd name="connsiteX6-1201" fmla="*/ 1303099 w 1306267"/>
              <a:gd name="connsiteY6-1202" fmla="*/ 952393 h 1424419"/>
              <a:gd name="connsiteX7-1203" fmla="*/ 1305306 w 1306267"/>
              <a:gd name="connsiteY7-1204" fmla="*/ 990115 h 1424419"/>
              <a:gd name="connsiteX8-1205" fmla="*/ 1255800 w 1306267"/>
              <a:gd name="connsiteY8-1206" fmla="*/ 1142552 h 1424419"/>
              <a:gd name="connsiteX9-1207" fmla="*/ 1172881 w 1306267"/>
              <a:gd name="connsiteY9-1208" fmla="*/ 1179342 h 1424419"/>
              <a:gd name="connsiteX10-1209" fmla="*/ 792288 w 1306267"/>
              <a:gd name="connsiteY10-1210" fmla="*/ 1385653 h 1424419"/>
              <a:gd name="connsiteX11-1211" fmla="*/ 522686 w 1306267"/>
              <a:gd name="connsiteY11-1212" fmla="*/ 1384922 h 1424419"/>
              <a:gd name="connsiteX12-1213" fmla="*/ 90241 w 1306267"/>
              <a:gd name="connsiteY12-1214" fmla="*/ 1150634 h 1424419"/>
              <a:gd name="connsiteX13-1215" fmla="*/ 48904 w 1306267"/>
              <a:gd name="connsiteY13-1216" fmla="*/ 1124403 h 1424419"/>
              <a:gd name="connsiteX14-1217" fmla="*/ 667 w 1306267"/>
              <a:gd name="connsiteY14-1218" fmla="*/ 999105 h 1424419"/>
              <a:gd name="connsiteX15-1219" fmla="*/ 0 w 1306267"/>
              <a:gd name="connsiteY15-1220" fmla="*/ 972364 h 1424419"/>
              <a:gd name="connsiteX16-1221" fmla="*/ 2496 w 1306267"/>
              <a:gd name="connsiteY16-1222" fmla="*/ 463106 h 1424419"/>
              <a:gd name="connsiteX17-1223" fmla="*/ 2458 w 1306267"/>
              <a:gd name="connsiteY17-1224" fmla="*/ 429563 h 1424419"/>
              <a:gd name="connsiteX18-1225" fmla="*/ 75248 w 1306267"/>
              <a:gd name="connsiteY18-1226" fmla="*/ 303202 h 1424419"/>
              <a:gd name="connsiteX19-1227" fmla="*/ 106293 w 1306267"/>
              <a:gd name="connsiteY19-1228" fmla="*/ 282597 h 1424419"/>
              <a:gd name="connsiteX20-1229" fmla="*/ 541533 w 1306267"/>
              <a:gd name="connsiteY20-1230" fmla="*/ 38110 h 1424419"/>
              <a:gd name="connsiteX21-1231" fmla="*/ 653528 w 1306267"/>
              <a:gd name="connsiteY21-1232" fmla="*/ 0 h 1424419"/>
              <a:gd name="connsiteX0-1233" fmla="*/ 653528 w 1306267"/>
              <a:gd name="connsiteY0-1234" fmla="*/ 0 h 1424419"/>
              <a:gd name="connsiteX1-1235" fmla="*/ 757287 w 1306267"/>
              <a:gd name="connsiteY1-1236" fmla="*/ 32444 h 1424419"/>
              <a:gd name="connsiteX2-1237" fmla="*/ 1206876 w 1306267"/>
              <a:gd name="connsiteY2-1238" fmla="*/ 284945 h 1424419"/>
              <a:gd name="connsiteX3-1239" fmla="*/ 1237706 w 1306267"/>
              <a:gd name="connsiteY3-1240" fmla="*/ 306775 h 1424419"/>
              <a:gd name="connsiteX4-1241" fmla="*/ 1301712 w 1306267"/>
              <a:gd name="connsiteY4-1242" fmla="*/ 442384 h 1424419"/>
              <a:gd name="connsiteX5-1243" fmla="*/ 1303099 w 1306267"/>
              <a:gd name="connsiteY5-1244" fmla="*/ 495558 h 1424419"/>
              <a:gd name="connsiteX6-1245" fmla="*/ 1303099 w 1306267"/>
              <a:gd name="connsiteY6-1246" fmla="*/ 952393 h 1424419"/>
              <a:gd name="connsiteX7-1247" fmla="*/ 1305306 w 1306267"/>
              <a:gd name="connsiteY7-1248" fmla="*/ 990115 h 1424419"/>
              <a:gd name="connsiteX8-1249" fmla="*/ 1255800 w 1306267"/>
              <a:gd name="connsiteY8-1250" fmla="*/ 1142552 h 1424419"/>
              <a:gd name="connsiteX9-1251" fmla="*/ 1172881 w 1306267"/>
              <a:gd name="connsiteY9-1252" fmla="*/ 1179342 h 1424419"/>
              <a:gd name="connsiteX10-1253" fmla="*/ 792288 w 1306267"/>
              <a:gd name="connsiteY10-1254" fmla="*/ 1385653 h 1424419"/>
              <a:gd name="connsiteX11-1255" fmla="*/ 522686 w 1306267"/>
              <a:gd name="connsiteY11-1256" fmla="*/ 1384922 h 1424419"/>
              <a:gd name="connsiteX12-1257" fmla="*/ 90241 w 1306267"/>
              <a:gd name="connsiteY12-1258" fmla="*/ 1150634 h 1424419"/>
              <a:gd name="connsiteX13-1259" fmla="*/ 48904 w 1306267"/>
              <a:gd name="connsiteY13-1260" fmla="*/ 1124403 h 1424419"/>
              <a:gd name="connsiteX14-1261" fmla="*/ 667 w 1306267"/>
              <a:gd name="connsiteY14-1262" fmla="*/ 999105 h 1424419"/>
              <a:gd name="connsiteX15-1263" fmla="*/ 0 w 1306267"/>
              <a:gd name="connsiteY15-1264" fmla="*/ 972364 h 1424419"/>
              <a:gd name="connsiteX16-1265" fmla="*/ 2496 w 1306267"/>
              <a:gd name="connsiteY16-1266" fmla="*/ 463106 h 1424419"/>
              <a:gd name="connsiteX17-1267" fmla="*/ 2458 w 1306267"/>
              <a:gd name="connsiteY17-1268" fmla="*/ 429563 h 1424419"/>
              <a:gd name="connsiteX18-1269" fmla="*/ 75248 w 1306267"/>
              <a:gd name="connsiteY18-1270" fmla="*/ 303202 h 1424419"/>
              <a:gd name="connsiteX19-1271" fmla="*/ 106293 w 1306267"/>
              <a:gd name="connsiteY19-1272" fmla="*/ 282597 h 1424419"/>
              <a:gd name="connsiteX20-1273" fmla="*/ 541533 w 1306267"/>
              <a:gd name="connsiteY20-1274" fmla="*/ 38110 h 1424419"/>
              <a:gd name="connsiteX21-1275" fmla="*/ 653528 w 1306267"/>
              <a:gd name="connsiteY21-1276" fmla="*/ 0 h 1424419"/>
              <a:gd name="connsiteX0-1277" fmla="*/ 653528 w 1306267"/>
              <a:gd name="connsiteY0-1278" fmla="*/ 0 h 1424419"/>
              <a:gd name="connsiteX1-1279" fmla="*/ 757287 w 1306267"/>
              <a:gd name="connsiteY1-1280" fmla="*/ 32444 h 1424419"/>
              <a:gd name="connsiteX2-1281" fmla="*/ 1206876 w 1306267"/>
              <a:gd name="connsiteY2-1282" fmla="*/ 284945 h 1424419"/>
              <a:gd name="connsiteX3-1283" fmla="*/ 1237706 w 1306267"/>
              <a:gd name="connsiteY3-1284" fmla="*/ 306775 h 1424419"/>
              <a:gd name="connsiteX4-1285" fmla="*/ 1301712 w 1306267"/>
              <a:gd name="connsiteY4-1286" fmla="*/ 442384 h 1424419"/>
              <a:gd name="connsiteX5-1287" fmla="*/ 1303099 w 1306267"/>
              <a:gd name="connsiteY5-1288" fmla="*/ 495558 h 1424419"/>
              <a:gd name="connsiteX6-1289" fmla="*/ 1303099 w 1306267"/>
              <a:gd name="connsiteY6-1290" fmla="*/ 952393 h 1424419"/>
              <a:gd name="connsiteX7-1291" fmla="*/ 1305306 w 1306267"/>
              <a:gd name="connsiteY7-1292" fmla="*/ 990115 h 1424419"/>
              <a:gd name="connsiteX8-1293" fmla="*/ 1255800 w 1306267"/>
              <a:gd name="connsiteY8-1294" fmla="*/ 1142552 h 1424419"/>
              <a:gd name="connsiteX9-1295" fmla="*/ 1172881 w 1306267"/>
              <a:gd name="connsiteY9-1296" fmla="*/ 1179342 h 1424419"/>
              <a:gd name="connsiteX10-1297" fmla="*/ 792288 w 1306267"/>
              <a:gd name="connsiteY10-1298" fmla="*/ 1385653 h 1424419"/>
              <a:gd name="connsiteX11-1299" fmla="*/ 522686 w 1306267"/>
              <a:gd name="connsiteY11-1300" fmla="*/ 1384922 h 1424419"/>
              <a:gd name="connsiteX12-1301" fmla="*/ 97009 w 1306267"/>
              <a:gd name="connsiteY12-1302" fmla="*/ 1161462 h 1424419"/>
              <a:gd name="connsiteX13-1303" fmla="*/ 48904 w 1306267"/>
              <a:gd name="connsiteY13-1304" fmla="*/ 1124403 h 1424419"/>
              <a:gd name="connsiteX14-1305" fmla="*/ 667 w 1306267"/>
              <a:gd name="connsiteY14-1306" fmla="*/ 999105 h 1424419"/>
              <a:gd name="connsiteX15-1307" fmla="*/ 0 w 1306267"/>
              <a:gd name="connsiteY15-1308" fmla="*/ 972364 h 1424419"/>
              <a:gd name="connsiteX16-1309" fmla="*/ 2496 w 1306267"/>
              <a:gd name="connsiteY16-1310" fmla="*/ 463106 h 1424419"/>
              <a:gd name="connsiteX17-1311" fmla="*/ 2458 w 1306267"/>
              <a:gd name="connsiteY17-1312" fmla="*/ 429563 h 1424419"/>
              <a:gd name="connsiteX18-1313" fmla="*/ 75248 w 1306267"/>
              <a:gd name="connsiteY18-1314" fmla="*/ 303202 h 1424419"/>
              <a:gd name="connsiteX19-1315" fmla="*/ 106293 w 1306267"/>
              <a:gd name="connsiteY19-1316" fmla="*/ 282597 h 1424419"/>
              <a:gd name="connsiteX20-1317" fmla="*/ 541533 w 1306267"/>
              <a:gd name="connsiteY20-1318" fmla="*/ 38110 h 1424419"/>
              <a:gd name="connsiteX21-1319" fmla="*/ 653528 w 1306267"/>
              <a:gd name="connsiteY21-1320" fmla="*/ 0 h 1424419"/>
              <a:gd name="connsiteX0-1321" fmla="*/ 653528 w 1306267"/>
              <a:gd name="connsiteY0-1322" fmla="*/ 0 h 1424419"/>
              <a:gd name="connsiteX1-1323" fmla="*/ 757287 w 1306267"/>
              <a:gd name="connsiteY1-1324" fmla="*/ 32444 h 1424419"/>
              <a:gd name="connsiteX2-1325" fmla="*/ 1206876 w 1306267"/>
              <a:gd name="connsiteY2-1326" fmla="*/ 284945 h 1424419"/>
              <a:gd name="connsiteX3-1327" fmla="*/ 1237706 w 1306267"/>
              <a:gd name="connsiteY3-1328" fmla="*/ 306775 h 1424419"/>
              <a:gd name="connsiteX4-1329" fmla="*/ 1301712 w 1306267"/>
              <a:gd name="connsiteY4-1330" fmla="*/ 442384 h 1424419"/>
              <a:gd name="connsiteX5-1331" fmla="*/ 1303099 w 1306267"/>
              <a:gd name="connsiteY5-1332" fmla="*/ 495558 h 1424419"/>
              <a:gd name="connsiteX6-1333" fmla="*/ 1303099 w 1306267"/>
              <a:gd name="connsiteY6-1334" fmla="*/ 952393 h 1424419"/>
              <a:gd name="connsiteX7-1335" fmla="*/ 1305306 w 1306267"/>
              <a:gd name="connsiteY7-1336" fmla="*/ 990115 h 1424419"/>
              <a:gd name="connsiteX8-1337" fmla="*/ 1255800 w 1306267"/>
              <a:gd name="connsiteY8-1338" fmla="*/ 1142552 h 1424419"/>
              <a:gd name="connsiteX9-1339" fmla="*/ 1172881 w 1306267"/>
              <a:gd name="connsiteY9-1340" fmla="*/ 1179342 h 1424419"/>
              <a:gd name="connsiteX10-1341" fmla="*/ 792288 w 1306267"/>
              <a:gd name="connsiteY10-1342" fmla="*/ 1385653 h 1424419"/>
              <a:gd name="connsiteX11-1343" fmla="*/ 522686 w 1306267"/>
              <a:gd name="connsiteY11-1344" fmla="*/ 1384922 h 1424419"/>
              <a:gd name="connsiteX12-1345" fmla="*/ 97009 w 1306267"/>
              <a:gd name="connsiteY12-1346" fmla="*/ 1161462 h 1424419"/>
              <a:gd name="connsiteX13-1347" fmla="*/ 48904 w 1306267"/>
              <a:gd name="connsiteY13-1348" fmla="*/ 1124403 h 1424419"/>
              <a:gd name="connsiteX14-1349" fmla="*/ 667 w 1306267"/>
              <a:gd name="connsiteY14-1350" fmla="*/ 999105 h 1424419"/>
              <a:gd name="connsiteX15-1351" fmla="*/ 0 w 1306267"/>
              <a:gd name="connsiteY15-1352" fmla="*/ 972364 h 1424419"/>
              <a:gd name="connsiteX16-1353" fmla="*/ 2496 w 1306267"/>
              <a:gd name="connsiteY16-1354" fmla="*/ 463106 h 1424419"/>
              <a:gd name="connsiteX17-1355" fmla="*/ 2458 w 1306267"/>
              <a:gd name="connsiteY17-1356" fmla="*/ 429563 h 1424419"/>
              <a:gd name="connsiteX18-1357" fmla="*/ 75248 w 1306267"/>
              <a:gd name="connsiteY18-1358" fmla="*/ 303202 h 1424419"/>
              <a:gd name="connsiteX19-1359" fmla="*/ 106293 w 1306267"/>
              <a:gd name="connsiteY19-1360" fmla="*/ 282597 h 1424419"/>
              <a:gd name="connsiteX20-1361" fmla="*/ 541533 w 1306267"/>
              <a:gd name="connsiteY20-1362" fmla="*/ 38110 h 1424419"/>
              <a:gd name="connsiteX21-1363" fmla="*/ 653528 w 1306267"/>
              <a:gd name="connsiteY21-1364" fmla="*/ 0 h 1424419"/>
              <a:gd name="connsiteX0-1365" fmla="*/ 653528 w 1306267"/>
              <a:gd name="connsiteY0-1366" fmla="*/ 0 h 1424419"/>
              <a:gd name="connsiteX1-1367" fmla="*/ 757287 w 1306267"/>
              <a:gd name="connsiteY1-1368" fmla="*/ 32444 h 1424419"/>
              <a:gd name="connsiteX2-1369" fmla="*/ 1206876 w 1306267"/>
              <a:gd name="connsiteY2-1370" fmla="*/ 284945 h 1424419"/>
              <a:gd name="connsiteX3-1371" fmla="*/ 1237706 w 1306267"/>
              <a:gd name="connsiteY3-1372" fmla="*/ 306775 h 1424419"/>
              <a:gd name="connsiteX4-1373" fmla="*/ 1301712 w 1306267"/>
              <a:gd name="connsiteY4-1374" fmla="*/ 442384 h 1424419"/>
              <a:gd name="connsiteX5-1375" fmla="*/ 1303099 w 1306267"/>
              <a:gd name="connsiteY5-1376" fmla="*/ 495558 h 1424419"/>
              <a:gd name="connsiteX6-1377" fmla="*/ 1303099 w 1306267"/>
              <a:gd name="connsiteY6-1378" fmla="*/ 952393 h 1424419"/>
              <a:gd name="connsiteX7-1379" fmla="*/ 1305306 w 1306267"/>
              <a:gd name="connsiteY7-1380" fmla="*/ 990115 h 1424419"/>
              <a:gd name="connsiteX8-1381" fmla="*/ 1255800 w 1306267"/>
              <a:gd name="connsiteY8-1382" fmla="*/ 1142552 h 1424419"/>
              <a:gd name="connsiteX9-1383" fmla="*/ 1172881 w 1306267"/>
              <a:gd name="connsiteY9-1384" fmla="*/ 1179342 h 1424419"/>
              <a:gd name="connsiteX10-1385" fmla="*/ 792288 w 1306267"/>
              <a:gd name="connsiteY10-1386" fmla="*/ 1385653 h 1424419"/>
              <a:gd name="connsiteX11-1387" fmla="*/ 522686 w 1306267"/>
              <a:gd name="connsiteY11-1388" fmla="*/ 1384922 h 1424419"/>
              <a:gd name="connsiteX12-1389" fmla="*/ 97009 w 1306267"/>
              <a:gd name="connsiteY12-1390" fmla="*/ 1161462 h 1424419"/>
              <a:gd name="connsiteX13-1391" fmla="*/ 44843 w 1306267"/>
              <a:gd name="connsiteY13-1392" fmla="*/ 1118989 h 1424419"/>
              <a:gd name="connsiteX14-1393" fmla="*/ 667 w 1306267"/>
              <a:gd name="connsiteY14-1394" fmla="*/ 999105 h 1424419"/>
              <a:gd name="connsiteX15-1395" fmla="*/ 0 w 1306267"/>
              <a:gd name="connsiteY15-1396" fmla="*/ 972364 h 1424419"/>
              <a:gd name="connsiteX16-1397" fmla="*/ 2496 w 1306267"/>
              <a:gd name="connsiteY16-1398" fmla="*/ 463106 h 1424419"/>
              <a:gd name="connsiteX17-1399" fmla="*/ 2458 w 1306267"/>
              <a:gd name="connsiteY17-1400" fmla="*/ 429563 h 1424419"/>
              <a:gd name="connsiteX18-1401" fmla="*/ 75248 w 1306267"/>
              <a:gd name="connsiteY18-1402" fmla="*/ 303202 h 1424419"/>
              <a:gd name="connsiteX19-1403" fmla="*/ 106293 w 1306267"/>
              <a:gd name="connsiteY19-1404" fmla="*/ 282597 h 1424419"/>
              <a:gd name="connsiteX20-1405" fmla="*/ 541533 w 1306267"/>
              <a:gd name="connsiteY20-1406" fmla="*/ 38110 h 1424419"/>
              <a:gd name="connsiteX21-1407" fmla="*/ 653528 w 1306267"/>
              <a:gd name="connsiteY21-1408" fmla="*/ 0 h 1424419"/>
              <a:gd name="connsiteX0-1409" fmla="*/ 653528 w 1306267"/>
              <a:gd name="connsiteY0-1410" fmla="*/ 0 h 1424419"/>
              <a:gd name="connsiteX1-1411" fmla="*/ 757287 w 1306267"/>
              <a:gd name="connsiteY1-1412" fmla="*/ 32444 h 1424419"/>
              <a:gd name="connsiteX2-1413" fmla="*/ 1206876 w 1306267"/>
              <a:gd name="connsiteY2-1414" fmla="*/ 284945 h 1424419"/>
              <a:gd name="connsiteX3-1415" fmla="*/ 1237706 w 1306267"/>
              <a:gd name="connsiteY3-1416" fmla="*/ 306775 h 1424419"/>
              <a:gd name="connsiteX4-1417" fmla="*/ 1301712 w 1306267"/>
              <a:gd name="connsiteY4-1418" fmla="*/ 442384 h 1424419"/>
              <a:gd name="connsiteX5-1419" fmla="*/ 1303099 w 1306267"/>
              <a:gd name="connsiteY5-1420" fmla="*/ 495558 h 1424419"/>
              <a:gd name="connsiteX6-1421" fmla="*/ 1303099 w 1306267"/>
              <a:gd name="connsiteY6-1422" fmla="*/ 952393 h 1424419"/>
              <a:gd name="connsiteX7-1423" fmla="*/ 1305306 w 1306267"/>
              <a:gd name="connsiteY7-1424" fmla="*/ 990115 h 1424419"/>
              <a:gd name="connsiteX8-1425" fmla="*/ 1255800 w 1306267"/>
              <a:gd name="connsiteY8-1426" fmla="*/ 1142552 h 1424419"/>
              <a:gd name="connsiteX9-1427" fmla="*/ 1172881 w 1306267"/>
              <a:gd name="connsiteY9-1428" fmla="*/ 1179342 h 1424419"/>
              <a:gd name="connsiteX10-1429" fmla="*/ 792288 w 1306267"/>
              <a:gd name="connsiteY10-1430" fmla="*/ 1385653 h 1424419"/>
              <a:gd name="connsiteX11-1431" fmla="*/ 522686 w 1306267"/>
              <a:gd name="connsiteY11-1432" fmla="*/ 1384922 h 1424419"/>
              <a:gd name="connsiteX12-1433" fmla="*/ 97009 w 1306267"/>
              <a:gd name="connsiteY12-1434" fmla="*/ 1161462 h 1424419"/>
              <a:gd name="connsiteX13-1435" fmla="*/ 44843 w 1306267"/>
              <a:gd name="connsiteY13-1436" fmla="*/ 1118989 h 1424419"/>
              <a:gd name="connsiteX14-1437" fmla="*/ 667 w 1306267"/>
              <a:gd name="connsiteY14-1438" fmla="*/ 999105 h 1424419"/>
              <a:gd name="connsiteX15-1439" fmla="*/ 0 w 1306267"/>
              <a:gd name="connsiteY15-1440" fmla="*/ 972364 h 1424419"/>
              <a:gd name="connsiteX16-1441" fmla="*/ 2496 w 1306267"/>
              <a:gd name="connsiteY16-1442" fmla="*/ 463106 h 1424419"/>
              <a:gd name="connsiteX17-1443" fmla="*/ 2458 w 1306267"/>
              <a:gd name="connsiteY17-1444" fmla="*/ 429563 h 1424419"/>
              <a:gd name="connsiteX18-1445" fmla="*/ 75248 w 1306267"/>
              <a:gd name="connsiteY18-1446" fmla="*/ 303202 h 1424419"/>
              <a:gd name="connsiteX19-1447" fmla="*/ 106293 w 1306267"/>
              <a:gd name="connsiteY19-1448" fmla="*/ 282597 h 1424419"/>
              <a:gd name="connsiteX20-1449" fmla="*/ 541533 w 1306267"/>
              <a:gd name="connsiteY20-1450" fmla="*/ 38110 h 1424419"/>
              <a:gd name="connsiteX21-1451" fmla="*/ 653528 w 1306267"/>
              <a:gd name="connsiteY21-1452" fmla="*/ 0 h 1424419"/>
              <a:gd name="connsiteX0-1453" fmla="*/ 653528 w 1306267"/>
              <a:gd name="connsiteY0-1454" fmla="*/ 0 h 1424419"/>
              <a:gd name="connsiteX1-1455" fmla="*/ 757287 w 1306267"/>
              <a:gd name="connsiteY1-1456" fmla="*/ 32444 h 1424419"/>
              <a:gd name="connsiteX2-1457" fmla="*/ 1206876 w 1306267"/>
              <a:gd name="connsiteY2-1458" fmla="*/ 284945 h 1424419"/>
              <a:gd name="connsiteX3-1459" fmla="*/ 1237706 w 1306267"/>
              <a:gd name="connsiteY3-1460" fmla="*/ 306775 h 1424419"/>
              <a:gd name="connsiteX4-1461" fmla="*/ 1301712 w 1306267"/>
              <a:gd name="connsiteY4-1462" fmla="*/ 442384 h 1424419"/>
              <a:gd name="connsiteX5-1463" fmla="*/ 1303099 w 1306267"/>
              <a:gd name="connsiteY5-1464" fmla="*/ 495558 h 1424419"/>
              <a:gd name="connsiteX6-1465" fmla="*/ 1303099 w 1306267"/>
              <a:gd name="connsiteY6-1466" fmla="*/ 952393 h 1424419"/>
              <a:gd name="connsiteX7-1467" fmla="*/ 1305306 w 1306267"/>
              <a:gd name="connsiteY7-1468" fmla="*/ 990115 h 1424419"/>
              <a:gd name="connsiteX8-1469" fmla="*/ 1255800 w 1306267"/>
              <a:gd name="connsiteY8-1470" fmla="*/ 1142552 h 1424419"/>
              <a:gd name="connsiteX9-1471" fmla="*/ 1172881 w 1306267"/>
              <a:gd name="connsiteY9-1472" fmla="*/ 1179342 h 1424419"/>
              <a:gd name="connsiteX10-1473" fmla="*/ 792288 w 1306267"/>
              <a:gd name="connsiteY10-1474" fmla="*/ 1385653 h 1424419"/>
              <a:gd name="connsiteX11-1475" fmla="*/ 522686 w 1306267"/>
              <a:gd name="connsiteY11-1476" fmla="*/ 1384922 h 1424419"/>
              <a:gd name="connsiteX12-1477" fmla="*/ 97009 w 1306267"/>
              <a:gd name="connsiteY12-1478" fmla="*/ 1161462 h 1424419"/>
              <a:gd name="connsiteX13-1479" fmla="*/ 44843 w 1306267"/>
              <a:gd name="connsiteY13-1480" fmla="*/ 1118989 h 1424419"/>
              <a:gd name="connsiteX14-1481" fmla="*/ 667 w 1306267"/>
              <a:gd name="connsiteY14-1482" fmla="*/ 999105 h 1424419"/>
              <a:gd name="connsiteX15-1483" fmla="*/ 0 w 1306267"/>
              <a:gd name="connsiteY15-1484" fmla="*/ 972364 h 1424419"/>
              <a:gd name="connsiteX16-1485" fmla="*/ 2496 w 1306267"/>
              <a:gd name="connsiteY16-1486" fmla="*/ 463106 h 1424419"/>
              <a:gd name="connsiteX17-1487" fmla="*/ 2458 w 1306267"/>
              <a:gd name="connsiteY17-1488" fmla="*/ 429563 h 1424419"/>
              <a:gd name="connsiteX18-1489" fmla="*/ 75248 w 1306267"/>
              <a:gd name="connsiteY18-1490" fmla="*/ 303202 h 1424419"/>
              <a:gd name="connsiteX19-1491" fmla="*/ 106293 w 1306267"/>
              <a:gd name="connsiteY19-1492" fmla="*/ 282597 h 1424419"/>
              <a:gd name="connsiteX20-1493" fmla="*/ 541533 w 1306267"/>
              <a:gd name="connsiteY20-1494" fmla="*/ 38110 h 1424419"/>
              <a:gd name="connsiteX21-1495" fmla="*/ 653528 w 1306267"/>
              <a:gd name="connsiteY21-1496" fmla="*/ 0 h 1424419"/>
              <a:gd name="connsiteX0-1497" fmla="*/ 653528 w 1306267"/>
              <a:gd name="connsiteY0-1498" fmla="*/ 0 h 1424419"/>
              <a:gd name="connsiteX1-1499" fmla="*/ 757287 w 1306267"/>
              <a:gd name="connsiteY1-1500" fmla="*/ 32444 h 1424419"/>
              <a:gd name="connsiteX2-1501" fmla="*/ 1206876 w 1306267"/>
              <a:gd name="connsiteY2-1502" fmla="*/ 284945 h 1424419"/>
              <a:gd name="connsiteX3-1503" fmla="*/ 1237706 w 1306267"/>
              <a:gd name="connsiteY3-1504" fmla="*/ 306775 h 1424419"/>
              <a:gd name="connsiteX4-1505" fmla="*/ 1301712 w 1306267"/>
              <a:gd name="connsiteY4-1506" fmla="*/ 442384 h 1424419"/>
              <a:gd name="connsiteX5-1507" fmla="*/ 1303099 w 1306267"/>
              <a:gd name="connsiteY5-1508" fmla="*/ 495558 h 1424419"/>
              <a:gd name="connsiteX6-1509" fmla="*/ 1303099 w 1306267"/>
              <a:gd name="connsiteY6-1510" fmla="*/ 952393 h 1424419"/>
              <a:gd name="connsiteX7-1511" fmla="*/ 1305306 w 1306267"/>
              <a:gd name="connsiteY7-1512" fmla="*/ 990115 h 1424419"/>
              <a:gd name="connsiteX8-1513" fmla="*/ 1255800 w 1306267"/>
              <a:gd name="connsiteY8-1514" fmla="*/ 1142552 h 1424419"/>
              <a:gd name="connsiteX9-1515" fmla="*/ 1172881 w 1306267"/>
              <a:gd name="connsiteY9-1516" fmla="*/ 1179342 h 1424419"/>
              <a:gd name="connsiteX10-1517" fmla="*/ 792288 w 1306267"/>
              <a:gd name="connsiteY10-1518" fmla="*/ 1385653 h 1424419"/>
              <a:gd name="connsiteX11-1519" fmla="*/ 522686 w 1306267"/>
              <a:gd name="connsiteY11-1520" fmla="*/ 1384922 h 1424419"/>
              <a:gd name="connsiteX12-1521" fmla="*/ 94302 w 1306267"/>
              <a:gd name="connsiteY12-1522" fmla="*/ 1158755 h 1424419"/>
              <a:gd name="connsiteX13-1523" fmla="*/ 44843 w 1306267"/>
              <a:gd name="connsiteY13-1524" fmla="*/ 1118989 h 1424419"/>
              <a:gd name="connsiteX14-1525" fmla="*/ 667 w 1306267"/>
              <a:gd name="connsiteY14-1526" fmla="*/ 999105 h 1424419"/>
              <a:gd name="connsiteX15-1527" fmla="*/ 0 w 1306267"/>
              <a:gd name="connsiteY15-1528" fmla="*/ 972364 h 1424419"/>
              <a:gd name="connsiteX16-1529" fmla="*/ 2496 w 1306267"/>
              <a:gd name="connsiteY16-1530" fmla="*/ 463106 h 1424419"/>
              <a:gd name="connsiteX17-1531" fmla="*/ 2458 w 1306267"/>
              <a:gd name="connsiteY17-1532" fmla="*/ 429563 h 1424419"/>
              <a:gd name="connsiteX18-1533" fmla="*/ 75248 w 1306267"/>
              <a:gd name="connsiteY18-1534" fmla="*/ 303202 h 1424419"/>
              <a:gd name="connsiteX19-1535" fmla="*/ 106293 w 1306267"/>
              <a:gd name="connsiteY19-1536" fmla="*/ 282597 h 1424419"/>
              <a:gd name="connsiteX20-1537" fmla="*/ 541533 w 1306267"/>
              <a:gd name="connsiteY20-1538" fmla="*/ 38110 h 1424419"/>
              <a:gd name="connsiteX21-1539" fmla="*/ 653528 w 1306267"/>
              <a:gd name="connsiteY21-1540" fmla="*/ 0 h 1424419"/>
              <a:gd name="connsiteX0-1541" fmla="*/ 653528 w 1306267"/>
              <a:gd name="connsiteY0-1542" fmla="*/ 0 h 1424419"/>
              <a:gd name="connsiteX1-1543" fmla="*/ 757287 w 1306267"/>
              <a:gd name="connsiteY1-1544" fmla="*/ 32444 h 1424419"/>
              <a:gd name="connsiteX2-1545" fmla="*/ 1206876 w 1306267"/>
              <a:gd name="connsiteY2-1546" fmla="*/ 284945 h 1424419"/>
              <a:gd name="connsiteX3-1547" fmla="*/ 1237706 w 1306267"/>
              <a:gd name="connsiteY3-1548" fmla="*/ 306775 h 1424419"/>
              <a:gd name="connsiteX4-1549" fmla="*/ 1301712 w 1306267"/>
              <a:gd name="connsiteY4-1550" fmla="*/ 442384 h 1424419"/>
              <a:gd name="connsiteX5-1551" fmla="*/ 1303099 w 1306267"/>
              <a:gd name="connsiteY5-1552" fmla="*/ 495558 h 1424419"/>
              <a:gd name="connsiteX6-1553" fmla="*/ 1303099 w 1306267"/>
              <a:gd name="connsiteY6-1554" fmla="*/ 952393 h 1424419"/>
              <a:gd name="connsiteX7-1555" fmla="*/ 1305306 w 1306267"/>
              <a:gd name="connsiteY7-1556" fmla="*/ 990115 h 1424419"/>
              <a:gd name="connsiteX8-1557" fmla="*/ 1255800 w 1306267"/>
              <a:gd name="connsiteY8-1558" fmla="*/ 1142552 h 1424419"/>
              <a:gd name="connsiteX9-1559" fmla="*/ 1172881 w 1306267"/>
              <a:gd name="connsiteY9-1560" fmla="*/ 1179342 h 1424419"/>
              <a:gd name="connsiteX10-1561" fmla="*/ 792288 w 1306267"/>
              <a:gd name="connsiteY10-1562" fmla="*/ 1385653 h 1424419"/>
              <a:gd name="connsiteX11-1563" fmla="*/ 522686 w 1306267"/>
              <a:gd name="connsiteY11-1564" fmla="*/ 1384922 h 1424419"/>
              <a:gd name="connsiteX12-1565" fmla="*/ 94302 w 1306267"/>
              <a:gd name="connsiteY12-1566" fmla="*/ 1158755 h 1424419"/>
              <a:gd name="connsiteX13-1567" fmla="*/ 39429 w 1306267"/>
              <a:gd name="connsiteY13-1568" fmla="*/ 1117635 h 1424419"/>
              <a:gd name="connsiteX14-1569" fmla="*/ 667 w 1306267"/>
              <a:gd name="connsiteY14-1570" fmla="*/ 999105 h 1424419"/>
              <a:gd name="connsiteX15-1571" fmla="*/ 0 w 1306267"/>
              <a:gd name="connsiteY15-1572" fmla="*/ 972364 h 1424419"/>
              <a:gd name="connsiteX16-1573" fmla="*/ 2496 w 1306267"/>
              <a:gd name="connsiteY16-1574" fmla="*/ 463106 h 1424419"/>
              <a:gd name="connsiteX17-1575" fmla="*/ 2458 w 1306267"/>
              <a:gd name="connsiteY17-1576" fmla="*/ 429563 h 1424419"/>
              <a:gd name="connsiteX18-1577" fmla="*/ 75248 w 1306267"/>
              <a:gd name="connsiteY18-1578" fmla="*/ 303202 h 1424419"/>
              <a:gd name="connsiteX19-1579" fmla="*/ 106293 w 1306267"/>
              <a:gd name="connsiteY19-1580" fmla="*/ 282597 h 1424419"/>
              <a:gd name="connsiteX20-1581" fmla="*/ 541533 w 1306267"/>
              <a:gd name="connsiteY20-1582" fmla="*/ 38110 h 1424419"/>
              <a:gd name="connsiteX21-1583" fmla="*/ 653528 w 1306267"/>
              <a:gd name="connsiteY21-1584" fmla="*/ 0 h 1424419"/>
              <a:gd name="connsiteX0-1585" fmla="*/ 653528 w 1305333"/>
              <a:gd name="connsiteY0-1586" fmla="*/ 0 h 1424419"/>
              <a:gd name="connsiteX1-1587" fmla="*/ 757287 w 1305333"/>
              <a:gd name="connsiteY1-1588" fmla="*/ 32444 h 1424419"/>
              <a:gd name="connsiteX2-1589" fmla="*/ 1206876 w 1305333"/>
              <a:gd name="connsiteY2-1590" fmla="*/ 284945 h 1424419"/>
              <a:gd name="connsiteX3-1591" fmla="*/ 1237706 w 1305333"/>
              <a:gd name="connsiteY3-1592" fmla="*/ 306775 h 1424419"/>
              <a:gd name="connsiteX4-1593" fmla="*/ 1301712 w 1305333"/>
              <a:gd name="connsiteY4-1594" fmla="*/ 442384 h 1424419"/>
              <a:gd name="connsiteX5-1595" fmla="*/ 1303099 w 1305333"/>
              <a:gd name="connsiteY5-1596" fmla="*/ 495558 h 1424419"/>
              <a:gd name="connsiteX6-1597" fmla="*/ 1303099 w 1305333"/>
              <a:gd name="connsiteY6-1598" fmla="*/ 952393 h 1424419"/>
              <a:gd name="connsiteX7-1599" fmla="*/ 1305306 w 1305333"/>
              <a:gd name="connsiteY7-1600" fmla="*/ 990115 h 1424419"/>
              <a:gd name="connsiteX8-1601" fmla="*/ 1227376 w 1305333"/>
              <a:gd name="connsiteY8-1602" fmla="*/ 1152027 h 1424419"/>
              <a:gd name="connsiteX9-1603" fmla="*/ 1172881 w 1305333"/>
              <a:gd name="connsiteY9-1604" fmla="*/ 1179342 h 1424419"/>
              <a:gd name="connsiteX10-1605" fmla="*/ 792288 w 1305333"/>
              <a:gd name="connsiteY10-1606" fmla="*/ 1385653 h 1424419"/>
              <a:gd name="connsiteX11-1607" fmla="*/ 522686 w 1305333"/>
              <a:gd name="connsiteY11-1608" fmla="*/ 1384922 h 1424419"/>
              <a:gd name="connsiteX12-1609" fmla="*/ 94302 w 1305333"/>
              <a:gd name="connsiteY12-1610" fmla="*/ 1158755 h 1424419"/>
              <a:gd name="connsiteX13-1611" fmla="*/ 39429 w 1305333"/>
              <a:gd name="connsiteY13-1612" fmla="*/ 1117635 h 1424419"/>
              <a:gd name="connsiteX14-1613" fmla="*/ 667 w 1305333"/>
              <a:gd name="connsiteY14-1614" fmla="*/ 999105 h 1424419"/>
              <a:gd name="connsiteX15-1615" fmla="*/ 0 w 1305333"/>
              <a:gd name="connsiteY15-1616" fmla="*/ 972364 h 1424419"/>
              <a:gd name="connsiteX16-1617" fmla="*/ 2496 w 1305333"/>
              <a:gd name="connsiteY16-1618" fmla="*/ 463106 h 1424419"/>
              <a:gd name="connsiteX17-1619" fmla="*/ 2458 w 1305333"/>
              <a:gd name="connsiteY17-1620" fmla="*/ 429563 h 1424419"/>
              <a:gd name="connsiteX18-1621" fmla="*/ 75248 w 1305333"/>
              <a:gd name="connsiteY18-1622" fmla="*/ 303202 h 1424419"/>
              <a:gd name="connsiteX19-1623" fmla="*/ 106293 w 1305333"/>
              <a:gd name="connsiteY19-1624" fmla="*/ 282597 h 1424419"/>
              <a:gd name="connsiteX20-1625" fmla="*/ 541533 w 1305333"/>
              <a:gd name="connsiteY20-1626" fmla="*/ 38110 h 1424419"/>
              <a:gd name="connsiteX21-1627" fmla="*/ 653528 w 1305333"/>
              <a:gd name="connsiteY21-1628" fmla="*/ 0 h 1424419"/>
              <a:gd name="connsiteX0-1629" fmla="*/ 653528 w 1305333"/>
              <a:gd name="connsiteY0-1630" fmla="*/ 0 h 1424419"/>
              <a:gd name="connsiteX1-1631" fmla="*/ 757287 w 1305333"/>
              <a:gd name="connsiteY1-1632" fmla="*/ 32444 h 1424419"/>
              <a:gd name="connsiteX2-1633" fmla="*/ 1206876 w 1305333"/>
              <a:gd name="connsiteY2-1634" fmla="*/ 284945 h 1424419"/>
              <a:gd name="connsiteX3-1635" fmla="*/ 1237706 w 1305333"/>
              <a:gd name="connsiteY3-1636" fmla="*/ 306775 h 1424419"/>
              <a:gd name="connsiteX4-1637" fmla="*/ 1301712 w 1305333"/>
              <a:gd name="connsiteY4-1638" fmla="*/ 442384 h 1424419"/>
              <a:gd name="connsiteX5-1639" fmla="*/ 1303099 w 1305333"/>
              <a:gd name="connsiteY5-1640" fmla="*/ 495558 h 1424419"/>
              <a:gd name="connsiteX6-1641" fmla="*/ 1303099 w 1305333"/>
              <a:gd name="connsiteY6-1642" fmla="*/ 952393 h 1424419"/>
              <a:gd name="connsiteX7-1643" fmla="*/ 1302599 w 1305333"/>
              <a:gd name="connsiteY7-1644" fmla="*/ 1003650 h 1424419"/>
              <a:gd name="connsiteX8-1645" fmla="*/ 1227376 w 1305333"/>
              <a:gd name="connsiteY8-1646" fmla="*/ 1152027 h 1424419"/>
              <a:gd name="connsiteX9-1647" fmla="*/ 1172881 w 1305333"/>
              <a:gd name="connsiteY9-1648" fmla="*/ 1179342 h 1424419"/>
              <a:gd name="connsiteX10-1649" fmla="*/ 792288 w 1305333"/>
              <a:gd name="connsiteY10-1650" fmla="*/ 1385653 h 1424419"/>
              <a:gd name="connsiteX11-1651" fmla="*/ 522686 w 1305333"/>
              <a:gd name="connsiteY11-1652" fmla="*/ 1384922 h 1424419"/>
              <a:gd name="connsiteX12-1653" fmla="*/ 94302 w 1305333"/>
              <a:gd name="connsiteY12-1654" fmla="*/ 1158755 h 1424419"/>
              <a:gd name="connsiteX13-1655" fmla="*/ 39429 w 1305333"/>
              <a:gd name="connsiteY13-1656" fmla="*/ 1117635 h 1424419"/>
              <a:gd name="connsiteX14-1657" fmla="*/ 667 w 1305333"/>
              <a:gd name="connsiteY14-1658" fmla="*/ 999105 h 1424419"/>
              <a:gd name="connsiteX15-1659" fmla="*/ 0 w 1305333"/>
              <a:gd name="connsiteY15-1660" fmla="*/ 972364 h 1424419"/>
              <a:gd name="connsiteX16-1661" fmla="*/ 2496 w 1305333"/>
              <a:gd name="connsiteY16-1662" fmla="*/ 463106 h 1424419"/>
              <a:gd name="connsiteX17-1663" fmla="*/ 2458 w 1305333"/>
              <a:gd name="connsiteY17-1664" fmla="*/ 429563 h 1424419"/>
              <a:gd name="connsiteX18-1665" fmla="*/ 75248 w 1305333"/>
              <a:gd name="connsiteY18-1666" fmla="*/ 303202 h 1424419"/>
              <a:gd name="connsiteX19-1667" fmla="*/ 106293 w 1305333"/>
              <a:gd name="connsiteY19-1668" fmla="*/ 282597 h 1424419"/>
              <a:gd name="connsiteX20-1669" fmla="*/ 541533 w 1305333"/>
              <a:gd name="connsiteY20-1670" fmla="*/ 38110 h 1424419"/>
              <a:gd name="connsiteX21-1671" fmla="*/ 653528 w 1305333"/>
              <a:gd name="connsiteY21-1672" fmla="*/ 0 h 1424419"/>
              <a:gd name="connsiteX0-1673" fmla="*/ 653528 w 1305080"/>
              <a:gd name="connsiteY0-1674" fmla="*/ 0 h 1424419"/>
              <a:gd name="connsiteX1-1675" fmla="*/ 757287 w 1305080"/>
              <a:gd name="connsiteY1-1676" fmla="*/ 32444 h 1424419"/>
              <a:gd name="connsiteX2-1677" fmla="*/ 1206876 w 1305080"/>
              <a:gd name="connsiteY2-1678" fmla="*/ 284945 h 1424419"/>
              <a:gd name="connsiteX3-1679" fmla="*/ 1237706 w 1305080"/>
              <a:gd name="connsiteY3-1680" fmla="*/ 306775 h 1424419"/>
              <a:gd name="connsiteX4-1681" fmla="*/ 1301712 w 1305080"/>
              <a:gd name="connsiteY4-1682" fmla="*/ 442384 h 1424419"/>
              <a:gd name="connsiteX5-1683" fmla="*/ 1303099 w 1305080"/>
              <a:gd name="connsiteY5-1684" fmla="*/ 495558 h 1424419"/>
              <a:gd name="connsiteX6-1685" fmla="*/ 1301746 w 1305080"/>
              <a:gd name="connsiteY6-1686" fmla="*/ 953747 h 1424419"/>
              <a:gd name="connsiteX7-1687" fmla="*/ 1302599 w 1305080"/>
              <a:gd name="connsiteY7-1688" fmla="*/ 1003650 h 1424419"/>
              <a:gd name="connsiteX8-1689" fmla="*/ 1227376 w 1305080"/>
              <a:gd name="connsiteY8-1690" fmla="*/ 1152027 h 1424419"/>
              <a:gd name="connsiteX9-1691" fmla="*/ 1172881 w 1305080"/>
              <a:gd name="connsiteY9-1692" fmla="*/ 1179342 h 1424419"/>
              <a:gd name="connsiteX10-1693" fmla="*/ 792288 w 1305080"/>
              <a:gd name="connsiteY10-1694" fmla="*/ 1385653 h 1424419"/>
              <a:gd name="connsiteX11-1695" fmla="*/ 522686 w 1305080"/>
              <a:gd name="connsiteY11-1696" fmla="*/ 1384922 h 1424419"/>
              <a:gd name="connsiteX12-1697" fmla="*/ 94302 w 1305080"/>
              <a:gd name="connsiteY12-1698" fmla="*/ 1158755 h 1424419"/>
              <a:gd name="connsiteX13-1699" fmla="*/ 39429 w 1305080"/>
              <a:gd name="connsiteY13-1700" fmla="*/ 1117635 h 1424419"/>
              <a:gd name="connsiteX14-1701" fmla="*/ 667 w 1305080"/>
              <a:gd name="connsiteY14-1702" fmla="*/ 999105 h 1424419"/>
              <a:gd name="connsiteX15-1703" fmla="*/ 0 w 1305080"/>
              <a:gd name="connsiteY15-1704" fmla="*/ 972364 h 1424419"/>
              <a:gd name="connsiteX16-1705" fmla="*/ 2496 w 1305080"/>
              <a:gd name="connsiteY16-1706" fmla="*/ 463106 h 1424419"/>
              <a:gd name="connsiteX17-1707" fmla="*/ 2458 w 1305080"/>
              <a:gd name="connsiteY17-1708" fmla="*/ 429563 h 1424419"/>
              <a:gd name="connsiteX18-1709" fmla="*/ 75248 w 1305080"/>
              <a:gd name="connsiteY18-1710" fmla="*/ 303202 h 1424419"/>
              <a:gd name="connsiteX19-1711" fmla="*/ 106293 w 1305080"/>
              <a:gd name="connsiteY19-1712" fmla="*/ 282597 h 1424419"/>
              <a:gd name="connsiteX20-1713" fmla="*/ 541533 w 1305080"/>
              <a:gd name="connsiteY20-1714" fmla="*/ 38110 h 1424419"/>
              <a:gd name="connsiteX21-1715" fmla="*/ 653528 w 1305080"/>
              <a:gd name="connsiteY21-1716" fmla="*/ 0 h 1424419"/>
              <a:gd name="connsiteX0-1717" fmla="*/ 653528 w 1305299"/>
              <a:gd name="connsiteY0-1718" fmla="*/ 0 h 1424419"/>
              <a:gd name="connsiteX1-1719" fmla="*/ 757287 w 1305299"/>
              <a:gd name="connsiteY1-1720" fmla="*/ 32444 h 1424419"/>
              <a:gd name="connsiteX2-1721" fmla="*/ 1206876 w 1305299"/>
              <a:gd name="connsiteY2-1722" fmla="*/ 284945 h 1424419"/>
              <a:gd name="connsiteX3-1723" fmla="*/ 1237706 w 1305299"/>
              <a:gd name="connsiteY3-1724" fmla="*/ 306775 h 1424419"/>
              <a:gd name="connsiteX4-1725" fmla="*/ 1301712 w 1305299"/>
              <a:gd name="connsiteY4-1726" fmla="*/ 442384 h 1424419"/>
              <a:gd name="connsiteX5-1727" fmla="*/ 1303099 w 1305299"/>
              <a:gd name="connsiteY5-1728" fmla="*/ 495558 h 1424419"/>
              <a:gd name="connsiteX6-1729" fmla="*/ 1301746 w 1305299"/>
              <a:gd name="connsiteY6-1730" fmla="*/ 953747 h 1424419"/>
              <a:gd name="connsiteX7-1731" fmla="*/ 1302599 w 1305299"/>
              <a:gd name="connsiteY7-1732" fmla="*/ 1003650 h 1424419"/>
              <a:gd name="connsiteX8-1733" fmla="*/ 1227376 w 1305299"/>
              <a:gd name="connsiteY8-1734" fmla="*/ 1152027 h 1424419"/>
              <a:gd name="connsiteX9-1735" fmla="*/ 1172881 w 1305299"/>
              <a:gd name="connsiteY9-1736" fmla="*/ 1179342 h 1424419"/>
              <a:gd name="connsiteX10-1737" fmla="*/ 792288 w 1305299"/>
              <a:gd name="connsiteY10-1738" fmla="*/ 1385653 h 1424419"/>
              <a:gd name="connsiteX11-1739" fmla="*/ 522686 w 1305299"/>
              <a:gd name="connsiteY11-1740" fmla="*/ 1384922 h 1424419"/>
              <a:gd name="connsiteX12-1741" fmla="*/ 94302 w 1305299"/>
              <a:gd name="connsiteY12-1742" fmla="*/ 1158755 h 1424419"/>
              <a:gd name="connsiteX13-1743" fmla="*/ 39429 w 1305299"/>
              <a:gd name="connsiteY13-1744" fmla="*/ 1117635 h 1424419"/>
              <a:gd name="connsiteX14-1745" fmla="*/ 667 w 1305299"/>
              <a:gd name="connsiteY14-1746" fmla="*/ 999105 h 1424419"/>
              <a:gd name="connsiteX15-1747" fmla="*/ 0 w 1305299"/>
              <a:gd name="connsiteY15-1748" fmla="*/ 972364 h 1424419"/>
              <a:gd name="connsiteX16-1749" fmla="*/ 2496 w 1305299"/>
              <a:gd name="connsiteY16-1750" fmla="*/ 463106 h 1424419"/>
              <a:gd name="connsiteX17-1751" fmla="*/ 2458 w 1305299"/>
              <a:gd name="connsiteY17-1752" fmla="*/ 429563 h 1424419"/>
              <a:gd name="connsiteX18-1753" fmla="*/ 75248 w 1305299"/>
              <a:gd name="connsiteY18-1754" fmla="*/ 303202 h 1424419"/>
              <a:gd name="connsiteX19-1755" fmla="*/ 106293 w 1305299"/>
              <a:gd name="connsiteY19-1756" fmla="*/ 282597 h 1424419"/>
              <a:gd name="connsiteX20-1757" fmla="*/ 541533 w 1305299"/>
              <a:gd name="connsiteY20-1758" fmla="*/ 38110 h 1424419"/>
              <a:gd name="connsiteX21-1759" fmla="*/ 653528 w 1305299"/>
              <a:gd name="connsiteY21-1760" fmla="*/ 0 h 1424419"/>
              <a:gd name="connsiteX0-1761" fmla="*/ 653528 w 1306646"/>
              <a:gd name="connsiteY0-1762" fmla="*/ 0 h 1424419"/>
              <a:gd name="connsiteX1-1763" fmla="*/ 757287 w 1306646"/>
              <a:gd name="connsiteY1-1764" fmla="*/ 32444 h 1424419"/>
              <a:gd name="connsiteX2-1765" fmla="*/ 1206876 w 1306646"/>
              <a:gd name="connsiteY2-1766" fmla="*/ 284945 h 1424419"/>
              <a:gd name="connsiteX3-1767" fmla="*/ 1237706 w 1306646"/>
              <a:gd name="connsiteY3-1768" fmla="*/ 306775 h 1424419"/>
              <a:gd name="connsiteX4-1769" fmla="*/ 1301712 w 1306646"/>
              <a:gd name="connsiteY4-1770" fmla="*/ 442384 h 1424419"/>
              <a:gd name="connsiteX5-1771" fmla="*/ 1303099 w 1306646"/>
              <a:gd name="connsiteY5-1772" fmla="*/ 495558 h 1424419"/>
              <a:gd name="connsiteX6-1773" fmla="*/ 1301746 w 1306646"/>
              <a:gd name="connsiteY6-1774" fmla="*/ 953747 h 1424419"/>
              <a:gd name="connsiteX7-1775" fmla="*/ 1302599 w 1306646"/>
              <a:gd name="connsiteY7-1776" fmla="*/ 1003650 h 1424419"/>
              <a:gd name="connsiteX8-1777" fmla="*/ 1227376 w 1306646"/>
              <a:gd name="connsiteY8-1778" fmla="*/ 1152027 h 1424419"/>
              <a:gd name="connsiteX9-1779" fmla="*/ 1172881 w 1306646"/>
              <a:gd name="connsiteY9-1780" fmla="*/ 1179342 h 1424419"/>
              <a:gd name="connsiteX10-1781" fmla="*/ 792288 w 1306646"/>
              <a:gd name="connsiteY10-1782" fmla="*/ 1385653 h 1424419"/>
              <a:gd name="connsiteX11-1783" fmla="*/ 522686 w 1306646"/>
              <a:gd name="connsiteY11-1784" fmla="*/ 1384922 h 1424419"/>
              <a:gd name="connsiteX12-1785" fmla="*/ 94302 w 1306646"/>
              <a:gd name="connsiteY12-1786" fmla="*/ 1158755 h 1424419"/>
              <a:gd name="connsiteX13-1787" fmla="*/ 39429 w 1306646"/>
              <a:gd name="connsiteY13-1788" fmla="*/ 1117635 h 1424419"/>
              <a:gd name="connsiteX14-1789" fmla="*/ 667 w 1306646"/>
              <a:gd name="connsiteY14-1790" fmla="*/ 999105 h 1424419"/>
              <a:gd name="connsiteX15-1791" fmla="*/ 0 w 1306646"/>
              <a:gd name="connsiteY15-1792" fmla="*/ 972364 h 1424419"/>
              <a:gd name="connsiteX16-1793" fmla="*/ 2496 w 1306646"/>
              <a:gd name="connsiteY16-1794" fmla="*/ 463106 h 1424419"/>
              <a:gd name="connsiteX17-1795" fmla="*/ 2458 w 1306646"/>
              <a:gd name="connsiteY17-1796" fmla="*/ 429563 h 1424419"/>
              <a:gd name="connsiteX18-1797" fmla="*/ 75248 w 1306646"/>
              <a:gd name="connsiteY18-1798" fmla="*/ 303202 h 1424419"/>
              <a:gd name="connsiteX19-1799" fmla="*/ 106293 w 1306646"/>
              <a:gd name="connsiteY19-1800" fmla="*/ 282597 h 1424419"/>
              <a:gd name="connsiteX20-1801" fmla="*/ 541533 w 1306646"/>
              <a:gd name="connsiteY20-1802" fmla="*/ 38110 h 1424419"/>
              <a:gd name="connsiteX21-1803" fmla="*/ 653528 w 1306646"/>
              <a:gd name="connsiteY21-1804" fmla="*/ 0 h 1424419"/>
              <a:gd name="connsiteX0-1805" fmla="*/ 653528 w 1305299"/>
              <a:gd name="connsiteY0-1806" fmla="*/ 0 h 1424419"/>
              <a:gd name="connsiteX1-1807" fmla="*/ 757287 w 1305299"/>
              <a:gd name="connsiteY1-1808" fmla="*/ 32444 h 1424419"/>
              <a:gd name="connsiteX2-1809" fmla="*/ 1206876 w 1305299"/>
              <a:gd name="connsiteY2-1810" fmla="*/ 284945 h 1424419"/>
              <a:gd name="connsiteX3-1811" fmla="*/ 1237706 w 1305299"/>
              <a:gd name="connsiteY3-1812" fmla="*/ 306775 h 1424419"/>
              <a:gd name="connsiteX4-1813" fmla="*/ 1301712 w 1305299"/>
              <a:gd name="connsiteY4-1814" fmla="*/ 442384 h 1424419"/>
              <a:gd name="connsiteX5-1815" fmla="*/ 1303099 w 1305299"/>
              <a:gd name="connsiteY5-1816" fmla="*/ 495558 h 1424419"/>
              <a:gd name="connsiteX6-1817" fmla="*/ 1301746 w 1305299"/>
              <a:gd name="connsiteY6-1818" fmla="*/ 953747 h 1424419"/>
              <a:gd name="connsiteX7-1819" fmla="*/ 1302599 w 1305299"/>
              <a:gd name="connsiteY7-1820" fmla="*/ 1003650 h 1424419"/>
              <a:gd name="connsiteX8-1821" fmla="*/ 1227376 w 1305299"/>
              <a:gd name="connsiteY8-1822" fmla="*/ 1152027 h 1424419"/>
              <a:gd name="connsiteX9-1823" fmla="*/ 1172881 w 1305299"/>
              <a:gd name="connsiteY9-1824" fmla="*/ 1179342 h 1424419"/>
              <a:gd name="connsiteX10-1825" fmla="*/ 792288 w 1305299"/>
              <a:gd name="connsiteY10-1826" fmla="*/ 1385653 h 1424419"/>
              <a:gd name="connsiteX11-1827" fmla="*/ 522686 w 1305299"/>
              <a:gd name="connsiteY11-1828" fmla="*/ 1384922 h 1424419"/>
              <a:gd name="connsiteX12-1829" fmla="*/ 94302 w 1305299"/>
              <a:gd name="connsiteY12-1830" fmla="*/ 1158755 h 1424419"/>
              <a:gd name="connsiteX13-1831" fmla="*/ 39429 w 1305299"/>
              <a:gd name="connsiteY13-1832" fmla="*/ 1117635 h 1424419"/>
              <a:gd name="connsiteX14-1833" fmla="*/ 667 w 1305299"/>
              <a:gd name="connsiteY14-1834" fmla="*/ 999105 h 1424419"/>
              <a:gd name="connsiteX15-1835" fmla="*/ 0 w 1305299"/>
              <a:gd name="connsiteY15-1836" fmla="*/ 972364 h 1424419"/>
              <a:gd name="connsiteX16-1837" fmla="*/ 2496 w 1305299"/>
              <a:gd name="connsiteY16-1838" fmla="*/ 463106 h 1424419"/>
              <a:gd name="connsiteX17-1839" fmla="*/ 2458 w 1305299"/>
              <a:gd name="connsiteY17-1840" fmla="*/ 429563 h 1424419"/>
              <a:gd name="connsiteX18-1841" fmla="*/ 75248 w 1305299"/>
              <a:gd name="connsiteY18-1842" fmla="*/ 303202 h 1424419"/>
              <a:gd name="connsiteX19-1843" fmla="*/ 106293 w 1305299"/>
              <a:gd name="connsiteY19-1844" fmla="*/ 282597 h 1424419"/>
              <a:gd name="connsiteX20-1845" fmla="*/ 541533 w 1305299"/>
              <a:gd name="connsiteY20-1846" fmla="*/ 38110 h 1424419"/>
              <a:gd name="connsiteX21-1847" fmla="*/ 653528 w 1305299"/>
              <a:gd name="connsiteY21-1848" fmla="*/ 0 h 1424419"/>
              <a:gd name="connsiteX0-1849" fmla="*/ 653528 w 1304127"/>
              <a:gd name="connsiteY0-1850" fmla="*/ 0 h 1424419"/>
              <a:gd name="connsiteX1-1851" fmla="*/ 757287 w 1304127"/>
              <a:gd name="connsiteY1-1852" fmla="*/ 32444 h 1424419"/>
              <a:gd name="connsiteX2-1853" fmla="*/ 1206876 w 1304127"/>
              <a:gd name="connsiteY2-1854" fmla="*/ 284945 h 1424419"/>
              <a:gd name="connsiteX3-1855" fmla="*/ 1237706 w 1304127"/>
              <a:gd name="connsiteY3-1856" fmla="*/ 306775 h 1424419"/>
              <a:gd name="connsiteX4-1857" fmla="*/ 1301712 w 1304127"/>
              <a:gd name="connsiteY4-1858" fmla="*/ 442384 h 1424419"/>
              <a:gd name="connsiteX5-1859" fmla="*/ 1303099 w 1304127"/>
              <a:gd name="connsiteY5-1860" fmla="*/ 495558 h 1424419"/>
              <a:gd name="connsiteX6-1861" fmla="*/ 1301746 w 1304127"/>
              <a:gd name="connsiteY6-1862" fmla="*/ 953747 h 1424419"/>
              <a:gd name="connsiteX7-1863" fmla="*/ 1302599 w 1304127"/>
              <a:gd name="connsiteY7-1864" fmla="*/ 1003650 h 1424419"/>
              <a:gd name="connsiteX8-1865" fmla="*/ 1227376 w 1304127"/>
              <a:gd name="connsiteY8-1866" fmla="*/ 1152027 h 1424419"/>
              <a:gd name="connsiteX9-1867" fmla="*/ 1172881 w 1304127"/>
              <a:gd name="connsiteY9-1868" fmla="*/ 1179342 h 1424419"/>
              <a:gd name="connsiteX10-1869" fmla="*/ 792288 w 1304127"/>
              <a:gd name="connsiteY10-1870" fmla="*/ 1385653 h 1424419"/>
              <a:gd name="connsiteX11-1871" fmla="*/ 522686 w 1304127"/>
              <a:gd name="connsiteY11-1872" fmla="*/ 1384922 h 1424419"/>
              <a:gd name="connsiteX12-1873" fmla="*/ 94302 w 1304127"/>
              <a:gd name="connsiteY12-1874" fmla="*/ 1158755 h 1424419"/>
              <a:gd name="connsiteX13-1875" fmla="*/ 39429 w 1304127"/>
              <a:gd name="connsiteY13-1876" fmla="*/ 1117635 h 1424419"/>
              <a:gd name="connsiteX14-1877" fmla="*/ 667 w 1304127"/>
              <a:gd name="connsiteY14-1878" fmla="*/ 999105 h 1424419"/>
              <a:gd name="connsiteX15-1879" fmla="*/ 0 w 1304127"/>
              <a:gd name="connsiteY15-1880" fmla="*/ 972364 h 1424419"/>
              <a:gd name="connsiteX16-1881" fmla="*/ 2496 w 1304127"/>
              <a:gd name="connsiteY16-1882" fmla="*/ 463106 h 1424419"/>
              <a:gd name="connsiteX17-1883" fmla="*/ 2458 w 1304127"/>
              <a:gd name="connsiteY17-1884" fmla="*/ 429563 h 1424419"/>
              <a:gd name="connsiteX18-1885" fmla="*/ 75248 w 1304127"/>
              <a:gd name="connsiteY18-1886" fmla="*/ 303202 h 1424419"/>
              <a:gd name="connsiteX19-1887" fmla="*/ 106293 w 1304127"/>
              <a:gd name="connsiteY19-1888" fmla="*/ 282597 h 1424419"/>
              <a:gd name="connsiteX20-1889" fmla="*/ 541533 w 1304127"/>
              <a:gd name="connsiteY20-1890" fmla="*/ 38110 h 1424419"/>
              <a:gd name="connsiteX21-1891" fmla="*/ 653528 w 1304127"/>
              <a:gd name="connsiteY21-1892" fmla="*/ 0 h 1424419"/>
              <a:gd name="connsiteX0-1893" fmla="*/ 653528 w 1306101"/>
              <a:gd name="connsiteY0-1894" fmla="*/ 0 h 1424419"/>
              <a:gd name="connsiteX1-1895" fmla="*/ 757287 w 1306101"/>
              <a:gd name="connsiteY1-1896" fmla="*/ 32444 h 1424419"/>
              <a:gd name="connsiteX2-1897" fmla="*/ 1206876 w 1306101"/>
              <a:gd name="connsiteY2-1898" fmla="*/ 284945 h 1424419"/>
              <a:gd name="connsiteX3-1899" fmla="*/ 1237706 w 1306101"/>
              <a:gd name="connsiteY3-1900" fmla="*/ 306775 h 1424419"/>
              <a:gd name="connsiteX4-1901" fmla="*/ 1305773 w 1306101"/>
              <a:gd name="connsiteY4-1902" fmla="*/ 442384 h 1424419"/>
              <a:gd name="connsiteX5-1903" fmla="*/ 1303099 w 1306101"/>
              <a:gd name="connsiteY5-1904" fmla="*/ 495558 h 1424419"/>
              <a:gd name="connsiteX6-1905" fmla="*/ 1301746 w 1306101"/>
              <a:gd name="connsiteY6-1906" fmla="*/ 953747 h 1424419"/>
              <a:gd name="connsiteX7-1907" fmla="*/ 1302599 w 1306101"/>
              <a:gd name="connsiteY7-1908" fmla="*/ 1003650 h 1424419"/>
              <a:gd name="connsiteX8-1909" fmla="*/ 1227376 w 1306101"/>
              <a:gd name="connsiteY8-1910" fmla="*/ 1152027 h 1424419"/>
              <a:gd name="connsiteX9-1911" fmla="*/ 1172881 w 1306101"/>
              <a:gd name="connsiteY9-1912" fmla="*/ 1179342 h 1424419"/>
              <a:gd name="connsiteX10-1913" fmla="*/ 792288 w 1306101"/>
              <a:gd name="connsiteY10-1914" fmla="*/ 1385653 h 1424419"/>
              <a:gd name="connsiteX11-1915" fmla="*/ 522686 w 1306101"/>
              <a:gd name="connsiteY11-1916" fmla="*/ 1384922 h 1424419"/>
              <a:gd name="connsiteX12-1917" fmla="*/ 94302 w 1306101"/>
              <a:gd name="connsiteY12-1918" fmla="*/ 1158755 h 1424419"/>
              <a:gd name="connsiteX13-1919" fmla="*/ 39429 w 1306101"/>
              <a:gd name="connsiteY13-1920" fmla="*/ 1117635 h 1424419"/>
              <a:gd name="connsiteX14-1921" fmla="*/ 667 w 1306101"/>
              <a:gd name="connsiteY14-1922" fmla="*/ 999105 h 1424419"/>
              <a:gd name="connsiteX15-1923" fmla="*/ 0 w 1306101"/>
              <a:gd name="connsiteY15-1924" fmla="*/ 972364 h 1424419"/>
              <a:gd name="connsiteX16-1925" fmla="*/ 2496 w 1306101"/>
              <a:gd name="connsiteY16-1926" fmla="*/ 463106 h 1424419"/>
              <a:gd name="connsiteX17-1927" fmla="*/ 2458 w 1306101"/>
              <a:gd name="connsiteY17-1928" fmla="*/ 429563 h 1424419"/>
              <a:gd name="connsiteX18-1929" fmla="*/ 75248 w 1306101"/>
              <a:gd name="connsiteY18-1930" fmla="*/ 303202 h 1424419"/>
              <a:gd name="connsiteX19-1931" fmla="*/ 106293 w 1306101"/>
              <a:gd name="connsiteY19-1932" fmla="*/ 282597 h 1424419"/>
              <a:gd name="connsiteX20-1933" fmla="*/ 541533 w 1306101"/>
              <a:gd name="connsiteY20-1934" fmla="*/ 38110 h 1424419"/>
              <a:gd name="connsiteX21-1935" fmla="*/ 653528 w 1306101"/>
              <a:gd name="connsiteY21-1936" fmla="*/ 0 h 1424419"/>
              <a:gd name="connsiteX0-1937" fmla="*/ 653528 w 1304819"/>
              <a:gd name="connsiteY0-1938" fmla="*/ 0 h 1424419"/>
              <a:gd name="connsiteX1-1939" fmla="*/ 757287 w 1304819"/>
              <a:gd name="connsiteY1-1940" fmla="*/ 32444 h 1424419"/>
              <a:gd name="connsiteX2-1941" fmla="*/ 1206876 w 1304819"/>
              <a:gd name="connsiteY2-1942" fmla="*/ 284945 h 1424419"/>
              <a:gd name="connsiteX3-1943" fmla="*/ 1237706 w 1304819"/>
              <a:gd name="connsiteY3-1944" fmla="*/ 306775 h 1424419"/>
              <a:gd name="connsiteX4-1945" fmla="*/ 1304420 w 1304819"/>
              <a:gd name="connsiteY4-1946" fmla="*/ 434263 h 1424419"/>
              <a:gd name="connsiteX5-1947" fmla="*/ 1303099 w 1304819"/>
              <a:gd name="connsiteY5-1948" fmla="*/ 495558 h 1424419"/>
              <a:gd name="connsiteX6-1949" fmla="*/ 1301746 w 1304819"/>
              <a:gd name="connsiteY6-1950" fmla="*/ 953747 h 1424419"/>
              <a:gd name="connsiteX7-1951" fmla="*/ 1302599 w 1304819"/>
              <a:gd name="connsiteY7-1952" fmla="*/ 1003650 h 1424419"/>
              <a:gd name="connsiteX8-1953" fmla="*/ 1227376 w 1304819"/>
              <a:gd name="connsiteY8-1954" fmla="*/ 1152027 h 1424419"/>
              <a:gd name="connsiteX9-1955" fmla="*/ 1172881 w 1304819"/>
              <a:gd name="connsiteY9-1956" fmla="*/ 1179342 h 1424419"/>
              <a:gd name="connsiteX10-1957" fmla="*/ 792288 w 1304819"/>
              <a:gd name="connsiteY10-1958" fmla="*/ 1385653 h 1424419"/>
              <a:gd name="connsiteX11-1959" fmla="*/ 522686 w 1304819"/>
              <a:gd name="connsiteY11-1960" fmla="*/ 1384922 h 1424419"/>
              <a:gd name="connsiteX12-1961" fmla="*/ 94302 w 1304819"/>
              <a:gd name="connsiteY12-1962" fmla="*/ 1158755 h 1424419"/>
              <a:gd name="connsiteX13-1963" fmla="*/ 39429 w 1304819"/>
              <a:gd name="connsiteY13-1964" fmla="*/ 1117635 h 1424419"/>
              <a:gd name="connsiteX14-1965" fmla="*/ 667 w 1304819"/>
              <a:gd name="connsiteY14-1966" fmla="*/ 999105 h 1424419"/>
              <a:gd name="connsiteX15-1967" fmla="*/ 0 w 1304819"/>
              <a:gd name="connsiteY15-1968" fmla="*/ 972364 h 1424419"/>
              <a:gd name="connsiteX16-1969" fmla="*/ 2496 w 1304819"/>
              <a:gd name="connsiteY16-1970" fmla="*/ 463106 h 1424419"/>
              <a:gd name="connsiteX17-1971" fmla="*/ 2458 w 1304819"/>
              <a:gd name="connsiteY17-1972" fmla="*/ 429563 h 1424419"/>
              <a:gd name="connsiteX18-1973" fmla="*/ 75248 w 1304819"/>
              <a:gd name="connsiteY18-1974" fmla="*/ 303202 h 1424419"/>
              <a:gd name="connsiteX19-1975" fmla="*/ 106293 w 1304819"/>
              <a:gd name="connsiteY19-1976" fmla="*/ 282597 h 1424419"/>
              <a:gd name="connsiteX20-1977" fmla="*/ 541533 w 1304819"/>
              <a:gd name="connsiteY20-1978" fmla="*/ 38110 h 1424419"/>
              <a:gd name="connsiteX21-1979" fmla="*/ 653528 w 1304819"/>
              <a:gd name="connsiteY21-1980" fmla="*/ 0 h 1424419"/>
              <a:gd name="connsiteX0-1981" fmla="*/ 653528 w 1306525"/>
              <a:gd name="connsiteY0-1982" fmla="*/ 0 h 1424419"/>
              <a:gd name="connsiteX1-1983" fmla="*/ 757287 w 1306525"/>
              <a:gd name="connsiteY1-1984" fmla="*/ 32444 h 1424419"/>
              <a:gd name="connsiteX2-1985" fmla="*/ 1206876 w 1306525"/>
              <a:gd name="connsiteY2-1986" fmla="*/ 284945 h 1424419"/>
              <a:gd name="connsiteX3-1987" fmla="*/ 1237706 w 1306525"/>
              <a:gd name="connsiteY3-1988" fmla="*/ 306775 h 1424419"/>
              <a:gd name="connsiteX4-1989" fmla="*/ 1304420 w 1306525"/>
              <a:gd name="connsiteY4-1990" fmla="*/ 434263 h 1424419"/>
              <a:gd name="connsiteX5-1991" fmla="*/ 1305806 w 1306525"/>
              <a:gd name="connsiteY5-1992" fmla="*/ 519922 h 1424419"/>
              <a:gd name="connsiteX6-1993" fmla="*/ 1301746 w 1306525"/>
              <a:gd name="connsiteY6-1994" fmla="*/ 953747 h 1424419"/>
              <a:gd name="connsiteX7-1995" fmla="*/ 1302599 w 1306525"/>
              <a:gd name="connsiteY7-1996" fmla="*/ 1003650 h 1424419"/>
              <a:gd name="connsiteX8-1997" fmla="*/ 1227376 w 1306525"/>
              <a:gd name="connsiteY8-1998" fmla="*/ 1152027 h 1424419"/>
              <a:gd name="connsiteX9-1999" fmla="*/ 1172881 w 1306525"/>
              <a:gd name="connsiteY9-2000" fmla="*/ 1179342 h 1424419"/>
              <a:gd name="connsiteX10-2001" fmla="*/ 792288 w 1306525"/>
              <a:gd name="connsiteY10-2002" fmla="*/ 1385653 h 1424419"/>
              <a:gd name="connsiteX11-2003" fmla="*/ 522686 w 1306525"/>
              <a:gd name="connsiteY11-2004" fmla="*/ 1384922 h 1424419"/>
              <a:gd name="connsiteX12-2005" fmla="*/ 94302 w 1306525"/>
              <a:gd name="connsiteY12-2006" fmla="*/ 1158755 h 1424419"/>
              <a:gd name="connsiteX13-2007" fmla="*/ 39429 w 1306525"/>
              <a:gd name="connsiteY13-2008" fmla="*/ 1117635 h 1424419"/>
              <a:gd name="connsiteX14-2009" fmla="*/ 667 w 1306525"/>
              <a:gd name="connsiteY14-2010" fmla="*/ 999105 h 1424419"/>
              <a:gd name="connsiteX15-2011" fmla="*/ 0 w 1306525"/>
              <a:gd name="connsiteY15-2012" fmla="*/ 972364 h 1424419"/>
              <a:gd name="connsiteX16-2013" fmla="*/ 2496 w 1306525"/>
              <a:gd name="connsiteY16-2014" fmla="*/ 463106 h 1424419"/>
              <a:gd name="connsiteX17-2015" fmla="*/ 2458 w 1306525"/>
              <a:gd name="connsiteY17-2016" fmla="*/ 429563 h 1424419"/>
              <a:gd name="connsiteX18-2017" fmla="*/ 75248 w 1306525"/>
              <a:gd name="connsiteY18-2018" fmla="*/ 303202 h 1424419"/>
              <a:gd name="connsiteX19-2019" fmla="*/ 106293 w 1306525"/>
              <a:gd name="connsiteY19-2020" fmla="*/ 282597 h 1424419"/>
              <a:gd name="connsiteX20-2021" fmla="*/ 541533 w 1306525"/>
              <a:gd name="connsiteY20-2022" fmla="*/ 38110 h 1424419"/>
              <a:gd name="connsiteX21-2023" fmla="*/ 653528 w 1306525"/>
              <a:gd name="connsiteY21-2024" fmla="*/ 0 h 1424419"/>
              <a:gd name="connsiteX0-2025" fmla="*/ 653528 w 1305814"/>
              <a:gd name="connsiteY0-2026" fmla="*/ 0 h 1424419"/>
              <a:gd name="connsiteX1-2027" fmla="*/ 757287 w 1305814"/>
              <a:gd name="connsiteY1-2028" fmla="*/ 32444 h 1424419"/>
              <a:gd name="connsiteX2-2029" fmla="*/ 1206876 w 1305814"/>
              <a:gd name="connsiteY2-2030" fmla="*/ 284945 h 1424419"/>
              <a:gd name="connsiteX3-2031" fmla="*/ 1237706 w 1305814"/>
              <a:gd name="connsiteY3-2032" fmla="*/ 306775 h 1424419"/>
              <a:gd name="connsiteX4-2033" fmla="*/ 1304420 w 1305814"/>
              <a:gd name="connsiteY4-2034" fmla="*/ 434263 h 1424419"/>
              <a:gd name="connsiteX5-2035" fmla="*/ 1305806 w 1305814"/>
              <a:gd name="connsiteY5-2036" fmla="*/ 519922 h 1424419"/>
              <a:gd name="connsiteX6-2037" fmla="*/ 1301746 w 1305814"/>
              <a:gd name="connsiteY6-2038" fmla="*/ 953747 h 1424419"/>
              <a:gd name="connsiteX7-2039" fmla="*/ 1302599 w 1305814"/>
              <a:gd name="connsiteY7-2040" fmla="*/ 1003650 h 1424419"/>
              <a:gd name="connsiteX8-2041" fmla="*/ 1227376 w 1305814"/>
              <a:gd name="connsiteY8-2042" fmla="*/ 1152027 h 1424419"/>
              <a:gd name="connsiteX9-2043" fmla="*/ 1172881 w 1305814"/>
              <a:gd name="connsiteY9-2044" fmla="*/ 1179342 h 1424419"/>
              <a:gd name="connsiteX10-2045" fmla="*/ 792288 w 1305814"/>
              <a:gd name="connsiteY10-2046" fmla="*/ 1385653 h 1424419"/>
              <a:gd name="connsiteX11-2047" fmla="*/ 522686 w 1305814"/>
              <a:gd name="connsiteY11-2048" fmla="*/ 1384922 h 1424419"/>
              <a:gd name="connsiteX12-2049" fmla="*/ 94302 w 1305814"/>
              <a:gd name="connsiteY12-2050" fmla="*/ 1158755 h 1424419"/>
              <a:gd name="connsiteX13-2051" fmla="*/ 39429 w 1305814"/>
              <a:gd name="connsiteY13-2052" fmla="*/ 1117635 h 1424419"/>
              <a:gd name="connsiteX14-2053" fmla="*/ 667 w 1305814"/>
              <a:gd name="connsiteY14-2054" fmla="*/ 999105 h 1424419"/>
              <a:gd name="connsiteX15-2055" fmla="*/ 0 w 1305814"/>
              <a:gd name="connsiteY15-2056" fmla="*/ 972364 h 1424419"/>
              <a:gd name="connsiteX16-2057" fmla="*/ 2496 w 1305814"/>
              <a:gd name="connsiteY16-2058" fmla="*/ 463106 h 1424419"/>
              <a:gd name="connsiteX17-2059" fmla="*/ 2458 w 1305814"/>
              <a:gd name="connsiteY17-2060" fmla="*/ 429563 h 1424419"/>
              <a:gd name="connsiteX18-2061" fmla="*/ 75248 w 1305814"/>
              <a:gd name="connsiteY18-2062" fmla="*/ 303202 h 1424419"/>
              <a:gd name="connsiteX19-2063" fmla="*/ 106293 w 1305814"/>
              <a:gd name="connsiteY19-2064" fmla="*/ 282597 h 1424419"/>
              <a:gd name="connsiteX20-2065" fmla="*/ 541533 w 1305814"/>
              <a:gd name="connsiteY20-2066" fmla="*/ 38110 h 1424419"/>
              <a:gd name="connsiteX21-2067" fmla="*/ 653528 w 1305814"/>
              <a:gd name="connsiteY21-2068" fmla="*/ 0 h 1424419"/>
              <a:gd name="connsiteX0-2069" fmla="*/ 653528 w 1305814"/>
              <a:gd name="connsiteY0-2070" fmla="*/ 0 h 1424419"/>
              <a:gd name="connsiteX1-2071" fmla="*/ 757287 w 1305814"/>
              <a:gd name="connsiteY1-2072" fmla="*/ 32444 h 1424419"/>
              <a:gd name="connsiteX2-2073" fmla="*/ 1206876 w 1305814"/>
              <a:gd name="connsiteY2-2074" fmla="*/ 284945 h 1424419"/>
              <a:gd name="connsiteX3-2075" fmla="*/ 1237706 w 1305814"/>
              <a:gd name="connsiteY3-2076" fmla="*/ 306775 h 1424419"/>
              <a:gd name="connsiteX4-2077" fmla="*/ 1304420 w 1305814"/>
              <a:gd name="connsiteY4-2078" fmla="*/ 434263 h 1424419"/>
              <a:gd name="connsiteX5-2079" fmla="*/ 1305806 w 1305814"/>
              <a:gd name="connsiteY5-2080" fmla="*/ 519922 h 1424419"/>
              <a:gd name="connsiteX6-2081" fmla="*/ 1301746 w 1305814"/>
              <a:gd name="connsiteY6-2082" fmla="*/ 953747 h 1424419"/>
              <a:gd name="connsiteX7-2083" fmla="*/ 1302599 w 1305814"/>
              <a:gd name="connsiteY7-2084" fmla="*/ 1003650 h 1424419"/>
              <a:gd name="connsiteX8-2085" fmla="*/ 1227376 w 1305814"/>
              <a:gd name="connsiteY8-2086" fmla="*/ 1152027 h 1424419"/>
              <a:gd name="connsiteX9-2087" fmla="*/ 1172881 w 1305814"/>
              <a:gd name="connsiteY9-2088" fmla="*/ 1179342 h 1424419"/>
              <a:gd name="connsiteX10-2089" fmla="*/ 792288 w 1305814"/>
              <a:gd name="connsiteY10-2090" fmla="*/ 1385653 h 1424419"/>
              <a:gd name="connsiteX11-2091" fmla="*/ 522686 w 1305814"/>
              <a:gd name="connsiteY11-2092" fmla="*/ 1384922 h 1424419"/>
              <a:gd name="connsiteX12-2093" fmla="*/ 94302 w 1305814"/>
              <a:gd name="connsiteY12-2094" fmla="*/ 1158755 h 1424419"/>
              <a:gd name="connsiteX13-2095" fmla="*/ 39429 w 1305814"/>
              <a:gd name="connsiteY13-2096" fmla="*/ 1117635 h 1424419"/>
              <a:gd name="connsiteX14-2097" fmla="*/ 667 w 1305814"/>
              <a:gd name="connsiteY14-2098" fmla="*/ 999105 h 1424419"/>
              <a:gd name="connsiteX15-2099" fmla="*/ 0 w 1305814"/>
              <a:gd name="connsiteY15-2100" fmla="*/ 972364 h 1424419"/>
              <a:gd name="connsiteX16-2101" fmla="*/ 2496 w 1305814"/>
              <a:gd name="connsiteY16-2102" fmla="*/ 463106 h 1424419"/>
              <a:gd name="connsiteX17-2103" fmla="*/ 2458 w 1305814"/>
              <a:gd name="connsiteY17-2104" fmla="*/ 429563 h 1424419"/>
              <a:gd name="connsiteX18-2105" fmla="*/ 75248 w 1305814"/>
              <a:gd name="connsiteY18-2106" fmla="*/ 303202 h 1424419"/>
              <a:gd name="connsiteX19-2107" fmla="*/ 106293 w 1305814"/>
              <a:gd name="connsiteY19-2108" fmla="*/ 282597 h 1424419"/>
              <a:gd name="connsiteX20-2109" fmla="*/ 541533 w 1305814"/>
              <a:gd name="connsiteY20-2110" fmla="*/ 38110 h 1424419"/>
              <a:gd name="connsiteX21-2111" fmla="*/ 653528 w 1305814"/>
              <a:gd name="connsiteY21-2112" fmla="*/ 0 h 1424419"/>
              <a:gd name="connsiteX0-2113" fmla="*/ 653528 w 1305814"/>
              <a:gd name="connsiteY0-2114" fmla="*/ 0 h 1424419"/>
              <a:gd name="connsiteX1-2115" fmla="*/ 757287 w 1305814"/>
              <a:gd name="connsiteY1-2116" fmla="*/ 32444 h 1424419"/>
              <a:gd name="connsiteX2-2117" fmla="*/ 1206876 w 1305814"/>
              <a:gd name="connsiteY2-2118" fmla="*/ 284945 h 1424419"/>
              <a:gd name="connsiteX3-2119" fmla="*/ 1237706 w 1305814"/>
              <a:gd name="connsiteY3-2120" fmla="*/ 306775 h 1424419"/>
              <a:gd name="connsiteX4-2121" fmla="*/ 1304420 w 1305814"/>
              <a:gd name="connsiteY4-2122" fmla="*/ 434263 h 1424419"/>
              <a:gd name="connsiteX5-2123" fmla="*/ 1305806 w 1305814"/>
              <a:gd name="connsiteY5-2124" fmla="*/ 519922 h 1424419"/>
              <a:gd name="connsiteX6-2125" fmla="*/ 1301746 w 1305814"/>
              <a:gd name="connsiteY6-2126" fmla="*/ 953747 h 1424419"/>
              <a:gd name="connsiteX7-2127" fmla="*/ 1302599 w 1305814"/>
              <a:gd name="connsiteY7-2128" fmla="*/ 1003650 h 1424419"/>
              <a:gd name="connsiteX8-2129" fmla="*/ 1227376 w 1305814"/>
              <a:gd name="connsiteY8-2130" fmla="*/ 1152027 h 1424419"/>
              <a:gd name="connsiteX9-2131" fmla="*/ 1174235 w 1305814"/>
              <a:gd name="connsiteY9-2132" fmla="*/ 1184756 h 1424419"/>
              <a:gd name="connsiteX10-2133" fmla="*/ 792288 w 1305814"/>
              <a:gd name="connsiteY10-2134" fmla="*/ 1385653 h 1424419"/>
              <a:gd name="connsiteX11-2135" fmla="*/ 522686 w 1305814"/>
              <a:gd name="connsiteY11-2136" fmla="*/ 1384922 h 1424419"/>
              <a:gd name="connsiteX12-2137" fmla="*/ 94302 w 1305814"/>
              <a:gd name="connsiteY12-2138" fmla="*/ 1158755 h 1424419"/>
              <a:gd name="connsiteX13-2139" fmla="*/ 39429 w 1305814"/>
              <a:gd name="connsiteY13-2140" fmla="*/ 1117635 h 1424419"/>
              <a:gd name="connsiteX14-2141" fmla="*/ 667 w 1305814"/>
              <a:gd name="connsiteY14-2142" fmla="*/ 999105 h 1424419"/>
              <a:gd name="connsiteX15-2143" fmla="*/ 0 w 1305814"/>
              <a:gd name="connsiteY15-2144" fmla="*/ 972364 h 1424419"/>
              <a:gd name="connsiteX16-2145" fmla="*/ 2496 w 1305814"/>
              <a:gd name="connsiteY16-2146" fmla="*/ 463106 h 1424419"/>
              <a:gd name="connsiteX17-2147" fmla="*/ 2458 w 1305814"/>
              <a:gd name="connsiteY17-2148" fmla="*/ 429563 h 1424419"/>
              <a:gd name="connsiteX18-2149" fmla="*/ 75248 w 1305814"/>
              <a:gd name="connsiteY18-2150" fmla="*/ 303202 h 1424419"/>
              <a:gd name="connsiteX19-2151" fmla="*/ 106293 w 1305814"/>
              <a:gd name="connsiteY19-2152" fmla="*/ 282597 h 1424419"/>
              <a:gd name="connsiteX20-2153" fmla="*/ 541533 w 1305814"/>
              <a:gd name="connsiteY20-2154" fmla="*/ 38110 h 1424419"/>
              <a:gd name="connsiteX21-2155" fmla="*/ 653528 w 1305814"/>
              <a:gd name="connsiteY21-2156" fmla="*/ 0 h 1424419"/>
              <a:gd name="connsiteX0-2157" fmla="*/ 653528 w 1305814"/>
              <a:gd name="connsiteY0-2158" fmla="*/ 0 h 1424419"/>
              <a:gd name="connsiteX1-2159" fmla="*/ 757287 w 1305814"/>
              <a:gd name="connsiteY1-2160" fmla="*/ 32444 h 1424419"/>
              <a:gd name="connsiteX2-2161" fmla="*/ 1206876 w 1305814"/>
              <a:gd name="connsiteY2-2162" fmla="*/ 284945 h 1424419"/>
              <a:gd name="connsiteX3-2163" fmla="*/ 1237706 w 1305814"/>
              <a:gd name="connsiteY3-2164" fmla="*/ 306775 h 1424419"/>
              <a:gd name="connsiteX4-2165" fmla="*/ 1304420 w 1305814"/>
              <a:gd name="connsiteY4-2166" fmla="*/ 434263 h 1424419"/>
              <a:gd name="connsiteX5-2167" fmla="*/ 1305806 w 1305814"/>
              <a:gd name="connsiteY5-2168" fmla="*/ 519922 h 1424419"/>
              <a:gd name="connsiteX6-2169" fmla="*/ 1301746 w 1305814"/>
              <a:gd name="connsiteY6-2170" fmla="*/ 953747 h 1424419"/>
              <a:gd name="connsiteX7-2171" fmla="*/ 1302599 w 1305814"/>
              <a:gd name="connsiteY7-2172" fmla="*/ 1003650 h 1424419"/>
              <a:gd name="connsiteX8-2173" fmla="*/ 1227376 w 1305814"/>
              <a:gd name="connsiteY8-2174" fmla="*/ 1152027 h 1424419"/>
              <a:gd name="connsiteX9-2175" fmla="*/ 1174235 w 1305814"/>
              <a:gd name="connsiteY9-2176" fmla="*/ 1184756 h 1424419"/>
              <a:gd name="connsiteX10-2177" fmla="*/ 792288 w 1305814"/>
              <a:gd name="connsiteY10-2178" fmla="*/ 1385653 h 1424419"/>
              <a:gd name="connsiteX11-2179" fmla="*/ 522686 w 1305814"/>
              <a:gd name="connsiteY11-2180" fmla="*/ 1384922 h 1424419"/>
              <a:gd name="connsiteX12-2181" fmla="*/ 94302 w 1305814"/>
              <a:gd name="connsiteY12-2182" fmla="*/ 1158755 h 1424419"/>
              <a:gd name="connsiteX13-2183" fmla="*/ 39429 w 1305814"/>
              <a:gd name="connsiteY13-2184" fmla="*/ 1117635 h 1424419"/>
              <a:gd name="connsiteX14-2185" fmla="*/ 667 w 1305814"/>
              <a:gd name="connsiteY14-2186" fmla="*/ 999105 h 1424419"/>
              <a:gd name="connsiteX15-2187" fmla="*/ 0 w 1305814"/>
              <a:gd name="connsiteY15-2188" fmla="*/ 972364 h 1424419"/>
              <a:gd name="connsiteX16-2189" fmla="*/ 2496 w 1305814"/>
              <a:gd name="connsiteY16-2190" fmla="*/ 463106 h 1424419"/>
              <a:gd name="connsiteX17-2191" fmla="*/ 2458 w 1305814"/>
              <a:gd name="connsiteY17-2192" fmla="*/ 429563 h 1424419"/>
              <a:gd name="connsiteX18-2193" fmla="*/ 75248 w 1305814"/>
              <a:gd name="connsiteY18-2194" fmla="*/ 303202 h 1424419"/>
              <a:gd name="connsiteX19-2195" fmla="*/ 106293 w 1305814"/>
              <a:gd name="connsiteY19-2196" fmla="*/ 282597 h 1424419"/>
              <a:gd name="connsiteX20-2197" fmla="*/ 541533 w 1305814"/>
              <a:gd name="connsiteY20-2198" fmla="*/ 38110 h 1424419"/>
              <a:gd name="connsiteX21-2199" fmla="*/ 653528 w 1305814"/>
              <a:gd name="connsiteY21-2200" fmla="*/ 0 h 1424419"/>
              <a:gd name="connsiteX0-2201" fmla="*/ 653528 w 1305814"/>
              <a:gd name="connsiteY0-2202" fmla="*/ 0 h 1427408"/>
              <a:gd name="connsiteX1-2203" fmla="*/ 757287 w 1305814"/>
              <a:gd name="connsiteY1-2204" fmla="*/ 32444 h 1427408"/>
              <a:gd name="connsiteX2-2205" fmla="*/ 1206876 w 1305814"/>
              <a:gd name="connsiteY2-2206" fmla="*/ 284945 h 1427408"/>
              <a:gd name="connsiteX3-2207" fmla="*/ 1237706 w 1305814"/>
              <a:gd name="connsiteY3-2208" fmla="*/ 306775 h 1427408"/>
              <a:gd name="connsiteX4-2209" fmla="*/ 1304420 w 1305814"/>
              <a:gd name="connsiteY4-2210" fmla="*/ 434263 h 1427408"/>
              <a:gd name="connsiteX5-2211" fmla="*/ 1305806 w 1305814"/>
              <a:gd name="connsiteY5-2212" fmla="*/ 519922 h 1427408"/>
              <a:gd name="connsiteX6-2213" fmla="*/ 1301746 w 1305814"/>
              <a:gd name="connsiteY6-2214" fmla="*/ 953747 h 1427408"/>
              <a:gd name="connsiteX7-2215" fmla="*/ 1302599 w 1305814"/>
              <a:gd name="connsiteY7-2216" fmla="*/ 1003650 h 1427408"/>
              <a:gd name="connsiteX8-2217" fmla="*/ 1227376 w 1305814"/>
              <a:gd name="connsiteY8-2218" fmla="*/ 1152027 h 1427408"/>
              <a:gd name="connsiteX9-2219" fmla="*/ 1174235 w 1305814"/>
              <a:gd name="connsiteY9-2220" fmla="*/ 1184756 h 1427408"/>
              <a:gd name="connsiteX10-2221" fmla="*/ 792288 w 1305814"/>
              <a:gd name="connsiteY10-2222" fmla="*/ 1385653 h 1427408"/>
              <a:gd name="connsiteX11-2223" fmla="*/ 517719 w 1305814"/>
              <a:gd name="connsiteY11-2224" fmla="*/ 1389889 h 1427408"/>
              <a:gd name="connsiteX12-2225" fmla="*/ 94302 w 1305814"/>
              <a:gd name="connsiteY12-2226" fmla="*/ 1158755 h 1427408"/>
              <a:gd name="connsiteX13-2227" fmla="*/ 39429 w 1305814"/>
              <a:gd name="connsiteY13-2228" fmla="*/ 1117635 h 1427408"/>
              <a:gd name="connsiteX14-2229" fmla="*/ 667 w 1305814"/>
              <a:gd name="connsiteY14-2230" fmla="*/ 999105 h 1427408"/>
              <a:gd name="connsiteX15-2231" fmla="*/ 0 w 1305814"/>
              <a:gd name="connsiteY15-2232" fmla="*/ 972364 h 1427408"/>
              <a:gd name="connsiteX16-2233" fmla="*/ 2496 w 1305814"/>
              <a:gd name="connsiteY16-2234" fmla="*/ 463106 h 1427408"/>
              <a:gd name="connsiteX17-2235" fmla="*/ 2458 w 1305814"/>
              <a:gd name="connsiteY17-2236" fmla="*/ 429563 h 1427408"/>
              <a:gd name="connsiteX18-2237" fmla="*/ 75248 w 1305814"/>
              <a:gd name="connsiteY18-2238" fmla="*/ 303202 h 1427408"/>
              <a:gd name="connsiteX19-2239" fmla="*/ 106293 w 1305814"/>
              <a:gd name="connsiteY19-2240" fmla="*/ 282597 h 1427408"/>
              <a:gd name="connsiteX20-2241" fmla="*/ 541533 w 1305814"/>
              <a:gd name="connsiteY20-2242" fmla="*/ 38110 h 1427408"/>
              <a:gd name="connsiteX21-2243" fmla="*/ 653528 w 1305814"/>
              <a:gd name="connsiteY21-2244" fmla="*/ 0 h 1427408"/>
              <a:gd name="connsiteX0-2245" fmla="*/ 653528 w 1305814"/>
              <a:gd name="connsiteY0-2246" fmla="*/ 0 h 1427408"/>
              <a:gd name="connsiteX1-2247" fmla="*/ 757287 w 1305814"/>
              <a:gd name="connsiteY1-2248" fmla="*/ 32444 h 1427408"/>
              <a:gd name="connsiteX2-2249" fmla="*/ 1206876 w 1305814"/>
              <a:gd name="connsiteY2-2250" fmla="*/ 284945 h 1427408"/>
              <a:gd name="connsiteX3-2251" fmla="*/ 1237706 w 1305814"/>
              <a:gd name="connsiteY3-2252" fmla="*/ 306775 h 1427408"/>
              <a:gd name="connsiteX4-2253" fmla="*/ 1304420 w 1305814"/>
              <a:gd name="connsiteY4-2254" fmla="*/ 434263 h 1427408"/>
              <a:gd name="connsiteX5-2255" fmla="*/ 1305806 w 1305814"/>
              <a:gd name="connsiteY5-2256" fmla="*/ 519922 h 1427408"/>
              <a:gd name="connsiteX6-2257" fmla="*/ 1301746 w 1305814"/>
              <a:gd name="connsiteY6-2258" fmla="*/ 953747 h 1427408"/>
              <a:gd name="connsiteX7-2259" fmla="*/ 1302599 w 1305814"/>
              <a:gd name="connsiteY7-2260" fmla="*/ 1003650 h 1427408"/>
              <a:gd name="connsiteX8-2261" fmla="*/ 1227376 w 1305814"/>
              <a:gd name="connsiteY8-2262" fmla="*/ 1152027 h 1427408"/>
              <a:gd name="connsiteX9-2263" fmla="*/ 1174235 w 1305814"/>
              <a:gd name="connsiteY9-2264" fmla="*/ 1184756 h 1427408"/>
              <a:gd name="connsiteX10-2265" fmla="*/ 792288 w 1305814"/>
              <a:gd name="connsiteY10-2266" fmla="*/ 1385653 h 1427408"/>
              <a:gd name="connsiteX11-2267" fmla="*/ 517719 w 1305814"/>
              <a:gd name="connsiteY11-2268" fmla="*/ 1389889 h 1427408"/>
              <a:gd name="connsiteX12-2269" fmla="*/ 94302 w 1305814"/>
              <a:gd name="connsiteY12-2270" fmla="*/ 1158755 h 1427408"/>
              <a:gd name="connsiteX13-2271" fmla="*/ 39429 w 1305814"/>
              <a:gd name="connsiteY13-2272" fmla="*/ 1117635 h 1427408"/>
              <a:gd name="connsiteX14-2273" fmla="*/ 667 w 1305814"/>
              <a:gd name="connsiteY14-2274" fmla="*/ 999105 h 1427408"/>
              <a:gd name="connsiteX15-2275" fmla="*/ 0 w 1305814"/>
              <a:gd name="connsiteY15-2276" fmla="*/ 972364 h 1427408"/>
              <a:gd name="connsiteX16-2277" fmla="*/ 2496 w 1305814"/>
              <a:gd name="connsiteY16-2278" fmla="*/ 463106 h 1427408"/>
              <a:gd name="connsiteX17-2279" fmla="*/ 2458 w 1305814"/>
              <a:gd name="connsiteY17-2280" fmla="*/ 429563 h 1427408"/>
              <a:gd name="connsiteX18-2281" fmla="*/ 75248 w 1305814"/>
              <a:gd name="connsiteY18-2282" fmla="*/ 303202 h 1427408"/>
              <a:gd name="connsiteX19-2283" fmla="*/ 106293 w 1305814"/>
              <a:gd name="connsiteY19-2284" fmla="*/ 282597 h 1427408"/>
              <a:gd name="connsiteX20-2285" fmla="*/ 541533 w 1305814"/>
              <a:gd name="connsiteY20-2286" fmla="*/ 38110 h 1427408"/>
              <a:gd name="connsiteX21-2287" fmla="*/ 653528 w 1305814"/>
              <a:gd name="connsiteY21-2288" fmla="*/ 0 h 1427408"/>
              <a:gd name="connsiteX0-2289" fmla="*/ 653528 w 1305814"/>
              <a:gd name="connsiteY0-2290" fmla="*/ 0 h 1421591"/>
              <a:gd name="connsiteX1-2291" fmla="*/ 757287 w 1305814"/>
              <a:gd name="connsiteY1-2292" fmla="*/ 32444 h 1421591"/>
              <a:gd name="connsiteX2-2293" fmla="*/ 1206876 w 1305814"/>
              <a:gd name="connsiteY2-2294" fmla="*/ 284945 h 1421591"/>
              <a:gd name="connsiteX3-2295" fmla="*/ 1237706 w 1305814"/>
              <a:gd name="connsiteY3-2296" fmla="*/ 306775 h 1421591"/>
              <a:gd name="connsiteX4-2297" fmla="*/ 1304420 w 1305814"/>
              <a:gd name="connsiteY4-2298" fmla="*/ 434263 h 1421591"/>
              <a:gd name="connsiteX5-2299" fmla="*/ 1305806 w 1305814"/>
              <a:gd name="connsiteY5-2300" fmla="*/ 519922 h 1421591"/>
              <a:gd name="connsiteX6-2301" fmla="*/ 1301746 w 1305814"/>
              <a:gd name="connsiteY6-2302" fmla="*/ 953747 h 1421591"/>
              <a:gd name="connsiteX7-2303" fmla="*/ 1302599 w 1305814"/>
              <a:gd name="connsiteY7-2304" fmla="*/ 1003650 h 1421591"/>
              <a:gd name="connsiteX8-2305" fmla="*/ 1227376 w 1305814"/>
              <a:gd name="connsiteY8-2306" fmla="*/ 1152027 h 1421591"/>
              <a:gd name="connsiteX9-2307" fmla="*/ 1174235 w 1305814"/>
              <a:gd name="connsiteY9-2308" fmla="*/ 1184756 h 1421591"/>
              <a:gd name="connsiteX10-2309" fmla="*/ 792288 w 1305814"/>
              <a:gd name="connsiteY10-2310" fmla="*/ 1385653 h 1421591"/>
              <a:gd name="connsiteX11-2311" fmla="*/ 502818 w 1305814"/>
              <a:gd name="connsiteY11-2312" fmla="*/ 1379955 h 1421591"/>
              <a:gd name="connsiteX12-2313" fmla="*/ 94302 w 1305814"/>
              <a:gd name="connsiteY12-2314" fmla="*/ 1158755 h 1421591"/>
              <a:gd name="connsiteX13-2315" fmla="*/ 39429 w 1305814"/>
              <a:gd name="connsiteY13-2316" fmla="*/ 1117635 h 1421591"/>
              <a:gd name="connsiteX14-2317" fmla="*/ 667 w 1305814"/>
              <a:gd name="connsiteY14-2318" fmla="*/ 999105 h 1421591"/>
              <a:gd name="connsiteX15-2319" fmla="*/ 0 w 1305814"/>
              <a:gd name="connsiteY15-2320" fmla="*/ 972364 h 1421591"/>
              <a:gd name="connsiteX16-2321" fmla="*/ 2496 w 1305814"/>
              <a:gd name="connsiteY16-2322" fmla="*/ 463106 h 1421591"/>
              <a:gd name="connsiteX17-2323" fmla="*/ 2458 w 1305814"/>
              <a:gd name="connsiteY17-2324" fmla="*/ 429563 h 1421591"/>
              <a:gd name="connsiteX18-2325" fmla="*/ 75248 w 1305814"/>
              <a:gd name="connsiteY18-2326" fmla="*/ 303202 h 1421591"/>
              <a:gd name="connsiteX19-2327" fmla="*/ 106293 w 1305814"/>
              <a:gd name="connsiteY19-2328" fmla="*/ 282597 h 1421591"/>
              <a:gd name="connsiteX20-2329" fmla="*/ 541533 w 1305814"/>
              <a:gd name="connsiteY20-2330" fmla="*/ 38110 h 1421591"/>
              <a:gd name="connsiteX21-2331" fmla="*/ 653528 w 1305814"/>
              <a:gd name="connsiteY21-2332" fmla="*/ 0 h 1421591"/>
              <a:gd name="connsiteX0-2333" fmla="*/ 653528 w 1305814"/>
              <a:gd name="connsiteY0-2334" fmla="*/ 0 h 1423589"/>
              <a:gd name="connsiteX1-2335" fmla="*/ 757287 w 1305814"/>
              <a:gd name="connsiteY1-2336" fmla="*/ 32444 h 1423589"/>
              <a:gd name="connsiteX2-2337" fmla="*/ 1206876 w 1305814"/>
              <a:gd name="connsiteY2-2338" fmla="*/ 284945 h 1423589"/>
              <a:gd name="connsiteX3-2339" fmla="*/ 1237706 w 1305814"/>
              <a:gd name="connsiteY3-2340" fmla="*/ 306775 h 1423589"/>
              <a:gd name="connsiteX4-2341" fmla="*/ 1304420 w 1305814"/>
              <a:gd name="connsiteY4-2342" fmla="*/ 434263 h 1423589"/>
              <a:gd name="connsiteX5-2343" fmla="*/ 1305806 w 1305814"/>
              <a:gd name="connsiteY5-2344" fmla="*/ 519922 h 1423589"/>
              <a:gd name="connsiteX6-2345" fmla="*/ 1301746 w 1305814"/>
              <a:gd name="connsiteY6-2346" fmla="*/ 953747 h 1423589"/>
              <a:gd name="connsiteX7-2347" fmla="*/ 1302599 w 1305814"/>
              <a:gd name="connsiteY7-2348" fmla="*/ 1003650 h 1423589"/>
              <a:gd name="connsiteX8-2349" fmla="*/ 1227376 w 1305814"/>
              <a:gd name="connsiteY8-2350" fmla="*/ 1152027 h 1423589"/>
              <a:gd name="connsiteX9-2351" fmla="*/ 1174235 w 1305814"/>
              <a:gd name="connsiteY9-2352" fmla="*/ 1184756 h 1423589"/>
              <a:gd name="connsiteX10-2353" fmla="*/ 792288 w 1305814"/>
              <a:gd name="connsiteY10-2354" fmla="*/ 1385653 h 1423589"/>
              <a:gd name="connsiteX11-2355" fmla="*/ 502818 w 1305814"/>
              <a:gd name="connsiteY11-2356" fmla="*/ 1379955 h 1423589"/>
              <a:gd name="connsiteX12-2357" fmla="*/ 94302 w 1305814"/>
              <a:gd name="connsiteY12-2358" fmla="*/ 1158755 h 1423589"/>
              <a:gd name="connsiteX13-2359" fmla="*/ 39429 w 1305814"/>
              <a:gd name="connsiteY13-2360" fmla="*/ 1117635 h 1423589"/>
              <a:gd name="connsiteX14-2361" fmla="*/ 667 w 1305814"/>
              <a:gd name="connsiteY14-2362" fmla="*/ 999105 h 1423589"/>
              <a:gd name="connsiteX15-2363" fmla="*/ 0 w 1305814"/>
              <a:gd name="connsiteY15-2364" fmla="*/ 972364 h 1423589"/>
              <a:gd name="connsiteX16-2365" fmla="*/ 2496 w 1305814"/>
              <a:gd name="connsiteY16-2366" fmla="*/ 463106 h 1423589"/>
              <a:gd name="connsiteX17-2367" fmla="*/ 2458 w 1305814"/>
              <a:gd name="connsiteY17-2368" fmla="*/ 429563 h 1423589"/>
              <a:gd name="connsiteX18-2369" fmla="*/ 75248 w 1305814"/>
              <a:gd name="connsiteY18-2370" fmla="*/ 303202 h 1423589"/>
              <a:gd name="connsiteX19-2371" fmla="*/ 106293 w 1305814"/>
              <a:gd name="connsiteY19-2372" fmla="*/ 282597 h 1423589"/>
              <a:gd name="connsiteX20-2373" fmla="*/ 541533 w 1305814"/>
              <a:gd name="connsiteY20-2374" fmla="*/ 38110 h 1423589"/>
              <a:gd name="connsiteX21-2375" fmla="*/ 653528 w 1305814"/>
              <a:gd name="connsiteY21-2376" fmla="*/ 0 h 1423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1305814" h="1423589">
                <a:moveTo>
                  <a:pt x="653528" y="0"/>
                </a:moveTo>
                <a:cubicBezTo>
                  <a:pt x="684553" y="-1"/>
                  <a:pt x="736057" y="24011"/>
                  <a:pt x="757287" y="32444"/>
                </a:cubicBezTo>
                <a:lnTo>
                  <a:pt x="1206876" y="284945"/>
                </a:lnTo>
                <a:cubicBezTo>
                  <a:pt x="1213399" y="291230"/>
                  <a:pt x="1233090" y="301119"/>
                  <a:pt x="1237706" y="306775"/>
                </a:cubicBezTo>
                <a:cubicBezTo>
                  <a:pt x="1285405" y="341141"/>
                  <a:pt x="1301367" y="360355"/>
                  <a:pt x="1304420" y="434263"/>
                </a:cubicBezTo>
                <a:cubicBezTo>
                  <a:pt x="1306256" y="435452"/>
                  <a:pt x="1303756" y="518852"/>
                  <a:pt x="1305806" y="519922"/>
                </a:cubicBezTo>
                <a:cubicBezTo>
                  <a:pt x="1306028" y="563787"/>
                  <a:pt x="1301771" y="907207"/>
                  <a:pt x="1301746" y="953747"/>
                </a:cubicBezTo>
                <a:cubicBezTo>
                  <a:pt x="1301579" y="970833"/>
                  <a:pt x="1302766" y="986564"/>
                  <a:pt x="1302599" y="1003650"/>
                </a:cubicBezTo>
                <a:cubicBezTo>
                  <a:pt x="1298075" y="1097264"/>
                  <a:pt x="1299308" y="1117497"/>
                  <a:pt x="1227376" y="1152027"/>
                </a:cubicBezTo>
                <a:cubicBezTo>
                  <a:pt x="1229069" y="1151612"/>
                  <a:pt x="1262992" y="1133636"/>
                  <a:pt x="1174235" y="1184756"/>
                </a:cubicBezTo>
                <a:cubicBezTo>
                  <a:pt x="1102911" y="1225835"/>
                  <a:pt x="986013" y="1283805"/>
                  <a:pt x="792288" y="1385653"/>
                </a:cubicBezTo>
                <a:cubicBezTo>
                  <a:pt x="702978" y="1424034"/>
                  <a:pt x="634560" y="1449454"/>
                  <a:pt x="502818" y="1379955"/>
                </a:cubicBezTo>
                <a:cubicBezTo>
                  <a:pt x="358670" y="1301859"/>
                  <a:pt x="241278" y="1242506"/>
                  <a:pt x="94302" y="1158755"/>
                </a:cubicBezTo>
                <a:cubicBezTo>
                  <a:pt x="64301" y="1138833"/>
                  <a:pt x="61069" y="1137739"/>
                  <a:pt x="39429" y="1117635"/>
                </a:cubicBezTo>
                <a:cubicBezTo>
                  <a:pt x="9399" y="1091481"/>
                  <a:pt x="81" y="1056313"/>
                  <a:pt x="667" y="999105"/>
                </a:cubicBezTo>
                <a:cubicBezTo>
                  <a:pt x="445" y="990191"/>
                  <a:pt x="222" y="981278"/>
                  <a:pt x="0" y="972364"/>
                </a:cubicBezTo>
                <a:lnTo>
                  <a:pt x="2496" y="463106"/>
                </a:lnTo>
                <a:cubicBezTo>
                  <a:pt x="2483" y="451925"/>
                  <a:pt x="2471" y="440744"/>
                  <a:pt x="2458" y="429563"/>
                </a:cubicBezTo>
                <a:cubicBezTo>
                  <a:pt x="2770" y="365277"/>
                  <a:pt x="14732" y="348090"/>
                  <a:pt x="75248" y="303202"/>
                </a:cubicBezTo>
                <a:lnTo>
                  <a:pt x="106293" y="282597"/>
                </a:lnTo>
                <a:lnTo>
                  <a:pt x="541533" y="38110"/>
                </a:lnTo>
                <a:cubicBezTo>
                  <a:pt x="582751" y="12487"/>
                  <a:pt x="613897" y="0"/>
                  <a:pt x="653528" y="0"/>
                </a:cubicBezTo>
                <a:close/>
              </a:path>
            </a:pathLst>
          </a:custGeom>
          <a:gradFill flip="none" rotWithShape="1">
            <a:gsLst>
              <a:gs pos="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0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2</a:t>
            </a:r>
            <a:endParaRPr lang="zh-CN" altLang="en-US" sz="2000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M" panose="00020600040101010101" pitchFamily="18" charset="-122"/>
              <a:sym typeface="+mn-lt"/>
            </a:endParaRPr>
          </a:p>
        </p:txBody>
      </p:sp>
      <p:sp>
        <p:nvSpPr>
          <p:cNvPr id="19" name="矩形 10"/>
          <p:cNvSpPr>
            <a:spLocks noChangeAspect="1"/>
          </p:cNvSpPr>
          <p:nvPr/>
        </p:nvSpPr>
        <p:spPr>
          <a:xfrm>
            <a:off x="8115195" y="2451263"/>
            <a:ext cx="559011" cy="609437"/>
          </a:xfrm>
          <a:custGeom>
            <a:avLst/>
            <a:gdLst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299728 w 1305333"/>
              <a:gd name="connsiteY4" fmla="*/ 452301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-1" fmla="*/ 653528 w 1305333"/>
              <a:gd name="connsiteY0-2" fmla="*/ 0 h 1424419"/>
              <a:gd name="connsiteX1-3" fmla="*/ 757287 w 1305333"/>
              <a:gd name="connsiteY1-4" fmla="*/ 32444 h 1424419"/>
              <a:gd name="connsiteX2-5" fmla="*/ 1206876 w 1305333"/>
              <a:gd name="connsiteY2-6" fmla="*/ 284945 h 1424419"/>
              <a:gd name="connsiteX3-7" fmla="*/ 1233464 w 1305333"/>
              <a:gd name="connsiteY3-8" fmla="*/ 306775 h 1424419"/>
              <a:gd name="connsiteX4-9" fmla="*/ 1301712 w 1305333"/>
              <a:gd name="connsiteY4-10" fmla="*/ 442384 h 1424419"/>
              <a:gd name="connsiteX5-11" fmla="*/ 1303099 w 1305333"/>
              <a:gd name="connsiteY5-12" fmla="*/ 495558 h 1424419"/>
              <a:gd name="connsiteX6-13" fmla="*/ 1303099 w 1305333"/>
              <a:gd name="connsiteY6-14" fmla="*/ 952393 h 1424419"/>
              <a:gd name="connsiteX7-15" fmla="*/ 1299356 w 1305333"/>
              <a:gd name="connsiteY7-16" fmla="*/ 974248 h 1424419"/>
              <a:gd name="connsiteX8-17" fmla="*/ 1193590 w 1305333"/>
              <a:gd name="connsiteY8-18" fmla="*/ 1159518 h 1424419"/>
              <a:gd name="connsiteX9-19" fmla="*/ 1188747 w 1305333"/>
              <a:gd name="connsiteY9-20" fmla="*/ 1163476 h 1424419"/>
              <a:gd name="connsiteX10-21" fmla="*/ 792288 w 1305333"/>
              <a:gd name="connsiteY10-22" fmla="*/ 1385653 h 1424419"/>
              <a:gd name="connsiteX11-23" fmla="*/ 522686 w 1305333"/>
              <a:gd name="connsiteY11-24" fmla="*/ 1384922 h 1424419"/>
              <a:gd name="connsiteX12-25" fmla="*/ 80344 w 1305333"/>
              <a:gd name="connsiteY12-26" fmla="*/ 1139323 h 1424419"/>
              <a:gd name="connsiteX13-27" fmla="*/ 68397 w 1305333"/>
              <a:gd name="connsiteY13-28" fmla="*/ 1130059 h 1424419"/>
              <a:gd name="connsiteX14-29" fmla="*/ 667 w 1305333"/>
              <a:gd name="connsiteY14-30" fmla="*/ 999105 h 1424419"/>
              <a:gd name="connsiteX15-31" fmla="*/ 0 w 1305333"/>
              <a:gd name="connsiteY15-32" fmla="*/ 972364 h 1424419"/>
              <a:gd name="connsiteX16-33" fmla="*/ 2496 w 1305333"/>
              <a:gd name="connsiteY16-34" fmla="*/ 463106 h 1424419"/>
              <a:gd name="connsiteX17-35" fmla="*/ 2458 w 1305333"/>
              <a:gd name="connsiteY17-36" fmla="*/ 429563 h 1424419"/>
              <a:gd name="connsiteX18-37" fmla="*/ 75248 w 1305333"/>
              <a:gd name="connsiteY18-38" fmla="*/ 303202 h 1424419"/>
              <a:gd name="connsiteX19-39" fmla="*/ 103465 w 1305333"/>
              <a:gd name="connsiteY19-40" fmla="*/ 288252 h 1424419"/>
              <a:gd name="connsiteX20-41" fmla="*/ 541533 w 1305333"/>
              <a:gd name="connsiteY20-42" fmla="*/ 38110 h 1424419"/>
              <a:gd name="connsiteX21-43" fmla="*/ 653528 w 1305333"/>
              <a:gd name="connsiteY21-44" fmla="*/ 0 h 1424419"/>
              <a:gd name="connsiteX0-45" fmla="*/ 653528 w 1305333"/>
              <a:gd name="connsiteY0-46" fmla="*/ 0 h 1424419"/>
              <a:gd name="connsiteX1-47" fmla="*/ 757287 w 1305333"/>
              <a:gd name="connsiteY1-48" fmla="*/ 32444 h 1424419"/>
              <a:gd name="connsiteX2-49" fmla="*/ 1206876 w 1305333"/>
              <a:gd name="connsiteY2-50" fmla="*/ 284945 h 1424419"/>
              <a:gd name="connsiteX3-51" fmla="*/ 1233464 w 1305333"/>
              <a:gd name="connsiteY3-52" fmla="*/ 306775 h 1424419"/>
              <a:gd name="connsiteX4-53" fmla="*/ 1301712 w 1305333"/>
              <a:gd name="connsiteY4-54" fmla="*/ 442384 h 1424419"/>
              <a:gd name="connsiteX5-55" fmla="*/ 1303099 w 1305333"/>
              <a:gd name="connsiteY5-56" fmla="*/ 495558 h 1424419"/>
              <a:gd name="connsiteX6-57" fmla="*/ 1303099 w 1305333"/>
              <a:gd name="connsiteY6-58" fmla="*/ 952393 h 1424419"/>
              <a:gd name="connsiteX7-59" fmla="*/ 1299356 w 1305333"/>
              <a:gd name="connsiteY7-60" fmla="*/ 974248 h 1424419"/>
              <a:gd name="connsiteX8-61" fmla="*/ 1193590 w 1305333"/>
              <a:gd name="connsiteY8-62" fmla="*/ 1159518 h 1424419"/>
              <a:gd name="connsiteX9-63" fmla="*/ 1188747 w 1305333"/>
              <a:gd name="connsiteY9-64" fmla="*/ 1163476 h 1424419"/>
              <a:gd name="connsiteX10-65" fmla="*/ 792288 w 1305333"/>
              <a:gd name="connsiteY10-66" fmla="*/ 1385653 h 1424419"/>
              <a:gd name="connsiteX11-67" fmla="*/ 522686 w 1305333"/>
              <a:gd name="connsiteY11-68" fmla="*/ 1384922 h 1424419"/>
              <a:gd name="connsiteX12-69" fmla="*/ 80344 w 1305333"/>
              <a:gd name="connsiteY12-70" fmla="*/ 1139323 h 1424419"/>
              <a:gd name="connsiteX13-71" fmla="*/ 68397 w 1305333"/>
              <a:gd name="connsiteY13-72" fmla="*/ 1130059 h 1424419"/>
              <a:gd name="connsiteX14-73" fmla="*/ 667 w 1305333"/>
              <a:gd name="connsiteY14-74" fmla="*/ 999105 h 1424419"/>
              <a:gd name="connsiteX15-75" fmla="*/ 0 w 1305333"/>
              <a:gd name="connsiteY15-76" fmla="*/ 972364 h 1424419"/>
              <a:gd name="connsiteX16-77" fmla="*/ 2496 w 1305333"/>
              <a:gd name="connsiteY16-78" fmla="*/ 463106 h 1424419"/>
              <a:gd name="connsiteX17-79" fmla="*/ 2458 w 1305333"/>
              <a:gd name="connsiteY17-80" fmla="*/ 429563 h 1424419"/>
              <a:gd name="connsiteX18-81" fmla="*/ 75248 w 1305333"/>
              <a:gd name="connsiteY18-82" fmla="*/ 303202 h 1424419"/>
              <a:gd name="connsiteX19-83" fmla="*/ 103465 w 1305333"/>
              <a:gd name="connsiteY19-84" fmla="*/ 288252 h 1424419"/>
              <a:gd name="connsiteX20-85" fmla="*/ 541533 w 1305333"/>
              <a:gd name="connsiteY20-86" fmla="*/ 38110 h 1424419"/>
              <a:gd name="connsiteX21-87" fmla="*/ 653528 w 1305333"/>
              <a:gd name="connsiteY21-88" fmla="*/ 0 h 1424419"/>
              <a:gd name="connsiteX0-89" fmla="*/ 653528 w 1306046"/>
              <a:gd name="connsiteY0-90" fmla="*/ 0 h 1424419"/>
              <a:gd name="connsiteX1-91" fmla="*/ 757287 w 1306046"/>
              <a:gd name="connsiteY1-92" fmla="*/ 32444 h 1424419"/>
              <a:gd name="connsiteX2-93" fmla="*/ 1206876 w 1306046"/>
              <a:gd name="connsiteY2-94" fmla="*/ 284945 h 1424419"/>
              <a:gd name="connsiteX3-95" fmla="*/ 1233464 w 1306046"/>
              <a:gd name="connsiteY3-96" fmla="*/ 306775 h 1424419"/>
              <a:gd name="connsiteX4-97" fmla="*/ 1301712 w 1306046"/>
              <a:gd name="connsiteY4-98" fmla="*/ 442384 h 1424419"/>
              <a:gd name="connsiteX5-99" fmla="*/ 1303099 w 1306046"/>
              <a:gd name="connsiteY5-100" fmla="*/ 495558 h 1424419"/>
              <a:gd name="connsiteX6-101" fmla="*/ 1303099 w 1306046"/>
              <a:gd name="connsiteY6-102" fmla="*/ 952393 h 1424419"/>
              <a:gd name="connsiteX7-103" fmla="*/ 1305306 w 1306046"/>
              <a:gd name="connsiteY7-104" fmla="*/ 990115 h 1424419"/>
              <a:gd name="connsiteX8-105" fmla="*/ 1193590 w 1306046"/>
              <a:gd name="connsiteY8-106" fmla="*/ 1159518 h 1424419"/>
              <a:gd name="connsiteX9-107" fmla="*/ 1188747 w 1306046"/>
              <a:gd name="connsiteY9-108" fmla="*/ 1163476 h 1424419"/>
              <a:gd name="connsiteX10-109" fmla="*/ 792288 w 1306046"/>
              <a:gd name="connsiteY10-110" fmla="*/ 1385653 h 1424419"/>
              <a:gd name="connsiteX11-111" fmla="*/ 522686 w 1306046"/>
              <a:gd name="connsiteY11-112" fmla="*/ 1384922 h 1424419"/>
              <a:gd name="connsiteX12-113" fmla="*/ 80344 w 1306046"/>
              <a:gd name="connsiteY12-114" fmla="*/ 1139323 h 1424419"/>
              <a:gd name="connsiteX13-115" fmla="*/ 68397 w 1306046"/>
              <a:gd name="connsiteY13-116" fmla="*/ 1130059 h 1424419"/>
              <a:gd name="connsiteX14-117" fmla="*/ 667 w 1306046"/>
              <a:gd name="connsiteY14-118" fmla="*/ 999105 h 1424419"/>
              <a:gd name="connsiteX15-119" fmla="*/ 0 w 1306046"/>
              <a:gd name="connsiteY15-120" fmla="*/ 972364 h 1424419"/>
              <a:gd name="connsiteX16-121" fmla="*/ 2496 w 1306046"/>
              <a:gd name="connsiteY16-122" fmla="*/ 463106 h 1424419"/>
              <a:gd name="connsiteX17-123" fmla="*/ 2458 w 1306046"/>
              <a:gd name="connsiteY17-124" fmla="*/ 429563 h 1424419"/>
              <a:gd name="connsiteX18-125" fmla="*/ 75248 w 1306046"/>
              <a:gd name="connsiteY18-126" fmla="*/ 303202 h 1424419"/>
              <a:gd name="connsiteX19-127" fmla="*/ 103465 w 1306046"/>
              <a:gd name="connsiteY19-128" fmla="*/ 288252 h 1424419"/>
              <a:gd name="connsiteX20-129" fmla="*/ 541533 w 1306046"/>
              <a:gd name="connsiteY20-130" fmla="*/ 38110 h 1424419"/>
              <a:gd name="connsiteX21-131" fmla="*/ 653528 w 1306046"/>
              <a:gd name="connsiteY21-132" fmla="*/ 0 h 1424419"/>
              <a:gd name="connsiteX0-133" fmla="*/ 653528 w 1305333"/>
              <a:gd name="connsiteY0-134" fmla="*/ 0 h 1424419"/>
              <a:gd name="connsiteX1-135" fmla="*/ 757287 w 1305333"/>
              <a:gd name="connsiteY1-136" fmla="*/ 32444 h 1424419"/>
              <a:gd name="connsiteX2-137" fmla="*/ 1206876 w 1305333"/>
              <a:gd name="connsiteY2-138" fmla="*/ 284945 h 1424419"/>
              <a:gd name="connsiteX3-139" fmla="*/ 1233464 w 1305333"/>
              <a:gd name="connsiteY3-140" fmla="*/ 306775 h 1424419"/>
              <a:gd name="connsiteX4-141" fmla="*/ 1301712 w 1305333"/>
              <a:gd name="connsiteY4-142" fmla="*/ 442384 h 1424419"/>
              <a:gd name="connsiteX5-143" fmla="*/ 1303099 w 1305333"/>
              <a:gd name="connsiteY5-144" fmla="*/ 495558 h 1424419"/>
              <a:gd name="connsiteX6-145" fmla="*/ 1303099 w 1305333"/>
              <a:gd name="connsiteY6-146" fmla="*/ 952393 h 1424419"/>
              <a:gd name="connsiteX7-147" fmla="*/ 1305306 w 1305333"/>
              <a:gd name="connsiteY7-148" fmla="*/ 990115 h 1424419"/>
              <a:gd name="connsiteX8-149" fmla="*/ 1193590 w 1305333"/>
              <a:gd name="connsiteY8-150" fmla="*/ 1159518 h 1424419"/>
              <a:gd name="connsiteX9-151" fmla="*/ 1188747 w 1305333"/>
              <a:gd name="connsiteY9-152" fmla="*/ 1163476 h 1424419"/>
              <a:gd name="connsiteX10-153" fmla="*/ 792288 w 1305333"/>
              <a:gd name="connsiteY10-154" fmla="*/ 1385653 h 1424419"/>
              <a:gd name="connsiteX11-155" fmla="*/ 522686 w 1305333"/>
              <a:gd name="connsiteY11-156" fmla="*/ 1384922 h 1424419"/>
              <a:gd name="connsiteX12-157" fmla="*/ 80344 w 1305333"/>
              <a:gd name="connsiteY12-158" fmla="*/ 1139323 h 1424419"/>
              <a:gd name="connsiteX13-159" fmla="*/ 68397 w 1305333"/>
              <a:gd name="connsiteY13-160" fmla="*/ 1130059 h 1424419"/>
              <a:gd name="connsiteX14-161" fmla="*/ 667 w 1305333"/>
              <a:gd name="connsiteY14-162" fmla="*/ 999105 h 1424419"/>
              <a:gd name="connsiteX15-163" fmla="*/ 0 w 1305333"/>
              <a:gd name="connsiteY15-164" fmla="*/ 972364 h 1424419"/>
              <a:gd name="connsiteX16-165" fmla="*/ 2496 w 1305333"/>
              <a:gd name="connsiteY16-166" fmla="*/ 463106 h 1424419"/>
              <a:gd name="connsiteX17-167" fmla="*/ 2458 w 1305333"/>
              <a:gd name="connsiteY17-168" fmla="*/ 429563 h 1424419"/>
              <a:gd name="connsiteX18-169" fmla="*/ 75248 w 1305333"/>
              <a:gd name="connsiteY18-170" fmla="*/ 303202 h 1424419"/>
              <a:gd name="connsiteX19-171" fmla="*/ 103465 w 1305333"/>
              <a:gd name="connsiteY19-172" fmla="*/ 288252 h 1424419"/>
              <a:gd name="connsiteX20-173" fmla="*/ 541533 w 1305333"/>
              <a:gd name="connsiteY20-174" fmla="*/ 38110 h 1424419"/>
              <a:gd name="connsiteX21-175" fmla="*/ 653528 w 1305333"/>
              <a:gd name="connsiteY21-176" fmla="*/ 0 h 1424419"/>
              <a:gd name="connsiteX0-177" fmla="*/ 653528 w 1305333"/>
              <a:gd name="connsiteY0-178" fmla="*/ 0 h 1424419"/>
              <a:gd name="connsiteX1-179" fmla="*/ 757287 w 1305333"/>
              <a:gd name="connsiteY1-180" fmla="*/ 32444 h 1424419"/>
              <a:gd name="connsiteX2-181" fmla="*/ 1206876 w 1305333"/>
              <a:gd name="connsiteY2-182" fmla="*/ 284945 h 1424419"/>
              <a:gd name="connsiteX3-183" fmla="*/ 1233464 w 1305333"/>
              <a:gd name="connsiteY3-184" fmla="*/ 306775 h 1424419"/>
              <a:gd name="connsiteX4-185" fmla="*/ 1301712 w 1305333"/>
              <a:gd name="connsiteY4-186" fmla="*/ 442384 h 1424419"/>
              <a:gd name="connsiteX5-187" fmla="*/ 1303099 w 1305333"/>
              <a:gd name="connsiteY5-188" fmla="*/ 495558 h 1424419"/>
              <a:gd name="connsiteX6-189" fmla="*/ 1303099 w 1305333"/>
              <a:gd name="connsiteY6-190" fmla="*/ 952393 h 1424419"/>
              <a:gd name="connsiteX7-191" fmla="*/ 1305306 w 1305333"/>
              <a:gd name="connsiteY7-192" fmla="*/ 990115 h 1424419"/>
              <a:gd name="connsiteX8-193" fmla="*/ 1193590 w 1305333"/>
              <a:gd name="connsiteY8-194" fmla="*/ 1159518 h 1424419"/>
              <a:gd name="connsiteX9-195" fmla="*/ 1172881 w 1305333"/>
              <a:gd name="connsiteY9-196" fmla="*/ 1179342 h 1424419"/>
              <a:gd name="connsiteX10-197" fmla="*/ 792288 w 1305333"/>
              <a:gd name="connsiteY10-198" fmla="*/ 1385653 h 1424419"/>
              <a:gd name="connsiteX11-199" fmla="*/ 522686 w 1305333"/>
              <a:gd name="connsiteY11-200" fmla="*/ 1384922 h 1424419"/>
              <a:gd name="connsiteX12-201" fmla="*/ 80344 w 1305333"/>
              <a:gd name="connsiteY12-202" fmla="*/ 1139323 h 1424419"/>
              <a:gd name="connsiteX13-203" fmla="*/ 68397 w 1305333"/>
              <a:gd name="connsiteY13-204" fmla="*/ 1130059 h 1424419"/>
              <a:gd name="connsiteX14-205" fmla="*/ 667 w 1305333"/>
              <a:gd name="connsiteY14-206" fmla="*/ 999105 h 1424419"/>
              <a:gd name="connsiteX15-207" fmla="*/ 0 w 1305333"/>
              <a:gd name="connsiteY15-208" fmla="*/ 972364 h 1424419"/>
              <a:gd name="connsiteX16-209" fmla="*/ 2496 w 1305333"/>
              <a:gd name="connsiteY16-210" fmla="*/ 463106 h 1424419"/>
              <a:gd name="connsiteX17-211" fmla="*/ 2458 w 1305333"/>
              <a:gd name="connsiteY17-212" fmla="*/ 429563 h 1424419"/>
              <a:gd name="connsiteX18-213" fmla="*/ 75248 w 1305333"/>
              <a:gd name="connsiteY18-214" fmla="*/ 303202 h 1424419"/>
              <a:gd name="connsiteX19-215" fmla="*/ 103465 w 1305333"/>
              <a:gd name="connsiteY19-216" fmla="*/ 288252 h 1424419"/>
              <a:gd name="connsiteX20-217" fmla="*/ 541533 w 1305333"/>
              <a:gd name="connsiteY20-218" fmla="*/ 38110 h 1424419"/>
              <a:gd name="connsiteX21-219" fmla="*/ 653528 w 1305333"/>
              <a:gd name="connsiteY21-220" fmla="*/ 0 h 1424419"/>
              <a:gd name="connsiteX0-221" fmla="*/ 653528 w 1305333"/>
              <a:gd name="connsiteY0-222" fmla="*/ 0 h 1424419"/>
              <a:gd name="connsiteX1-223" fmla="*/ 757287 w 1305333"/>
              <a:gd name="connsiteY1-224" fmla="*/ 32444 h 1424419"/>
              <a:gd name="connsiteX2-225" fmla="*/ 1206876 w 1305333"/>
              <a:gd name="connsiteY2-226" fmla="*/ 284945 h 1424419"/>
              <a:gd name="connsiteX3-227" fmla="*/ 1233464 w 1305333"/>
              <a:gd name="connsiteY3-228" fmla="*/ 306775 h 1424419"/>
              <a:gd name="connsiteX4-229" fmla="*/ 1301712 w 1305333"/>
              <a:gd name="connsiteY4-230" fmla="*/ 442384 h 1424419"/>
              <a:gd name="connsiteX5-231" fmla="*/ 1303099 w 1305333"/>
              <a:gd name="connsiteY5-232" fmla="*/ 495558 h 1424419"/>
              <a:gd name="connsiteX6-233" fmla="*/ 1303099 w 1305333"/>
              <a:gd name="connsiteY6-234" fmla="*/ 952393 h 1424419"/>
              <a:gd name="connsiteX7-235" fmla="*/ 1305306 w 1305333"/>
              <a:gd name="connsiteY7-236" fmla="*/ 990115 h 1424419"/>
              <a:gd name="connsiteX8-237" fmla="*/ 1193590 w 1305333"/>
              <a:gd name="connsiteY8-238" fmla="*/ 1159518 h 1424419"/>
              <a:gd name="connsiteX9-239" fmla="*/ 1172881 w 1305333"/>
              <a:gd name="connsiteY9-240" fmla="*/ 1179342 h 1424419"/>
              <a:gd name="connsiteX10-241" fmla="*/ 792288 w 1305333"/>
              <a:gd name="connsiteY10-242" fmla="*/ 1385653 h 1424419"/>
              <a:gd name="connsiteX11-243" fmla="*/ 522686 w 1305333"/>
              <a:gd name="connsiteY11-244" fmla="*/ 1384922 h 1424419"/>
              <a:gd name="connsiteX12-245" fmla="*/ 80344 w 1305333"/>
              <a:gd name="connsiteY12-246" fmla="*/ 1139323 h 1424419"/>
              <a:gd name="connsiteX13-247" fmla="*/ 68397 w 1305333"/>
              <a:gd name="connsiteY13-248" fmla="*/ 1130059 h 1424419"/>
              <a:gd name="connsiteX14-249" fmla="*/ 667 w 1305333"/>
              <a:gd name="connsiteY14-250" fmla="*/ 999105 h 1424419"/>
              <a:gd name="connsiteX15-251" fmla="*/ 0 w 1305333"/>
              <a:gd name="connsiteY15-252" fmla="*/ 972364 h 1424419"/>
              <a:gd name="connsiteX16-253" fmla="*/ 2496 w 1305333"/>
              <a:gd name="connsiteY16-254" fmla="*/ 463106 h 1424419"/>
              <a:gd name="connsiteX17-255" fmla="*/ 2458 w 1305333"/>
              <a:gd name="connsiteY17-256" fmla="*/ 429563 h 1424419"/>
              <a:gd name="connsiteX18-257" fmla="*/ 75248 w 1305333"/>
              <a:gd name="connsiteY18-258" fmla="*/ 303202 h 1424419"/>
              <a:gd name="connsiteX19-259" fmla="*/ 103465 w 1305333"/>
              <a:gd name="connsiteY19-260" fmla="*/ 288252 h 1424419"/>
              <a:gd name="connsiteX20-261" fmla="*/ 541533 w 1305333"/>
              <a:gd name="connsiteY20-262" fmla="*/ 38110 h 1424419"/>
              <a:gd name="connsiteX21-263" fmla="*/ 653528 w 1305333"/>
              <a:gd name="connsiteY21-264" fmla="*/ 0 h 1424419"/>
              <a:gd name="connsiteX0-265" fmla="*/ 653528 w 1305333"/>
              <a:gd name="connsiteY0-266" fmla="*/ 0 h 1424419"/>
              <a:gd name="connsiteX1-267" fmla="*/ 757287 w 1305333"/>
              <a:gd name="connsiteY1-268" fmla="*/ 32444 h 1424419"/>
              <a:gd name="connsiteX2-269" fmla="*/ 1206876 w 1305333"/>
              <a:gd name="connsiteY2-270" fmla="*/ 284945 h 1424419"/>
              <a:gd name="connsiteX3-271" fmla="*/ 1233464 w 1305333"/>
              <a:gd name="connsiteY3-272" fmla="*/ 306775 h 1424419"/>
              <a:gd name="connsiteX4-273" fmla="*/ 1301712 w 1305333"/>
              <a:gd name="connsiteY4-274" fmla="*/ 442384 h 1424419"/>
              <a:gd name="connsiteX5-275" fmla="*/ 1303099 w 1305333"/>
              <a:gd name="connsiteY5-276" fmla="*/ 495558 h 1424419"/>
              <a:gd name="connsiteX6-277" fmla="*/ 1303099 w 1305333"/>
              <a:gd name="connsiteY6-278" fmla="*/ 952393 h 1424419"/>
              <a:gd name="connsiteX7-279" fmla="*/ 1305306 w 1305333"/>
              <a:gd name="connsiteY7-280" fmla="*/ 990115 h 1424419"/>
              <a:gd name="connsiteX8-281" fmla="*/ 1193590 w 1305333"/>
              <a:gd name="connsiteY8-282" fmla="*/ 1159518 h 1424419"/>
              <a:gd name="connsiteX9-283" fmla="*/ 1172881 w 1305333"/>
              <a:gd name="connsiteY9-284" fmla="*/ 1179342 h 1424419"/>
              <a:gd name="connsiteX10-285" fmla="*/ 792288 w 1305333"/>
              <a:gd name="connsiteY10-286" fmla="*/ 1385653 h 1424419"/>
              <a:gd name="connsiteX11-287" fmla="*/ 522686 w 1305333"/>
              <a:gd name="connsiteY11-288" fmla="*/ 1384922 h 1424419"/>
              <a:gd name="connsiteX12-289" fmla="*/ 80344 w 1305333"/>
              <a:gd name="connsiteY12-290" fmla="*/ 1139323 h 1424419"/>
              <a:gd name="connsiteX13-291" fmla="*/ 68397 w 1305333"/>
              <a:gd name="connsiteY13-292" fmla="*/ 1130059 h 1424419"/>
              <a:gd name="connsiteX14-293" fmla="*/ 667 w 1305333"/>
              <a:gd name="connsiteY14-294" fmla="*/ 999105 h 1424419"/>
              <a:gd name="connsiteX15-295" fmla="*/ 0 w 1305333"/>
              <a:gd name="connsiteY15-296" fmla="*/ 972364 h 1424419"/>
              <a:gd name="connsiteX16-297" fmla="*/ 2496 w 1305333"/>
              <a:gd name="connsiteY16-298" fmla="*/ 463106 h 1424419"/>
              <a:gd name="connsiteX17-299" fmla="*/ 2458 w 1305333"/>
              <a:gd name="connsiteY17-300" fmla="*/ 429563 h 1424419"/>
              <a:gd name="connsiteX18-301" fmla="*/ 75248 w 1305333"/>
              <a:gd name="connsiteY18-302" fmla="*/ 303202 h 1424419"/>
              <a:gd name="connsiteX19-303" fmla="*/ 103465 w 1305333"/>
              <a:gd name="connsiteY19-304" fmla="*/ 288252 h 1424419"/>
              <a:gd name="connsiteX20-305" fmla="*/ 541533 w 1305333"/>
              <a:gd name="connsiteY20-306" fmla="*/ 38110 h 1424419"/>
              <a:gd name="connsiteX21-307" fmla="*/ 653528 w 1305333"/>
              <a:gd name="connsiteY21-308" fmla="*/ 0 h 1424419"/>
              <a:gd name="connsiteX0-309" fmla="*/ 653528 w 1305333"/>
              <a:gd name="connsiteY0-310" fmla="*/ 0 h 1424419"/>
              <a:gd name="connsiteX1-311" fmla="*/ 757287 w 1305333"/>
              <a:gd name="connsiteY1-312" fmla="*/ 32444 h 1424419"/>
              <a:gd name="connsiteX2-313" fmla="*/ 1206876 w 1305333"/>
              <a:gd name="connsiteY2-314" fmla="*/ 284945 h 1424419"/>
              <a:gd name="connsiteX3-315" fmla="*/ 1233464 w 1305333"/>
              <a:gd name="connsiteY3-316" fmla="*/ 306775 h 1424419"/>
              <a:gd name="connsiteX4-317" fmla="*/ 1301712 w 1305333"/>
              <a:gd name="connsiteY4-318" fmla="*/ 442384 h 1424419"/>
              <a:gd name="connsiteX5-319" fmla="*/ 1303099 w 1305333"/>
              <a:gd name="connsiteY5-320" fmla="*/ 495558 h 1424419"/>
              <a:gd name="connsiteX6-321" fmla="*/ 1303099 w 1305333"/>
              <a:gd name="connsiteY6-322" fmla="*/ 952393 h 1424419"/>
              <a:gd name="connsiteX7-323" fmla="*/ 1305306 w 1305333"/>
              <a:gd name="connsiteY7-324" fmla="*/ 990115 h 1424419"/>
              <a:gd name="connsiteX8-325" fmla="*/ 1193590 w 1305333"/>
              <a:gd name="connsiteY8-326" fmla="*/ 1159518 h 1424419"/>
              <a:gd name="connsiteX9-327" fmla="*/ 1172881 w 1305333"/>
              <a:gd name="connsiteY9-328" fmla="*/ 1179342 h 1424419"/>
              <a:gd name="connsiteX10-329" fmla="*/ 792288 w 1305333"/>
              <a:gd name="connsiteY10-330" fmla="*/ 1385653 h 1424419"/>
              <a:gd name="connsiteX11-331" fmla="*/ 522686 w 1305333"/>
              <a:gd name="connsiteY11-332" fmla="*/ 1384922 h 1424419"/>
              <a:gd name="connsiteX12-333" fmla="*/ 80344 w 1305333"/>
              <a:gd name="connsiteY12-334" fmla="*/ 1139323 h 1424419"/>
              <a:gd name="connsiteX13-335" fmla="*/ 68397 w 1305333"/>
              <a:gd name="connsiteY13-336" fmla="*/ 1130059 h 1424419"/>
              <a:gd name="connsiteX14-337" fmla="*/ 667 w 1305333"/>
              <a:gd name="connsiteY14-338" fmla="*/ 999105 h 1424419"/>
              <a:gd name="connsiteX15-339" fmla="*/ 0 w 1305333"/>
              <a:gd name="connsiteY15-340" fmla="*/ 972364 h 1424419"/>
              <a:gd name="connsiteX16-341" fmla="*/ 2496 w 1305333"/>
              <a:gd name="connsiteY16-342" fmla="*/ 463106 h 1424419"/>
              <a:gd name="connsiteX17-343" fmla="*/ 2458 w 1305333"/>
              <a:gd name="connsiteY17-344" fmla="*/ 429563 h 1424419"/>
              <a:gd name="connsiteX18-345" fmla="*/ 75248 w 1305333"/>
              <a:gd name="connsiteY18-346" fmla="*/ 303202 h 1424419"/>
              <a:gd name="connsiteX19-347" fmla="*/ 103465 w 1305333"/>
              <a:gd name="connsiteY19-348" fmla="*/ 288252 h 1424419"/>
              <a:gd name="connsiteX20-349" fmla="*/ 541533 w 1305333"/>
              <a:gd name="connsiteY20-350" fmla="*/ 38110 h 1424419"/>
              <a:gd name="connsiteX21-351" fmla="*/ 653528 w 1305333"/>
              <a:gd name="connsiteY21-352" fmla="*/ 0 h 1424419"/>
              <a:gd name="connsiteX0-353" fmla="*/ 653528 w 1305333"/>
              <a:gd name="connsiteY0-354" fmla="*/ 0 h 1424419"/>
              <a:gd name="connsiteX1-355" fmla="*/ 757287 w 1305333"/>
              <a:gd name="connsiteY1-356" fmla="*/ 32444 h 1424419"/>
              <a:gd name="connsiteX2-357" fmla="*/ 1206876 w 1305333"/>
              <a:gd name="connsiteY2-358" fmla="*/ 284945 h 1424419"/>
              <a:gd name="connsiteX3-359" fmla="*/ 1233464 w 1305333"/>
              <a:gd name="connsiteY3-360" fmla="*/ 306775 h 1424419"/>
              <a:gd name="connsiteX4-361" fmla="*/ 1301712 w 1305333"/>
              <a:gd name="connsiteY4-362" fmla="*/ 442384 h 1424419"/>
              <a:gd name="connsiteX5-363" fmla="*/ 1303099 w 1305333"/>
              <a:gd name="connsiteY5-364" fmla="*/ 495558 h 1424419"/>
              <a:gd name="connsiteX6-365" fmla="*/ 1303099 w 1305333"/>
              <a:gd name="connsiteY6-366" fmla="*/ 952393 h 1424419"/>
              <a:gd name="connsiteX7-367" fmla="*/ 1305306 w 1305333"/>
              <a:gd name="connsiteY7-368" fmla="*/ 990115 h 1424419"/>
              <a:gd name="connsiteX8-369" fmla="*/ 1193590 w 1305333"/>
              <a:gd name="connsiteY8-370" fmla="*/ 1159518 h 1424419"/>
              <a:gd name="connsiteX9-371" fmla="*/ 1172881 w 1305333"/>
              <a:gd name="connsiteY9-372" fmla="*/ 1179342 h 1424419"/>
              <a:gd name="connsiteX10-373" fmla="*/ 792288 w 1305333"/>
              <a:gd name="connsiteY10-374" fmla="*/ 1385653 h 1424419"/>
              <a:gd name="connsiteX11-375" fmla="*/ 522686 w 1305333"/>
              <a:gd name="connsiteY11-376" fmla="*/ 1384922 h 1424419"/>
              <a:gd name="connsiteX12-377" fmla="*/ 80344 w 1305333"/>
              <a:gd name="connsiteY12-378" fmla="*/ 1139323 h 1424419"/>
              <a:gd name="connsiteX13-379" fmla="*/ 68397 w 1305333"/>
              <a:gd name="connsiteY13-380" fmla="*/ 1130059 h 1424419"/>
              <a:gd name="connsiteX14-381" fmla="*/ 667 w 1305333"/>
              <a:gd name="connsiteY14-382" fmla="*/ 999105 h 1424419"/>
              <a:gd name="connsiteX15-383" fmla="*/ 0 w 1305333"/>
              <a:gd name="connsiteY15-384" fmla="*/ 972364 h 1424419"/>
              <a:gd name="connsiteX16-385" fmla="*/ 2496 w 1305333"/>
              <a:gd name="connsiteY16-386" fmla="*/ 463106 h 1424419"/>
              <a:gd name="connsiteX17-387" fmla="*/ 2458 w 1305333"/>
              <a:gd name="connsiteY17-388" fmla="*/ 429563 h 1424419"/>
              <a:gd name="connsiteX18-389" fmla="*/ 75248 w 1305333"/>
              <a:gd name="connsiteY18-390" fmla="*/ 303202 h 1424419"/>
              <a:gd name="connsiteX19-391" fmla="*/ 106293 w 1305333"/>
              <a:gd name="connsiteY19-392" fmla="*/ 282597 h 1424419"/>
              <a:gd name="connsiteX20-393" fmla="*/ 541533 w 1305333"/>
              <a:gd name="connsiteY20-394" fmla="*/ 38110 h 1424419"/>
              <a:gd name="connsiteX21-395" fmla="*/ 653528 w 1305333"/>
              <a:gd name="connsiteY21-396" fmla="*/ 0 h 1424419"/>
              <a:gd name="connsiteX0-397" fmla="*/ 653528 w 1305333"/>
              <a:gd name="connsiteY0-398" fmla="*/ 0 h 1424419"/>
              <a:gd name="connsiteX1-399" fmla="*/ 757287 w 1305333"/>
              <a:gd name="connsiteY1-400" fmla="*/ 32444 h 1424419"/>
              <a:gd name="connsiteX2-401" fmla="*/ 1206876 w 1305333"/>
              <a:gd name="connsiteY2-402" fmla="*/ 284945 h 1424419"/>
              <a:gd name="connsiteX3-403" fmla="*/ 1237706 w 1305333"/>
              <a:gd name="connsiteY3-404" fmla="*/ 306775 h 1424419"/>
              <a:gd name="connsiteX4-405" fmla="*/ 1301712 w 1305333"/>
              <a:gd name="connsiteY4-406" fmla="*/ 442384 h 1424419"/>
              <a:gd name="connsiteX5-407" fmla="*/ 1303099 w 1305333"/>
              <a:gd name="connsiteY5-408" fmla="*/ 495558 h 1424419"/>
              <a:gd name="connsiteX6-409" fmla="*/ 1303099 w 1305333"/>
              <a:gd name="connsiteY6-410" fmla="*/ 952393 h 1424419"/>
              <a:gd name="connsiteX7-411" fmla="*/ 1305306 w 1305333"/>
              <a:gd name="connsiteY7-412" fmla="*/ 990115 h 1424419"/>
              <a:gd name="connsiteX8-413" fmla="*/ 1193590 w 1305333"/>
              <a:gd name="connsiteY8-414" fmla="*/ 1159518 h 1424419"/>
              <a:gd name="connsiteX9-415" fmla="*/ 1172881 w 1305333"/>
              <a:gd name="connsiteY9-416" fmla="*/ 1179342 h 1424419"/>
              <a:gd name="connsiteX10-417" fmla="*/ 792288 w 1305333"/>
              <a:gd name="connsiteY10-418" fmla="*/ 1385653 h 1424419"/>
              <a:gd name="connsiteX11-419" fmla="*/ 522686 w 1305333"/>
              <a:gd name="connsiteY11-420" fmla="*/ 1384922 h 1424419"/>
              <a:gd name="connsiteX12-421" fmla="*/ 80344 w 1305333"/>
              <a:gd name="connsiteY12-422" fmla="*/ 1139323 h 1424419"/>
              <a:gd name="connsiteX13-423" fmla="*/ 68397 w 1305333"/>
              <a:gd name="connsiteY13-424" fmla="*/ 1130059 h 1424419"/>
              <a:gd name="connsiteX14-425" fmla="*/ 667 w 1305333"/>
              <a:gd name="connsiteY14-426" fmla="*/ 999105 h 1424419"/>
              <a:gd name="connsiteX15-427" fmla="*/ 0 w 1305333"/>
              <a:gd name="connsiteY15-428" fmla="*/ 972364 h 1424419"/>
              <a:gd name="connsiteX16-429" fmla="*/ 2496 w 1305333"/>
              <a:gd name="connsiteY16-430" fmla="*/ 463106 h 1424419"/>
              <a:gd name="connsiteX17-431" fmla="*/ 2458 w 1305333"/>
              <a:gd name="connsiteY17-432" fmla="*/ 429563 h 1424419"/>
              <a:gd name="connsiteX18-433" fmla="*/ 75248 w 1305333"/>
              <a:gd name="connsiteY18-434" fmla="*/ 303202 h 1424419"/>
              <a:gd name="connsiteX19-435" fmla="*/ 106293 w 1305333"/>
              <a:gd name="connsiteY19-436" fmla="*/ 282597 h 1424419"/>
              <a:gd name="connsiteX20-437" fmla="*/ 541533 w 1305333"/>
              <a:gd name="connsiteY20-438" fmla="*/ 38110 h 1424419"/>
              <a:gd name="connsiteX21-439" fmla="*/ 653528 w 1305333"/>
              <a:gd name="connsiteY21-440" fmla="*/ 0 h 1424419"/>
              <a:gd name="connsiteX0-441" fmla="*/ 653528 w 1305333"/>
              <a:gd name="connsiteY0-442" fmla="*/ 0 h 1424419"/>
              <a:gd name="connsiteX1-443" fmla="*/ 757287 w 1305333"/>
              <a:gd name="connsiteY1-444" fmla="*/ 32444 h 1424419"/>
              <a:gd name="connsiteX2-445" fmla="*/ 1206876 w 1305333"/>
              <a:gd name="connsiteY2-446" fmla="*/ 284945 h 1424419"/>
              <a:gd name="connsiteX3-447" fmla="*/ 1237706 w 1305333"/>
              <a:gd name="connsiteY3-448" fmla="*/ 306775 h 1424419"/>
              <a:gd name="connsiteX4-449" fmla="*/ 1301712 w 1305333"/>
              <a:gd name="connsiteY4-450" fmla="*/ 442384 h 1424419"/>
              <a:gd name="connsiteX5-451" fmla="*/ 1303099 w 1305333"/>
              <a:gd name="connsiteY5-452" fmla="*/ 495558 h 1424419"/>
              <a:gd name="connsiteX6-453" fmla="*/ 1303099 w 1305333"/>
              <a:gd name="connsiteY6-454" fmla="*/ 952393 h 1424419"/>
              <a:gd name="connsiteX7-455" fmla="*/ 1305306 w 1305333"/>
              <a:gd name="connsiteY7-456" fmla="*/ 990115 h 1424419"/>
              <a:gd name="connsiteX8-457" fmla="*/ 1211970 w 1305333"/>
              <a:gd name="connsiteY8-458" fmla="*/ 1149621 h 1424419"/>
              <a:gd name="connsiteX9-459" fmla="*/ 1172881 w 1305333"/>
              <a:gd name="connsiteY9-460" fmla="*/ 1179342 h 1424419"/>
              <a:gd name="connsiteX10-461" fmla="*/ 792288 w 1305333"/>
              <a:gd name="connsiteY10-462" fmla="*/ 1385653 h 1424419"/>
              <a:gd name="connsiteX11-463" fmla="*/ 522686 w 1305333"/>
              <a:gd name="connsiteY11-464" fmla="*/ 1384922 h 1424419"/>
              <a:gd name="connsiteX12-465" fmla="*/ 80344 w 1305333"/>
              <a:gd name="connsiteY12-466" fmla="*/ 1139323 h 1424419"/>
              <a:gd name="connsiteX13-467" fmla="*/ 68397 w 1305333"/>
              <a:gd name="connsiteY13-468" fmla="*/ 1130059 h 1424419"/>
              <a:gd name="connsiteX14-469" fmla="*/ 667 w 1305333"/>
              <a:gd name="connsiteY14-470" fmla="*/ 999105 h 1424419"/>
              <a:gd name="connsiteX15-471" fmla="*/ 0 w 1305333"/>
              <a:gd name="connsiteY15-472" fmla="*/ 972364 h 1424419"/>
              <a:gd name="connsiteX16-473" fmla="*/ 2496 w 1305333"/>
              <a:gd name="connsiteY16-474" fmla="*/ 463106 h 1424419"/>
              <a:gd name="connsiteX17-475" fmla="*/ 2458 w 1305333"/>
              <a:gd name="connsiteY17-476" fmla="*/ 429563 h 1424419"/>
              <a:gd name="connsiteX18-477" fmla="*/ 75248 w 1305333"/>
              <a:gd name="connsiteY18-478" fmla="*/ 303202 h 1424419"/>
              <a:gd name="connsiteX19-479" fmla="*/ 106293 w 1305333"/>
              <a:gd name="connsiteY19-480" fmla="*/ 282597 h 1424419"/>
              <a:gd name="connsiteX20-481" fmla="*/ 541533 w 1305333"/>
              <a:gd name="connsiteY20-482" fmla="*/ 38110 h 1424419"/>
              <a:gd name="connsiteX21-483" fmla="*/ 653528 w 1305333"/>
              <a:gd name="connsiteY21-484" fmla="*/ 0 h 1424419"/>
              <a:gd name="connsiteX0-485" fmla="*/ 653528 w 1305333"/>
              <a:gd name="connsiteY0-486" fmla="*/ 0 h 1424419"/>
              <a:gd name="connsiteX1-487" fmla="*/ 757287 w 1305333"/>
              <a:gd name="connsiteY1-488" fmla="*/ 32444 h 1424419"/>
              <a:gd name="connsiteX2-489" fmla="*/ 1206876 w 1305333"/>
              <a:gd name="connsiteY2-490" fmla="*/ 284945 h 1424419"/>
              <a:gd name="connsiteX3-491" fmla="*/ 1237706 w 1305333"/>
              <a:gd name="connsiteY3-492" fmla="*/ 306775 h 1424419"/>
              <a:gd name="connsiteX4-493" fmla="*/ 1301712 w 1305333"/>
              <a:gd name="connsiteY4-494" fmla="*/ 442384 h 1424419"/>
              <a:gd name="connsiteX5-495" fmla="*/ 1303099 w 1305333"/>
              <a:gd name="connsiteY5-496" fmla="*/ 495558 h 1424419"/>
              <a:gd name="connsiteX6-497" fmla="*/ 1303099 w 1305333"/>
              <a:gd name="connsiteY6-498" fmla="*/ 952393 h 1424419"/>
              <a:gd name="connsiteX7-499" fmla="*/ 1305306 w 1305333"/>
              <a:gd name="connsiteY7-500" fmla="*/ 990115 h 1424419"/>
              <a:gd name="connsiteX8-501" fmla="*/ 1236006 w 1305333"/>
              <a:gd name="connsiteY8-502" fmla="*/ 1160932 h 1424419"/>
              <a:gd name="connsiteX9-503" fmla="*/ 1172881 w 1305333"/>
              <a:gd name="connsiteY9-504" fmla="*/ 1179342 h 1424419"/>
              <a:gd name="connsiteX10-505" fmla="*/ 792288 w 1305333"/>
              <a:gd name="connsiteY10-506" fmla="*/ 1385653 h 1424419"/>
              <a:gd name="connsiteX11-507" fmla="*/ 522686 w 1305333"/>
              <a:gd name="connsiteY11-508" fmla="*/ 1384922 h 1424419"/>
              <a:gd name="connsiteX12-509" fmla="*/ 80344 w 1305333"/>
              <a:gd name="connsiteY12-510" fmla="*/ 1139323 h 1424419"/>
              <a:gd name="connsiteX13-511" fmla="*/ 68397 w 1305333"/>
              <a:gd name="connsiteY13-512" fmla="*/ 1130059 h 1424419"/>
              <a:gd name="connsiteX14-513" fmla="*/ 667 w 1305333"/>
              <a:gd name="connsiteY14-514" fmla="*/ 999105 h 1424419"/>
              <a:gd name="connsiteX15-515" fmla="*/ 0 w 1305333"/>
              <a:gd name="connsiteY15-516" fmla="*/ 972364 h 1424419"/>
              <a:gd name="connsiteX16-517" fmla="*/ 2496 w 1305333"/>
              <a:gd name="connsiteY16-518" fmla="*/ 463106 h 1424419"/>
              <a:gd name="connsiteX17-519" fmla="*/ 2458 w 1305333"/>
              <a:gd name="connsiteY17-520" fmla="*/ 429563 h 1424419"/>
              <a:gd name="connsiteX18-521" fmla="*/ 75248 w 1305333"/>
              <a:gd name="connsiteY18-522" fmla="*/ 303202 h 1424419"/>
              <a:gd name="connsiteX19-523" fmla="*/ 106293 w 1305333"/>
              <a:gd name="connsiteY19-524" fmla="*/ 282597 h 1424419"/>
              <a:gd name="connsiteX20-525" fmla="*/ 541533 w 1305333"/>
              <a:gd name="connsiteY20-526" fmla="*/ 38110 h 1424419"/>
              <a:gd name="connsiteX21-527" fmla="*/ 653528 w 1305333"/>
              <a:gd name="connsiteY21-528" fmla="*/ 0 h 1424419"/>
              <a:gd name="connsiteX0-529" fmla="*/ 653528 w 1313169"/>
              <a:gd name="connsiteY0-530" fmla="*/ 0 h 1424419"/>
              <a:gd name="connsiteX1-531" fmla="*/ 757287 w 1313169"/>
              <a:gd name="connsiteY1-532" fmla="*/ 32444 h 1424419"/>
              <a:gd name="connsiteX2-533" fmla="*/ 1206876 w 1313169"/>
              <a:gd name="connsiteY2-534" fmla="*/ 284945 h 1424419"/>
              <a:gd name="connsiteX3-535" fmla="*/ 1237706 w 1313169"/>
              <a:gd name="connsiteY3-536" fmla="*/ 306775 h 1424419"/>
              <a:gd name="connsiteX4-537" fmla="*/ 1301712 w 1313169"/>
              <a:gd name="connsiteY4-538" fmla="*/ 442384 h 1424419"/>
              <a:gd name="connsiteX5-539" fmla="*/ 1303099 w 1313169"/>
              <a:gd name="connsiteY5-540" fmla="*/ 495558 h 1424419"/>
              <a:gd name="connsiteX6-541" fmla="*/ 1303099 w 1313169"/>
              <a:gd name="connsiteY6-542" fmla="*/ 952393 h 1424419"/>
              <a:gd name="connsiteX7-543" fmla="*/ 1305306 w 1313169"/>
              <a:gd name="connsiteY7-544" fmla="*/ 990115 h 1424419"/>
              <a:gd name="connsiteX8-545" fmla="*/ 1271352 w 1313169"/>
              <a:gd name="connsiteY8-546" fmla="*/ 1142552 h 1424419"/>
              <a:gd name="connsiteX9-547" fmla="*/ 1172881 w 1313169"/>
              <a:gd name="connsiteY9-548" fmla="*/ 1179342 h 1424419"/>
              <a:gd name="connsiteX10-549" fmla="*/ 792288 w 1313169"/>
              <a:gd name="connsiteY10-550" fmla="*/ 1385653 h 1424419"/>
              <a:gd name="connsiteX11-551" fmla="*/ 522686 w 1313169"/>
              <a:gd name="connsiteY11-552" fmla="*/ 1384922 h 1424419"/>
              <a:gd name="connsiteX12-553" fmla="*/ 80344 w 1313169"/>
              <a:gd name="connsiteY12-554" fmla="*/ 1139323 h 1424419"/>
              <a:gd name="connsiteX13-555" fmla="*/ 68397 w 1313169"/>
              <a:gd name="connsiteY13-556" fmla="*/ 1130059 h 1424419"/>
              <a:gd name="connsiteX14-557" fmla="*/ 667 w 1313169"/>
              <a:gd name="connsiteY14-558" fmla="*/ 999105 h 1424419"/>
              <a:gd name="connsiteX15-559" fmla="*/ 0 w 1313169"/>
              <a:gd name="connsiteY15-560" fmla="*/ 972364 h 1424419"/>
              <a:gd name="connsiteX16-561" fmla="*/ 2496 w 1313169"/>
              <a:gd name="connsiteY16-562" fmla="*/ 463106 h 1424419"/>
              <a:gd name="connsiteX17-563" fmla="*/ 2458 w 1313169"/>
              <a:gd name="connsiteY17-564" fmla="*/ 429563 h 1424419"/>
              <a:gd name="connsiteX18-565" fmla="*/ 75248 w 1313169"/>
              <a:gd name="connsiteY18-566" fmla="*/ 303202 h 1424419"/>
              <a:gd name="connsiteX19-567" fmla="*/ 106293 w 1313169"/>
              <a:gd name="connsiteY19-568" fmla="*/ 282597 h 1424419"/>
              <a:gd name="connsiteX20-569" fmla="*/ 541533 w 1313169"/>
              <a:gd name="connsiteY20-570" fmla="*/ 38110 h 1424419"/>
              <a:gd name="connsiteX21-571" fmla="*/ 653528 w 1313169"/>
              <a:gd name="connsiteY21-572" fmla="*/ 0 h 1424419"/>
              <a:gd name="connsiteX0-573" fmla="*/ 653528 w 1306267"/>
              <a:gd name="connsiteY0-574" fmla="*/ 0 h 1424419"/>
              <a:gd name="connsiteX1-575" fmla="*/ 757287 w 1306267"/>
              <a:gd name="connsiteY1-576" fmla="*/ 32444 h 1424419"/>
              <a:gd name="connsiteX2-577" fmla="*/ 1206876 w 1306267"/>
              <a:gd name="connsiteY2-578" fmla="*/ 284945 h 1424419"/>
              <a:gd name="connsiteX3-579" fmla="*/ 1237706 w 1306267"/>
              <a:gd name="connsiteY3-580" fmla="*/ 306775 h 1424419"/>
              <a:gd name="connsiteX4-581" fmla="*/ 1301712 w 1306267"/>
              <a:gd name="connsiteY4-582" fmla="*/ 442384 h 1424419"/>
              <a:gd name="connsiteX5-583" fmla="*/ 1303099 w 1306267"/>
              <a:gd name="connsiteY5-584" fmla="*/ 495558 h 1424419"/>
              <a:gd name="connsiteX6-585" fmla="*/ 1303099 w 1306267"/>
              <a:gd name="connsiteY6-586" fmla="*/ 952393 h 1424419"/>
              <a:gd name="connsiteX7-587" fmla="*/ 1305306 w 1306267"/>
              <a:gd name="connsiteY7-588" fmla="*/ 990115 h 1424419"/>
              <a:gd name="connsiteX8-589" fmla="*/ 1255800 w 1306267"/>
              <a:gd name="connsiteY8-590" fmla="*/ 1142552 h 1424419"/>
              <a:gd name="connsiteX9-591" fmla="*/ 1172881 w 1306267"/>
              <a:gd name="connsiteY9-592" fmla="*/ 1179342 h 1424419"/>
              <a:gd name="connsiteX10-593" fmla="*/ 792288 w 1306267"/>
              <a:gd name="connsiteY10-594" fmla="*/ 1385653 h 1424419"/>
              <a:gd name="connsiteX11-595" fmla="*/ 522686 w 1306267"/>
              <a:gd name="connsiteY11-596" fmla="*/ 1384922 h 1424419"/>
              <a:gd name="connsiteX12-597" fmla="*/ 80344 w 1306267"/>
              <a:gd name="connsiteY12-598" fmla="*/ 1139323 h 1424419"/>
              <a:gd name="connsiteX13-599" fmla="*/ 68397 w 1306267"/>
              <a:gd name="connsiteY13-600" fmla="*/ 1130059 h 1424419"/>
              <a:gd name="connsiteX14-601" fmla="*/ 667 w 1306267"/>
              <a:gd name="connsiteY14-602" fmla="*/ 999105 h 1424419"/>
              <a:gd name="connsiteX15-603" fmla="*/ 0 w 1306267"/>
              <a:gd name="connsiteY15-604" fmla="*/ 972364 h 1424419"/>
              <a:gd name="connsiteX16-605" fmla="*/ 2496 w 1306267"/>
              <a:gd name="connsiteY16-606" fmla="*/ 463106 h 1424419"/>
              <a:gd name="connsiteX17-607" fmla="*/ 2458 w 1306267"/>
              <a:gd name="connsiteY17-608" fmla="*/ 429563 h 1424419"/>
              <a:gd name="connsiteX18-609" fmla="*/ 75248 w 1306267"/>
              <a:gd name="connsiteY18-610" fmla="*/ 303202 h 1424419"/>
              <a:gd name="connsiteX19-611" fmla="*/ 106293 w 1306267"/>
              <a:gd name="connsiteY19-612" fmla="*/ 282597 h 1424419"/>
              <a:gd name="connsiteX20-613" fmla="*/ 541533 w 1306267"/>
              <a:gd name="connsiteY20-614" fmla="*/ 38110 h 1424419"/>
              <a:gd name="connsiteX21-615" fmla="*/ 653528 w 1306267"/>
              <a:gd name="connsiteY21-616" fmla="*/ 0 h 1424419"/>
              <a:gd name="connsiteX0-617" fmla="*/ 653528 w 1306267"/>
              <a:gd name="connsiteY0-618" fmla="*/ 0 h 1424419"/>
              <a:gd name="connsiteX1-619" fmla="*/ 757287 w 1306267"/>
              <a:gd name="connsiteY1-620" fmla="*/ 32444 h 1424419"/>
              <a:gd name="connsiteX2-621" fmla="*/ 1206876 w 1306267"/>
              <a:gd name="connsiteY2-622" fmla="*/ 284945 h 1424419"/>
              <a:gd name="connsiteX3-623" fmla="*/ 1237706 w 1306267"/>
              <a:gd name="connsiteY3-624" fmla="*/ 306775 h 1424419"/>
              <a:gd name="connsiteX4-625" fmla="*/ 1301712 w 1306267"/>
              <a:gd name="connsiteY4-626" fmla="*/ 442384 h 1424419"/>
              <a:gd name="connsiteX5-627" fmla="*/ 1303099 w 1306267"/>
              <a:gd name="connsiteY5-628" fmla="*/ 495558 h 1424419"/>
              <a:gd name="connsiteX6-629" fmla="*/ 1303099 w 1306267"/>
              <a:gd name="connsiteY6-630" fmla="*/ 952393 h 1424419"/>
              <a:gd name="connsiteX7-631" fmla="*/ 1305306 w 1306267"/>
              <a:gd name="connsiteY7-632" fmla="*/ 990115 h 1424419"/>
              <a:gd name="connsiteX8-633" fmla="*/ 1255800 w 1306267"/>
              <a:gd name="connsiteY8-634" fmla="*/ 1142552 h 1424419"/>
              <a:gd name="connsiteX9-635" fmla="*/ 1172881 w 1306267"/>
              <a:gd name="connsiteY9-636" fmla="*/ 1179342 h 1424419"/>
              <a:gd name="connsiteX10-637" fmla="*/ 792288 w 1306267"/>
              <a:gd name="connsiteY10-638" fmla="*/ 1385653 h 1424419"/>
              <a:gd name="connsiteX11-639" fmla="*/ 522686 w 1306267"/>
              <a:gd name="connsiteY11-640" fmla="*/ 1384922 h 1424419"/>
              <a:gd name="connsiteX12-641" fmla="*/ 80344 w 1306267"/>
              <a:gd name="connsiteY12-642" fmla="*/ 1139323 h 1424419"/>
              <a:gd name="connsiteX13-643" fmla="*/ 61328 w 1306267"/>
              <a:gd name="connsiteY13-644" fmla="*/ 1127231 h 1424419"/>
              <a:gd name="connsiteX14-645" fmla="*/ 667 w 1306267"/>
              <a:gd name="connsiteY14-646" fmla="*/ 999105 h 1424419"/>
              <a:gd name="connsiteX15-647" fmla="*/ 0 w 1306267"/>
              <a:gd name="connsiteY15-648" fmla="*/ 972364 h 1424419"/>
              <a:gd name="connsiteX16-649" fmla="*/ 2496 w 1306267"/>
              <a:gd name="connsiteY16-650" fmla="*/ 463106 h 1424419"/>
              <a:gd name="connsiteX17-651" fmla="*/ 2458 w 1306267"/>
              <a:gd name="connsiteY17-652" fmla="*/ 429563 h 1424419"/>
              <a:gd name="connsiteX18-653" fmla="*/ 75248 w 1306267"/>
              <a:gd name="connsiteY18-654" fmla="*/ 303202 h 1424419"/>
              <a:gd name="connsiteX19-655" fmla="*/ 106293 w 1306267"/>
              <a:gd name="connsiteY19-656" fmla="*/ 282597 h 1424419"/>
              <a:gd name="connsiteX20-657" fmla="*/ 541533 w 1306267"/>
              <a:gd name="connsiteY20-658" fmla="*/ 38110 h 1424419"/>
              <a:gd name="connsiteX21-659" fmla="*/ 653528 w 1306267"/>
              <a:gd name="connsiteY21-660" fmla="*/ 0 h 1424419"/>
              <a:gd name="connsiteX0-661" fmla="*/ 653528 w 1306267"/>
              <a:gd name="connsiteY0-662" fmla="*/ 0 h 1424419"/>
              <a:gd name="connsiteX1-663" fmla="*/ 757287 w 1306267"/>
              <a:gd name="connsiteY1-664" fmla="*/ 32444 h 1424419"/>
              <a:gd name="connsiteX2-665" fmla="*/ 1206876 w 1306267"/>
              <a:gd name="connsiteY2-666" fmla="*/ 284945 h 1424419"/>
              <a:gd name="connsiteX3-667" fmla="*/ 1237706 w 1306267"/>
              <a:gd name="connsiteY3-668" fmla="*/ 306775 h 1424419"/>
              <a:gd name="connsiteX4-669" fmla="*/ 1301712 w 1306267"/>
              <a:gd name="connsiteY4-670" fmla="*/ 442384 h 1424419"/>
              <a:gd name="connsiteX5-671" fmla="*/ 1303099 w 1306267"/>
              <a:gd name="connsiteY5-672" fmla="*/ 495558 h 1424419"/>
              <a:gd name="connsiteX6-673" fmla="*/ 1303099 w 1306267"/>
              <a:gd name="connsiteY6-674" fmla="*/ 952393 h 1424419"/>
              <a:gd name="connsiteX7-675" fmla="*/ 1305306 w 1306267"/>
              <a:gd name="connsiteY7-676" fmla="*/ 990115 h 1424419"/>
              <a:gd name="connsiteX8-677" fmla="*/ 1255800 w 1306267"/>
              <a:gd name="connsiteY8-678" fmla="*/ 1142552 h 1424419"/>
              <a:gd name="connsiteX9-679" fmla="*/ 1172881 w 1306267"/>
              <a:gd name="connsiteY9-680" fmla="*/ 1179342 h 1424419"/>
              <a:gd name="connsiteX10-681" fmla="*/ 792288 w 1306267"/>
              <a:gd name="connsiteY10-682" fmla="*/ 1385653 h 1424419"/>
              <a:gd name="connsiteX11-683" fmla="*/ 522686 w 1306267"/>
              <a:gd name="connsiteY11-684" fmla="*/ 1384922 h 1424419"/>
              <a:gd name="connsiteX12-685" fmla="*/ 80344 w 1306267"/>
              <a:gd name="connsiteY12-686" fmla="*/ 1139323 h 1424419"/>
              <a:gd name="connsiteX13-687" fmla="*/ 61328 w 1306267"/>
              <a:gd name="connsiteY13-688" fmla="*/ 1127231 h 1424419"/>
              <a:gd name="connsiteX14-689" fmla="*/ 667 w 1306267"/>
              <a:gd name="connsiteY14-690" fmla="*/ 999105 h 1424419"/>
              <a:gd name="connsiteX15-691" fmla="*/ 0 w 1306267"/>
              <a:gd name="connsiteY15-692" fmla="*/ 972364 h 1424419"/>
              <a:gd name="connsiteX16-693" fmla="*/ 2496 w 1306267"/>
              <a:gd name="connsiteY16-694" fmla="*/ 463106 h 1424419"/>
              <a:gd name="connsiteX17-695" fmla="*/ 2458 w 1306267"/>
              <a:gd name="connsiteY17-696" fmla="*/ 429563 h 1424419"/>
              <a:gd name="connsiteX18-697" fmla="*/ 75248 w 1306267"/>
              <a:gd name="connsiteY18-698" fmla="*/ 303202 h 1424419"/>
              <a:gd name="connsiteX19-699" fmla="*/ 106293 w 1306267"/>
              <a:gd name="connsiteY19-700" fmla="*/ 282597 h 1424419"/>
              <a:gd name="connsiteX20-701" fmla="*/ 541533 w 1306267"/>
              <a:gd name="connsiteY20-702" fmla="*/ 38110 h 1424419"/>
              <a:gd name="connsiteX21-703" fmla="*/ 653528 w 1306267"/>
              <a:gd name="connsiteY21-704" fmla="*/ 0 h 1424419"/>
              <a:gd name="connsiteX0-705" fmla="*/ 653528 w 1306267"/>
              <a:gd name="connsiteY0-706" fmla="*/ 0 h 1424419"/>
              <a:gd name="connsiteX1-707" fmla="*/ 757287 w 1306267"/>
              <a:gd name="connsiteY1-708" fmla="*/ 32444 h 1424419"/>
              <a:gd name="connsiteX2-709" fmla="*/ 1206876 w 1306267"/>
              <a:gd name="connsiteY2-710" fmla="*/ 284945 h 1424419"/>
              <a:gd name="connsiteX3-711" fmla="*/ 1237706 w 1306267"/>
              <a:gd name="connsiteY3-712" fmla="*/ 306775 h 1424419"/>
              <a:gd name="connsiteX4-713" fmla="*/ 1301712 w 1306267"/>
              <a:gd name="connsiteY4-714" fmla="*/ 442384 h 1424419"/>
              <a:gd name="connsiteX5-715" fmla="*/ 1303099 w 1306267"/>
              <a:gd name="connsiteY5-716" fmla="*/ 495558 h 1424419"/>
              <a:gd name="connsiteX6-717" fmla="*/ 1303099 w 1306267"/>
              <a:gd name="connsiteY6-718" fmla="*/ 952393 h 1424419"/>
              <a:gd name="connsiteX7-719" fmla="*/ 1305306 w 1306267"/>
              <a:gd name="connsiteY7-720" fmla="*/ 990115 h 1424419"/>
              <a:gd name="connsiteX8-721" fmla="*/ 1255800 w 1306267"/>
              <a:gd name="connsiteY8-722" fmla="*/ 1142552 h 1424419"/>
              <a:gd name="connsiteX9-723" fmla="*/ 1172881 w 1306267"/>
              <a:gd name="connsiteY9-724" fmla="*/ 1179342 h 1424419"/>
              <a:gd name="connsiteX10-725" fmla="*/ 792288 w 1306267"/>
              <a:gd name="connsiteY10-726" fmla="*/ 1385653 h 1424419"/>
              <a:gd name="connsiteX11-727" fmla="*/ 522686 w 1306267"/>
              <a:gd name="connsiteY11-728" fmla="*/ 1384922 h 1424419"/>
              <a:gd name="connsiteX12-729" fmla="*/ 90241 w 1306267"/>
              <a:gd name="connsiteY12-730" fmla="*/ 1150634 h 1424419"/>
              <a:gd name="connsiteX13-731" fmla="*/ 61328 w 1306267"/>
              <a:gd name="connsiteY13-732" fmla="*/ 1127231 h 1424419"/>
              <a:gd name="connsiteX14-733" fmla="*/ 667 w 1306267"/>
              <a:gd name="connsiteY14-734" fmla="*/ 999105 h 1424419"/>
              <a:gd name="connsiteX15-735" fmla="*/ 0 w 1306267"/>
              <a:gd name="connsiteY15-736" fmla="*/ 972364 h 1424419"/>
              <a:gd name="connsiteX16-737" fmla="*/ 2496 w 1306267"/>
              <a:gd name="connsiteY16-738" fmla="*/ 463106 h 1424419"/>
              <a:gd name="connsiteX17-739" fmla="*/ 2458 w 1306267"/>
              <a:gd name="connsiteY17-740" fmla="*/ 429563 h 1424419"/>
              <a:gd name="connsiteX18-741" fmla="*/ 75248 w 1306267"/>
              <a:gd name="connsiteY18-742" fmla="*/ 303202 h 1424419"/>
              <a:gd name="connsiteX19-743" fmla="*/ 106293 w 1306267"/>
              <a:gd name="connsiteY19-744" fmla="*/ 282597 h 1424419"/>
              <a:gd name="connsiteX20-745" fmla="*/ 541533 w 1306267"/>
              <a:gd name="connsiteY20-746" fmla="*/ 38110 h 1424419"/>
              <a:gd name="connsiteX21-747" fmla="*/ 653528 w 1306267"/>
              <a:gd name="connsiteY21-748" fmla="*/ 0 h 1424419"/>
              <a:gd name="connsiteX0-749" fmla="*/ 653528 w 1306267"/>
              <a:gd name="connsiteY0-750" fmla="*/ 0 h 1424419"/>
              <a:gd name="connsiteX1-751" fmla="*/ 757287 w 1306267"/>
              <a:gd name="connsiteY1-752" fmla="*/ 32444 h 1424419"/>
              <a:gd name="connsiteX2-753" fmla="*/ 1206876 w 1306267"/>
              <a:gd name="connsiteY2-754" fmla="*/ 284945 h 1424419"/>
              <a:gd name="connsiteX3-755" fmla="*/ 1237706 w 1306267"/>
              <a:gd name="connsiteY3-756" fmla="*/ 306775 h 1424419"/>
              <a:gd name="connsiteX4-757" fmla="*/ 1301712 w 1306267"/>
              <a:gd name="connsiteY4-758" fmla="*/ 442384 h 1424419"/>
              <a:gd name="connsiteX5-759" fmla="*/ 1303099 w 1306267"/>
              <a:gd name="connsiteY5-760" fmla="*/ 495558 h 1424419"/>
              <a:gd name="connsiteX6-761" fmla="*/ 1303099 w 1306267"/>
              <a:gd name="connsiteY6-762" fmla="*/ 952393 h 1424419"/>
              <a:gd name="connsiteX7-763" fmla="*/ 1305306 w 1306267"/>
              <a:gd name="connsiteY7-764" fmla="*/ 990115 h 1424419"/>
              <a:gd name="connsiteX8-765" fmla="*/ 1255800 w 1306267"/>
              <a:gd name="connsiteY8-766" fmla="*/ 1142552 h 1424419"/>
              <a:gd name="connsiteX9-767" fmla="*/ 1172881 w 1306267"/>
              <a:gd name="connsiteY9-768" fmla="*/ 1179342 h 1424419"/>
              <a:gd name="connsiteX10-769" fmla="*/ 792288 w 1306267"/>
              <a:gd name="connsiteY10-770" fmla="*/ 1385653 h 1424419"/>
              <a:gd name="connsiteX11-771" fmla="*/ 522686 w 1306267"/>
              <a:gd name="connsiteY11-772" fmla="*/ 1384922 h 1424419"/>
              <a:gd name="connsiteX12-773" fmla="*/ 90241 w 1306267"/>
              <a:gd name="connsiteY12-774" fmla="*/ 1150634 h 1424419"/>
              <a:gd name="connsiteX13-775" fmla="*/ 61328 w 1306267"/>
              <a:gd name="connsiteY13-776" fmla="*/ 1127231 h 1424419"/>
              <a:gd name="connsiteX14-777" fmla="*/ 667 w 1306267"/>
              <a:gd name="connsiteY14-778" fmla="*/ 999105 h 1424419"/>
              <a:gd name="connsiteX15-779" fmla="*/ 0 w 1306267"/>
              <a:gd name="connsiteY15-780" fmla="*/ 972364 h 1424419"/>
              <a:gd name="connsiteX16-781" fmla="*/ 2496 w 1306267"/>
              <a:gd name="connsiteY16-782" fmla="*/ 463106 h 1424419"/>
              <a:gd name="connsiteX17-783" fmla="*/ 2458 w 1306267"/>
              <a:gd name="connsiteY17-784" fmla="*/ 429563 h 1424419"/>
              <a:gd name="connsiteX18-785" fmla="*/ 75248 w 1306267"/>
              <a:gd name="connsiteY18-786" fmla="*/ 303202 h 1424419"/>
              <a:gd name="connsiteX19-787" fmla="*/ 106293 w 1306267"/>
              <a:gd name="connsiteY19-788" fmla="*/ 282597 h 1424419"/>
              <a:gd name="connsiteX20-789" fmla="*/ 541533 w 1306267"/>
              <a:gd name="connsiteY20-790" fmla="*/ 38110 h 1424419"/>
              <a:gd name="connsiteX21-791" fmla="*/ 653528 w 1306267"/>
              <a:gd name="connsiteY21-792" fmla="*/ 0 h 1424419"/>
              <a:gd name="connsiteX0-793" fmla="*/ 653528 w 1306267"/>
              <a:gd name="connsiteY0-794" fmla="*/ 0 h 1424419"/>
              <a:gd name="connsiteX1-795" fmla="*/ 757287 w 1306267"/>
              <a:gd name="connsiteY1-796" fmla="*/ 32444 h 1424419"/>
              <a:gd name="connsiteX2-797" fmla="*/ 1206876 w 1306267"/>
              <a:gd name="connsiteY2-798" fmla="*/ 284945 h 1424419"/>
              <a:gd name="connsiteX3-799" fmla="*/ 1237706 w 1306267"/>
              <a:gd name="connsiteY3-800" fmla="*/ 306775 h 1424419"/>
              <a:gd name="connsiteX4-801" fmla="*/ 1301712 w 1306267"/>
              <a:gd name="connsiteY4-802" fmla="*/ 442384 h 1424419"/>
              <a:gd name="connsiteX5-803" fmla="*/ 1303099 w 1306267"/>
              <a:gd name="connsiteY5-804" fmla="*/ 495558 h 1424419"/>
              <a:gd name="connsiteX6-805" fmla="*/ 1303099 w 1306267"/>
              <a:gd name="connsiteY6-806" fmla="*/ 952393 h 1424419"/>
              <a:gd name="connsiteX7-807" fmla="*/ 1305306 w 1306267"/>
              <a:gd name="connsiteY7-808" fmla="*/ 990115 h 1424419"/>
              <a:gd name="connsiteX8-809" fmla="*/ 1255800 w 1306267"/>
              <a:gd name="connsiteY8-810" fmla="*/ 1142552 h 1424419"/>
              <a:gd name="connsiteX9-811" fmla="*/ 1172881 w 1306267"/>
              <a:gd name="connsiteY9-812" fmla="*/ 1179342 h 1424419"/>
              <a:gd name="connsiteX10-813" fmla="*/ 792288 w 1306267"/>
              <a:gd name="connsiteY10-814" fmla="*/ 1385653 h 1424419"/>
              <a:gd name="connsiteX11-815" fmla="*/ 522686 w 1306267"/>
              <a:gd name="connsiteY11-816" fmla="*/ 1384922 h 1424419"/>
              <a:gd name="connsiteX12-817" fmla="*/ 90241 w 1306267"/>
              <a:gd name="connsiteY12-818" fmla="*/ 1150634 h 1424419"/>
              <a:gd name="connsiteX13-819" fmla="*/ 61328 w 1306267"/>
              <a:gd name="connsiteY13-820" fmla="*/ 1127231 h 1424419"/>
              <a:gd name="connsiteX14-821" fmla="*/ 667 w 1306267"/>
              <a:gd name="connsiteY14-822" fmla="*/ 999105 h 1424419"/>
              <a:gd name="connsiteX15-823" fmla="*/ 0 w 1306267"/>
              <a:gd name="connsiteY15-824" fmla="*/ 972364 h 1424419"/>
              <a:gd name="connsiteX16-825" fmla="*/ 2496 w 1306267"/>
              <a:gd name="connsiteY16-826" fmla="*/ 463106 h 1424419"/>
              <a:gd name="connsiteX17-827" fmla="*/ 2458 w 1306267"/>
              <a:gd name="connsiteY17-828" fmla="*/ 429563 h 1424419"/>
              <a:gd name="connsiteX18-829" fmla="*/ 75248 w 1306267"/>
              <a:gd name="connsiteY18-830" fmla="*/ 303202 h 1424419"/>
              <a:gd name="connsiteX19-831" fmla="*/ 106293 w 1306267"/>
              <a:gd name="connsiteY19-832" fmla="*/ 282597 h 1424419"/>
              <a:gd name="connsiteX20-833" fmla="*/ 541533 w 1306267"/>
              <a:gd name="connsiteY20-834" fmla="*/ 38110 h 1424419"/>
              <a:gd name="connsiteX21-835" fmla="*/ 653528 w 1306267"/>
              <a:gd name="connsiteY21-836" fmla="*/ 0 h 1424419"/>
              <a:gd name="connsiteX0-837" fmla="*/ 653528 w 1306267"/>
              <a:gd name="connsiteY0-838" fmla="*/ 0 h 1424419"/>
              <a:gd name="connsiteX1-839" fmla="*/ 757287 w 1306267"/>
              <a:gd name="connsiteY1-840" fmla="*/ 32444 h 1424419"/>
              <a:gd name="connsiteX2-841" fmla="*/ 1206876 w 1306267"/>
              <a:gd name="connsiteY2-842" fmla="*/ 284945 h 1424419"/>
              <a:gd name="connsiteX3-843" fmla="*/ 1237706 w 1306267"/>
              <a:gd name="connsiteY3-844" fmla="*/ 306775 h 1424419"/>
              <a:gd name="connsiteX4-845" fmla="*/ 1301712 w 1306267"/>
              <a:gd name="connsiteY4-846" fmla="*/ 442384 h 1424419"/>
              <a:gd name="connsiteX5-847" fmla="*/ 1303099 w 1306267"/>
              <a:gd name="connsiteY5-848" fmla="*/ 495558 h 1424419"/>
              <a:gd name="connsiteX6-849" fmla="*/ 1303099 w 1306267"/>
              <a:gd name="connsiteY6-850" fmla="*/ 952393 h 1424419"/>
              <a:gd name="connsiteX7-851" fmla="*/ 1305306 w 1306267"/>
              <a:gd name="connsiteY7-852" fmla="*/ 990115 h 1424419"/>
              <a:gd name="connsiteX8-853" fmla="*/ 1255800 w 1306267"/>
              <a:gd name="connsiteY8-854" fmla="*/ 1142552 h 1424419"/>
              <a:gd name="connsiteX9-855" fmla="*/ 1172881 w 1306267"/>
              <a:gd name="connsiteY9-856" fmla="*/ 1179342 h 1424419"/>
              <a:gd name="connsiteX10-857" fmla="*/ 792288 w 1306267"/>
              <a:gd name="connsiteY10-858" fmla="*/ 1385653 h 1424419"/>
              <a:gd name="connsiteX11-859" fmla="*/ 522686 w 1306267"/>
              <a:gd name="connsiteY11-860" fmla="*/ 1384922 h 1424419"/>
              <a:gd name="connsiteX12-861" fmla="*/ 90241 w 1306267"/>
              <a:gd name="connsiteY12-862" fmla="*/ 1150634 h 1424419"/>
              <a:gd name="connsiteX13-863" fmla="*/ 61328 w 1306267"/>
              <a:gd name="connsiteY13-864" fmla="*/ 1127231 h 1424419"/>
              <a:gd name="connsiteX14-865" fmla="*/ 667 w 1306267"/>
              <a:gd name="connsiteY14-866" fmla="*/ 999105 h 1424419"/>
              <a:gd name="connsiteX15-867" fmla="*/ 0 w 1306267"/>
              <a:gd name="connsiteY15-868" fmla="*/ 972364 h 1424419"/>
              <a:gd name="connsiteX16-869" fmla="*/ 2496 w 1306267"/>
              <a:gd name="connsiteY16-870" fmla="*/ 463106 h 1424419"/>
              <a:gd name="connsiteX17-871" fmla="*/ 2458 w 1306267"/>
              <a:gd name="connsiteY17-872" fmla="*/ 429563 h 1424419"/>
              <a:gd name="connsiteX18-873" fmla="*/ 75248 w 1306267"/>
              <a:gd name="connsiteY18-874" fmla="*/ 303202 h 1424419"/>
              <a:gd name="connsiteX19-875" fmla="*/ 106293 w 1306267"/>
              <a:gd name="connsiteY19-876" fmla="*/ 282597 h 1424419"/>
              <a:gd name="connsiteX20-877" fmla="*/ 541533 w 1306267"/>
              <a:gd name="connsiteY20-878" fmla="*/ 38110 h 1424419"/>
              <a:gd name="connsiteX21-879" fmla="*/ 653528 w 1306267"/>
              <a:gd name="connsiteY21-880" fmla="*/ 0 h 1424419"/>
              <a:gd name="connsiteX0-881" fmla="*/ 653528 w 1306267"/>
              <a:gd name="connsiteY0-882" fmla="*/ 0 h 1424419"/>
              <a:gd name="connsiteX1-883" fmla="*/ 757287 w 1306267"/>
              <a:gd name="connsiteY1-884" fmla="*/ 32444 h 1424419"/>
              <a:gd name="connsiteX2-885" fmla="*/ 1206876 w 1306267"/>
              <a:gd name="connsiteY2-886" fmla="*/ 284945 h 1424419"/>
              <a:gd name="connsiteX3-887" fmla="*/ 1237706 w 1306267"/>
              <a:gd name="connsiteY3-888" fmla="*/ 306775 h 1424419"/>
              <a:gd name="connsiteX4-889" fmla="*/ 1301712 w 1306267"/>
              <a:gd name="connsiteY4-890" fmla="*/ 442384 h 1424419"/>
              <a:gd name="connsiteX5-891" fmla="*/ 1303099 w 1306267"/>
              <a:gd name="connsiteY5-892" fmla="*/ 495558 h 1424419"/>
              <a:gd name="connsiteX6-893" fmla="*/ 1303099 w 1306267"/>
              <a:gd name="connsiteY6-894" fmla="*/ 952393 h 1424419"/>
              <a:gd name="connsiteX7-895" fmla="*/ 1305306 w 1306267"/>
              <a:gd name="connsiteY7-896" fmla="*/ 990115 h 1424419"/>
              <a:gd name="connsiteX8-897" fmla="*/ 1255800 w 1306267"/>
              <a:gd name="connsiteY8-898" fmla="*/ 1142552 h 1424419"/>
              <a:gd name="connsiteX9-899" fmla="*/ 1172881 w 1306267"/>
              <a:gd name="connsiteY9-900" fmla="*/ 1179342 h 1424419"/>
              <a:gd name="connsiteX10-901" fmla="*/ 792288 w 1306267"/>
              <a:gd name="connsiteY10-902" fmla="*/ 1385653 h 1424419"/>
              <a:gd name="connsiteX11-903" fmla="*/ 522686 w 1306267"/>
              <a:gd name="connsiteY11-904" fmla="*/ 1384922 h 1424419"/>
              <a:gd name="connsiteX12-905" fmla="*/ 90241 w 1306267"/>
              <a:gd name="connsiteY12-906" fmla="*/ 1150634 h 1424419"/>
              <a:gd name="connsiteX13-907" fmla="*/ 55672 w 1306267"/>
              <a:gd name="connsiteY13-908" fmla="*/ 1124403 h 1424419"/>
              <a:gd name="connsiteX14-909" fmla="*/ 667 w 1306267"/>
              <a:gd name="connsiteY14-910" fmla="*/ 999105 h 1424419"/>
              <a:gd name="connsiteX15-911" fmla="*/ 0 w 1306267"/>
              <a:gd name="connsiteY15-912" fmla="*/ 972364 h 1424419"/>
              <a:gd name="connsiteX16-913" fmla="*/ 2496 w 1306267"/>
              <a:gd name="connsiteY16-914" fmla="*/ 463106 h 1424419"/>
              <a:gd name="connsiteX17-915" fmla="*/ 2458 w 1306267"/>
              <a:gd name="connsiteY17-916" fmla="*/ 429563 h 1424419"/>
              <a:gd name="connsiteX18-917" fmla="*/ 75248 w 1306267"/>
              <a:gd name="connsiteY18-918" fmla="*/ 303202 h 1424419"/>
              <a:gd name="connsiteX19-919" fmla="*/ 106293 w 1306267"/>
              <a:gd name="connsiteY19-920" fmla="*/ 282597 h 1424419"/>
              <a:gd name="connsiteX20-921" fmla="*/ 541533 w 1306267"/>
              <a:gd name="connsiteY20-922" fmla="*/ 38110 h 1424419"/>
              <a:gd name="connsiteX21-923" fmla="*/ 653528 w 1306267"/>
              <a:gd name="connsiteY21-924" fmla="*/ 0 h 1424419"/>
              <a:gd name="connsiteX0-925" fmla="*/ 653528 w 1306267"/>
              <a:gd name="connsiteY0-926" fmla="*/ 0 h 1424419"/>
              <a:gd name="connsiteX1-927" fmla="*/ 757287 w 1306267"/>
              <a:gd name="connsiteY1-928" fmla="*/ 32444 h 1424419"/>
              <a:gd name="connsiteX2-929" fmla="*/ 1206876 w 1306267"/>
              <a:gd name="connsiteY2-930" fmla="*/ 284945 h 1424419"/>
              <a:gd name="connsiteX3-931" fmla="*/ 1237706 w 1306267"/>
              <a:gd name="connsiteY3-932" fmla="*/ 306775 h 1424419"/>
              <a:gd name="connsiteX4-933" fmla="*/ 1301712 w 1306267"/>
              <a:gd name="connsiteY4-934" fmla="*/ 442384 h 1424419"/>
              <a:gd name="connsiteX5-935" fmla="*/ 1303099 w 1306267"/>
              <a:gd name="connsiteY5-936" fmla="*/ 495558 h 1424419"/>
              <a:gd name="connsiteX6-937" fmla="*/ 1303099 w 1306267"/>
              <a:gd name="connsiteY6-938" fmla="*/ 952393 h 1424419"/>
              <a:gd name="connsiteX7-939" fmla="*/ 1305306 w 1306267"/>
              <a:gd name="connsiteY7-940" fmla="*/ 990115 h 1424419"/>
              <a:gd name="connsiteX8-941" fmla="*/ 1255800 w 1306267"/>
              <a:gd name="connsiteY8-942" fmla="*/ 1142552 h 1424419"/>
              <a:gd name="connsiteX9-943" fmla="*/ 1172881 w 1306267"/>
              <a:gd name="connsiteY9-944" fmla="*/ 1179342 h 1424419"/>
              <a:gd name="connsiteX10-945" fmla="*/ 792288 w 1306267"/>
              <a:gd name="connsiteY10-946" fmla="*/ 1385653 h 1424419"/>
              <a:gd name="connsiteX11-947" fmla="*/ 522686 w 1306267"/>
              <a:gd name="connsiteY11-948" fmla="*/ 1384922 h 1424419"/>
              <a:gd name="connsiteX12-949" fmla="*/ 90241 w 1306267"/>
              <a:gd name="connsiteY12-950" fmla="*/ 1150634 h 1424419"/>
              <a:gd name="connsiteX13-951" fmla="*/ 55672 w 1306267"/>
              <a:gd name="connsiteY13-952" fmla="*/ 1124403 h 1424419"/>
              <a:gd name="connsiteX14-953" fmla="*/ 667 w 1306267"/>
              <a:gd name="connsiteY14-954" fmla="*/ 999105 h 1424419"/>
              <a:gd name="connsiteX15-955" fmla="*/ 0 w 1306267"/>
              <a:gd name="connsiteY15-956" fmla="*/ 972364 h 1424419"/>
              <a:gd name="connsiteX16-957" fmla="*/ 2496 w 1306267"/>
              <a:gd name="connsiteY16-958" fmla="*/ 463106 h 1424419"/>
              <a:gd name="connsiteX17-959" fmla="*/ 2458 w 1306267"/>
              <a:gd name="connsiteY17-960" fmla="*/ 429563 h 1424419"/>
              <a:gd name="connsiteX18-961" fmla="*/ 75248 w 1306267"/>
              <a:gd name="connsiteY18-962" fmla="*/ 303202 h 1424419"/>
              <a:gd name="connsiteX19-963" fmla="*/ 106293 w 1306267"/>
              <a:gd name="connsiteY19-964" fmla="*/ 282597 h 1424419"/>
              <a:gd name="connsiteX20-965" fmla="*/ 541533 w 1306267"/>
              <a:gd name="connsiteY20-966" fmla="*/ 38110 h 1424419"/>
              <a:gd name="connsiteX21-967" fmla="*/ 653528 w 1306267"/>
              <a:gd name="connsiteY21-968" fmla="*/ 0 h 1424419"/>
              <a:gd name="connsiteX0-969" fmla="*/ 653528 w 1306267"/>
              <a:gd name="connsiteY0-970" fmla="*/ 0 h 1424419"/>
              <a:gd name="connsiteX1-971" fmla="*/ 757287 w 1306267"/>
              <a:gd name="connsiteY1-972" fmla="*/ 32444 h 1424419"/>
              <a:gd name="connsiteX2-973" fmla="*/ 1206876 w 1306267"/>
              <a:gd name="connsiteY2-974" fmla="*/ 284945 h 1424419"/>
              <a:gd name="connsiteX3-975" fmla="*/ 1237706 w 1306267"/>
              <a:gd name="connsiteY3-976" fmla="*/ 306775 h 1424419"/>
              <a:gd name="connsiteX4-977" fmla="*/ 1301712 w 1306267"/>
              <a:gd name="connsiteY4-978" fmla="*/ 442384 h 1424419"/>
              <a:gd name="connsiteX5-979" fmla="*/ 1303099 w 1306267"/>
              <a:gd name="connsiteY5-980" fmla="*/ 495558 h 1424419"/>
              <a:gd name="connsiteX6-981" fmla="*/ 1303099 w 1306267"/>
              <a:gd name="connsiteY6-982" fmla="*/ 952393 h 1424419"/>
              <a:gd name="connsiteX7-983" fmla="*/ 1305306 w 1306267"/>
              <a:gd name="connsiteY7-984" fmla="*/ 990115 h 1424419"/>
              <a:gd name="connsiteX8-985" fmla="*/ 1255800 w 1306267"/>
              <a:gd name="connsiteY8-986" fmla="*/ 1142552 h 1424419"/>
              <a:gd name="connsiteX9-987" fmla="*/ 1172881 w 1306267"/>
              <a:gd name="connsiteY9-988" fmla="*/ 1179342 h 1424419"/>
              <a:gd name="connsiteX10-989" fmla="*/ 792288 w 1306267"/>
              <a:gd name="connsiteY10-990" fmla="*/ 1385653 h 1424419"/>
              <a:gd name="connsiteX11-991" fmla="*/ 522686 w 1306267"/>
              <a:gd name="connsiteY11-992" fmla="*/ 1384922 h 1424419"/>
              <a:gd name="connsiteX12-993" fmla="*/ 90241 w 1306267"/>
              <a:gd name="connsiteY12-994" fmla="*/ 1150634 h 1424419"/>
              <a:gd name="connsiteX13-995" fmla="*/ 55672 w 1306267"/>
              <a:gd name="connsiteY13-996" fmla="*/ 1124403 h 1424419"/>
              <a:gd name="connsiteX14-997" fmla="*/ 667 w 1306267"/>
              <a:gd name="connsiteY14-998" fmla="*/ 999105 h 1424419"/>
              <a:gd name="connsiteX15-999" fmla="*/ 0 w 1306267"/>
              <a:gd name="connsiteY15-1000" fmla="*/ 972364 h 1424419"/>
              <a:gd name="connsiteX16-1001" fmla="*/ 2496 w 1306267"/>
              <a:gd name="connsiteY16-1002" fmla="*/ 463106 h 1424419"/>
              <a:gd name="connsiteX17-1003" fmla="*/ 2458 w 1306267"/>
              <a:gd name="connsiteY17-1004" fmla="*/ 429563 h 1424419"/>
              <a:gd name="connsiteX18-1005" fmla="*/ 75248 w 1306267"/>
              <a:gd name="connsiteY18-1006" fmla="*/ 303202 h 1424419"/>
              <a:gd name="connsiteX19-1007" fmla="*/ 106293 w 1306267"/>
              <a:gd name="connsiteY19-1008" fmla="*/ 282597 h 1424419"/>
              <a:gd name="connsiteX20-1009" fmla="*/ 541533 w 1306267"/>
              <a:gd name="connsiteY20-1010" fmla="*/ 38110 h 1424419"/>
              <a:gd name="connsiteX21-1011" fmla="*/ 653528 w 1306267"/>
              <a:gd name="connsiteY21-1012" fmla="*/ 0 h 1424419"/>
              <a:gd name="connsiteX0-1013" fmla="*/ 653528 w 1306267"/>
              <a:gd name="connsiteY0-1014" fmla="*/ 0 h 1424419"/>
              <a:gd name="connsiteX1-1015" fmla="*/ 757287 w 1306267"/>
              <a:gd name="connsiteY1-1016" fmla="*/ 32444 h 1424419"/>
              <a:gd name="connsiteX2-1017" fmla="*/ 1206876 w 1306267"/>
              <a:gd name="connsiteY2-1018" fmla="*/ 284945 h 1424419"/>
              <a:gd name="connsiteX3-1019" fmla="*/ 1237706 w 1306267"/>
              <a:gd name="connsiteY3-1020" fmla="*/ 306775 h 1424419"/>
              <a:gd name="connsiteX4-1021" fmla="*/ 1301712 w 1306267"/>
              <a:gd name="connsiteY4-1022" fmla="*/ 442384 h 1424419"/>
              <a:gd name="connsiteX5-1023" fmla="*/ 1303099 w 1306267"/>
              <a:gd name="connsiteY5-1024" fmla="*/ 495558 h 1424419"/>
              <a:gd name="connsiteX6-1025" fmla="*/ 1303099 w 1306267"/>
              <a:gd name="connsiteY6-1026" fmla="*/ 952393 h 1424419"/>
              <a:gd name="connsiteX7-1027" fmla="*/ 1305306 w 1306267"/>
              <a:gd name="connsiteY7-1028" fmla="*/ 990115 h 1424419"/>
              <a:gd name="connsiteX8-1029" fmla="*/ 1255800 w 1306267"/>
              <a:gd name="connsiteY8-1030" fmla="*/ 1142552 h 1424419"/>
              <a:gd name="connsiteX9-1031" fmla="*/ 1172881 w 1306267"/>
              <a:gd name="connsiteY9-1032" fmla="*/ 1179342 h 1424419"/>
              <a:gd name="connsiteX10-1033" fmla="*/ 792288 w 1306267"/>
              <a:gd name="connsiteY10-1034" fmla="*/ 1385653 h 1424419"/>
              <a:gd name="connsiteX11-1035" fmla="*/ 522686 w 1306267"/>
              <a:gd name="connsiteY11-1036" fmla="*/ 1384922 h 1424419"/>
              <a:gd name="connsiteX12-1037" fmla="*/ 90241 w 1306267"/>
              <a:gd name="connsiteY12-1038" fmla="*/ 1150634 h 1424419"/>
              <a:gd name="connsiteX13-1039" fmla="*/ 55672 w 1306267"/>
              <a:gd name="connsiteY13-1040" fmla="*/ 1124403 h 1424419"/>
              <a:gd name="connsiteX14-1041" fmla="*/ 667 w 1306267"/>
              <a:gd name="connsiteY14-1042" fmla="*/ 999105 h 1424419"/>
              <a:gd name="connsiteX15-1043" fmla="*/ 0 w 1306267"/>
              <a:gd name="connsiteY15-1044" fmla="*/ 972364 h 1424419"/>
              <a:gd name="connsiteX16-1045" fmla="*/ 2496 w 1306267"/>
              <a:gd name="connsiteY16-1046" fmla="*/ 463106 h 1424419"/>
              <a:gd name="connsiteX17-1047" fmla="*/ 2458 w 1306267"/>
              <a:gd name="connsiteY17-1048" fmla="*/ 429563 h 1424419"/>
              <a:gd name="connsiteX18-1049" fmla="*/ 75248 w 1306267"/>
              <a:gd name="connsiteY18-1050" fmla="*/ 303202 h 1424419"/>
              <a:gd name="connsiteX19-1051" fmla="*/ 106293 w 1306267"/>
              <a:gd name="connsiteY19-1052" fmla="*/ 282597 h 1424419"/>
              <a:gd name="connsiteX20-1053" fmla="*/ 541533 w 1306267"/>
              <a:gd name="connsiteY20-1054" fmla="*/ 38110 h 1424419"/>
              <a:gd name="connsiteX21-1055" fmla="*/ 653528 w 1306267"/>
              <a:gd name="connsiteY21-1056" fmla="*/ 0 h 1424419"/>
              <a:gd name="connsiteX0-1057" fmla="*/ 653528 w 1306267"/>
              <a:gd name="connsiteY0-1058" fmla="*/ 0 h 1424419"/>
              <a:gd name="connsiteX1-1059" fmla="*/ 757287 w 1306267"/>
              <a:gd name="connsiteY1-1060" fmla="*/ 32444 h 1424419"/>
              <a:gd name="connsiteX2-1061" fmla="*/ 1206876 w 1306267"/>
              <a:gd name="connsiteY2-1062" fmla="*/ 284945 h 1424419"/>
              <a:gd name="connsiteX3-1063" fmla="*/ 1237706 w 1306267"/>
              <a:gd name="connsiteY3-1064" fmla="*/ 306775 h 1424419"/>
              <a:gd name="connsiteX4-1065" fmla="*/ 1301712 w 1306267"/>
              <a:gd name="connsiteY4-1066" fmla="*/ 442384 h 1424419"/>
              <a:gd name="connsiteX5-1067" fmla="*/ 1303099 w 1306267"/>
              <a:gd name="connsiteY5-1068" fmla="*/ 495558 h 1424419"/>
              <a:gd name="connsiteX6-1069" fmla="*/ 1303099 w 1306267"/>
              <a:gd name="connsiteY6-1070" fmla="*/ 952393 h 1424419"/>
              <a:gd name="connsiteX7-1071" fmla="*/ 1305306 w 1306267"/>
              <a:gd name="connsiteY7-1072" fmla="*/ 990115 h 1424419"/>
              <a:gd name="connsiteX8-1073" fmla="*/ 1255800 w 1306267"/>
              <a:gd name="connsiteY8-1074" fmla="*/ 1142552 h 1424419"/>
              <a:gd name="connsiteX9-1075" fmla="*/ 1172881 w 1306267"/>
              <a:gd name="connsiteY9-1076" fmla="*/ 1179342 h 1424419"/>
              <a:gd name="connsiteX10-1077" fmla="*/ 792288 w 1306267"/>
              <a:gd name="connsiteY10-1078" fmla="*/ 1385653 h 1424419"/>
              <a:gd name="connsiteX11-1079" fmla="*/ 522686 w 1306267"/>
              <a:gd name="connsiteY11-1080" fmla="*/ 1384922 h 1424419"/>
              <a:gd name="connsiteX12-1081" fmla="*/ 90241 w 1306267"/>
              <a:gd name="connsiteY12-1082" fmla="*/ 1150634 h 1424419"/>
              <a:gd name="connsiteX13-1083" fmla="*/ 55672 w 1306267"/>
              <a:gd name="connsiteY13-1084" fmla="*/ 1124403 h 1424419"/>
              <a:gd name="connsiteX14-1085" fmla="*/ 667 w 1306267"/>
              <a:gd name="connsiteY14-1086" fmla="*/ 999105 h 1424419"/>
              <a:gd name="connsiteX15-1087" fmla="*/ 0 w 1306267"/>
              <a:gd name="connsiteY15-1088" fmla="*/ 972364 h 1424419"/>
              <a:gd name="connsiteX16-1089" fmla="*/ 2496 w 1306267"/>
              <a:gd name="connsiteY16-1090" fmla="*/ 463106 h 1424419"/>
              <a:gd name="connsiteX17-1091" fmla="*/ 2458 w 1306267"/>
              <a:gd name="connsiteY17-1092" fmla="*/ 429563 h 1424419"/>
              <a:gd name="connsiteX18-1093" fmla="*/ 75248 w 1306267"/>
              <a:gd name="connsiteY18-1094" fmla="*/ 303202 h 1424419"/>
              <a:gd name="connsiteX19-1095" fmla="*/ 106293 w 1306267"/>
              <a:gd name="connsiteY19-1096" fmla="*/ 282597 h 1424419"/>
              <a:gd name="connsiteX20-1097" fmla="*/ 541533 w 1306267"/>
              <a:gd name="connsiteY20-1098" fmla="*/ 38110 h 1424419"/>
              <a:gd name="connsiteX21-1099" fmla="*/ 653528 w 1306267"/>
              <a:gd name="connsiteY21-1100" fmla="*/ 0 h 1424419"/>
              <a:gd name="connsiteX0-1101" fmla="*/ 653528 w 1306267"/>
              <a:gd name="connsiteY0-1102" fmla="*/ 0 h 1424419"/>
              <a:gd name="connsiteX1-1103" fmla="*/ 757287 w 1306267"/>
              <a:gd name="connsiteY1-1104" fmla="*/ 32444 h 1424419"/>
              <a:gd name="connsiteX2-1105" fmla="*/ 1206876 w 1306267"/>
              <a:gd name="connsiteY2-1106" fmla="*/ 284945 h 1424419"/>
              <a:gd name="connsiteX3-1107" fmla="*/ 1237706 w 1306267"/>
              <a:gd name="connsiteY3-1108" fmla="*/ 306775 h 1424419"/>
              <a:gd name="connsiteX4-1109" fmla="*/ 1301712 w 1306267"/>
              <a:gd name="connsiteY4-1110" fmla="*/ 442384 h 1424419"/>
              <a:gd name="connsiteX5-1111" fmla="*/ 1303099 w 1306267"/>
              <a:gd name="connsiteY5-1112" fmla="*/ 495558 h 1424419"/>
              <a:gd name="connsiteX6-1113" fmla="*/ 1303099 w 1306267"/>
              <a:gd name="connsiteY6-1114" fmla="*/ 952393 h 1424419"/>
              <a:gd name="connsiteX7-1115" fmla="*/ 1305306 w 1306267"/>
              <a:gd name="connsiteY7-1116" fmla="*/ 990115 h 1424419"/>
              <a:gd name="connsiteX8-1117" fmla="*/ 1255800 w 1306267"/>
              <a:gd name="connsiteY8-1118" fmla="*/ 1142552 h 1424419"/>
              <a:gd name="connsiteX9-1119" fmla="*/ 1172881 w 1306267"/>
              <a:gd name="connsiteY9-1120" fmla="*/ 1179342 h 1424419"/>
              <a:gd name="connsiteX10-1121" fmla="*/ 792288 w 1306267"/>
              <a:gd name="connsiteY10-1122" fmla="*/ 1385653 h 1424419"/>
              <a:gd name="connsiteX11-1123" fmla="*/ 522686 w 1306267"/>
              <a:gd name="connsiteY11-1124" fmla="*/ 1384922 h 1424419"/>
              <a:gd name="connsiteX12-1125" fmla="*/ 90241 w 1306267"/>
              <a:gd name="connsiteY12-1126" fmla="*/ 1150634 h 1424419"/>
              <a:gd name="connsiteX13-1127" fmla="*/ 48904 w 1306267"/>
              <a:gd name="connsiteY13-1128" fmla="*/ 1124403 h 1424419"/>
              <a:gd name="connsiteX14-1129" fmla="*/ 667 w 1306267"/>
              <a:gd name="connsiteY14-1130" fmla="*/ 999105 h 1424419"/>
              <a:gd name="connsiteX15-1131" fmla="*/ 0 w 1306267"/>
              <a:gd name="connsiteY15-1132" fmla="*/ 972364 h 1424419"/>
              <a:gd name="connsiteX16-1133" fmla="*/ 2496 w 1306267"/>
              <a:gd name="connsiteY16-1134" fmla="*/ 463106 h 1424419"/>
              <a:gd name="connsiteX17-1135" fmla="*/ 2458 w 1306267"/>
              <a:gd name="connsiteY17-1136" fmla="*/ 429563 h 1424419"/>
              <a:gd name="connsiteX18-1137" fmla="*/ 75248 w 1306267"/>
              <a:gd name="connsiteY18-1138" fmla="*/ 303202 h 1424419"/>
              <a:gd name="connsiteX19-1139" fmla="*/ 106293 w 1306267"/>
              <a:gd name="connsiteY19-1140" fmla="*/ 282597 h 1424419"/>
              <a:gd name="connsiteX20-1141" fmla="*/ 541533 w 1306267"/>
              <a:gd name="connsiteY20-1142" fmla="*/ 38110 h 1424419"/>
              <a:gd name="connsiteX21-1143" fmla="*/ 653528 w 1306267"/>
              <a:gd name="connsiteY21-1144" fmla="*/ 0 h 1424419"/>
              <a:gd name="connsiteX0-1145" fmla="*/ 653528 w 1306267"/>
              <a:gd name="connsiteY0-1146" fmla="*/ 0 h 1424419"/>
              <a:gd name="connsiteX1-1147" fmla="*/ 757287 w 1306267"/>
              <a:gd name="connsiteY1-1148" fmla="*/ 32444 h 1424419"/>
              <a:gd name="connsiteX2-1149" fmla="*/ 1206876 w 1306267"/>
              <a:gd name="connsiteY2-1150" fmla="*/ 284945 h 1424419"/>
              <a:gd name="connsiteX3-1151" fmla="*/ 1237706 w 1306267"/>
              <a:gd name="connsiteY3-1152" fmla="*/ 306775 h 1424419"/>
              <a:gd name="connsiteX4-1153" fmla="*/ 1301712 w 1306267"/>
              <a:gd name="connsiteY4-1154" fmla="*/ 442384 h 1424419"/>
              <a:gd name="connsiteX5-1155" fmla="*/ 1303099 w 1306267"/>
              <a:gd name="connsiteY5-1156" fmla="*/ 495558 h 1424419"/>
              <a:gd name="connsiteX6-1157" fmla="*/ 1303099 w 1306267"/>
              <a:gd name="connsiteY6-1158" fmla="*/ 952393 h 1424419"/>
              <a:gd name="connsiteX7-1159" fmla="*/ 1305306 w 1306267"/>
              <a:gd name="connsiteY7-1160" fmla="*/ 990115 h 1424419"/>
              <a:gd name="connsiteX8-1161" fmla="*/ 1255800 w 1306267"/>
              <a:gd name="connsiteY8-1162" fmla="*/ 1142552 h 1424419"/>
              <a:gd name="connsiteX9-1163" fmla="*/ 1172881 w 1306267"/>
              <a:gd name="connsiteY9-1164" fmla="*/ 1179342 h 1424419"/>
              <a:gd name="connsiteX10-1165" fmla="*/ 792288 w 1306267"/>
              <a:gd name="connsiteY10-1166" fmla="*/ 1385653 h 1424419"/>
              <a:gd name="connsiteX11-1167" fmla="*/ 522686 w 1306267"/>
              <a:gd name="connsiteY11-1168" fmla="*/ 1384922 h 1424419"/>
              <a:gd name="connsiteX12-1169" fmla="*/ 90241 w 1306267"/>
              <a:gd name="connsiteY12-1170" fmla="*/ 1150634 h 1424419"/>
              <a:gd name="connsiteX13-1171" fmla="*/ 48904 w 1306267"/>
              <a:gd name="connsiteY13-1172" fmla="*/ 1124403 h 1424419"/>
              <a:gd name="connsiteX14-1173" fmla="*/ 667 w 1306267"/>
              <a:gd name="connsiteY14-1174" fmla="*/ 999105 h 1424419"/>
              <a:gd name="connsiteX15-1175" fmla="*/ 0 w 1306267"/>
              <a:gd name="connsiteY15-1176" fmla="*/ 972364 h 1424419"/>
              <a:gd name="connsiteX16-1177" fmla="*/ 2496 w 1306267"/>
              <a:gd name="connsiteY16-1178" fmla="*/ 463106 h 1424419"/>
              <a:gd name="connsiteX17-1179" fmla="*/ 2458 w 1306267"/>
              <a:gd name="connsiteY17-1180" fmla="*/ 429563 h 1424419"/>
              <a:gd name="connsiteX18-1181" fmla="*/ 75248 w 1306267"/>
              <a:gd name="connsiteY18-1182" fmla="*/ 303202 h 1424419"/>
              <a:gd name="connsiteX19-1183" fmla="*/ 106293 w 1306267"/>
              <a:gd name="connsiteY19-1184" fmla="*/ 282597 h 1424419"/>
              <a:gd name="connsiteX20-1185" fmla="*/ 541533 w 1306267"/>
              <a:gd name="connsiteY20-1186" fmla="*/ 38110 h 1424419"/>
              <a:gd name="connsiteX21-1187" fmla="*/ 653528 w 1306267"/>
              <a:gd name="connsiteY21-1188" fmla="*/ 0 h 1424419"/>
              <a:gd name="connsiteX0-1189" fmla="*/ 653528 w 1306267"/>
              <a:gd name="connsiteY0-1190" fmla="*/ 0 h 1424419"/>
              <a:gd name="connsiteX1-1191" fmla="*/ 757287 w 1306267"/>
              <a:gd name="connsiteY1-1192" fmla="*/ 32444 h 1424419"/>
              <a:gd name="connsiteX2-1193" fmla="*/ 1206876 w 1306267"/>
              <a:gd name="connsiteY2-1194" fmla="*/ 284945 h 1424419"/>
              <a:gd name="connsiteX3-1195" fmla="*/ 1237706 w 1306267"/>
              <a:gd name="connsiteY3-1196" fmla="*/ 306775 h 1424419"/>
              <a:gd name="connsiteX4-1197" fmla="*/ 1301712 w 1306267"/>
              <a:gd name="connsiteY4-1198" fmla="*/ 442384 h 1424419"/>
              <a:gd name="connsiteX5-1199" fmla="*/ 1303099 w 1306267"/>
              <a:gd name="connsiteY5-1200" fmla="*/ 495558 h 1424419"/>
              <a:gd name="connsiteX6-1201" fmla="*/ 1303099 w 1306267"/>
              <a:gd name="connsiteY6-1202" fmla="*/ 952393 h 1424419"/>
              <a:gd name="connsiteX7-1203" fmla="*/ 1305306 w 1306267"/>
              <a:gd name="connsiteY7-1204" fmla="*/ 990115 h 1424419"/>
              <a:gd name="connsiteX8-1205" fmla="*/ 1255800 w 1306267"/>
              <a:gd name="connsiteY8-1206" fmla="*/ 1142552 h 1424419"/>
              <a:gd name="connsiteX9-1207" fmla="*/ 1172881 w 1306267"/>
              <a:gd name="connsiteY9-1208" fmla="*/ 1179342 h 1424419"/>
              <a:gd name="connsiteX10-1209" fmla="*/ 792288 w 1306267"/>
              <a:gd name="connsiteY10-1210" fmla="*/ 1385653 h 1424419"/>
              <a:gd name="connsiteX11-1211" fmla="*/ 522686 w 1306267"/>
              <a:gd name="connsiteY11-1212" fmla="*/ 1384922 h 1424419"/>
              <a:gd name="connsiteX12-1213" fmla="*/ 90241 w 1306267"/>
              <a:gd name="connsiteY12-1214" fmla="*/ 1150634 h 1424419"/>
              <a:gd name="connsiteX13-1215" fmla="*/ 48904 w 1306267"/>
              <a:gd name="connsiteY13-1216" fmla="*/ 1124403 h 1424419"/>
              <a:gd name="connsiteX14-1217" fmla="*/ 667 w 1306267"/>
              <a:gd name="connsiteY14-1218" fmla="*/ 999105 h 1424419"/>
              <a:gd name="connsiteX15-1219" fmla="*/ 0 w 1306267"/>
              <a:gd name="connsiteY15-1220" fmla="*/ 972364 h 1424419"/>
              <a:gd name="connsiteX16-1221" fmla="*/ 2496 w 1306267"/>
              <a:gd name="connsiteY16-1222" fmla="*/ 463106 h 1424419"/>
              <a:gd name="connsiteX17-1223" fmla="*/ 2458 w 1306267"/>
              <a:gd name="connsiteY17-1224" fmla="*/ 429563 h 1424419"/>
              <a:gd name="connsiteX18-1225" fmla="*/ 75248 w 1306267"/>
              <a:gd name="connsiteY18-1226" fmla="*/ 303202 h 1424419"/>
              <a:gd name="connsiteX19-1227" fmla="*/ 106293 w 1306267"/>
              <a:gd name="connsiteY19-1228" fmla="*/ 282597 h 1424419"/>
              <a:gd name="connsiteX20-1229" fmla="*/ 541533 w 1306267"/>
              <a:gd name="connsiteY20-1230" fmla="*/ 38110 h 1424419"/>
              <a:gd name="connsiteX21-1231" fmla="*/ 653528 w 1306267"/>
              <a:gd name="connsiteY21-1232" fmla="*/ 0 h 1424419"/>
              <a:gd name="connsiteX0-1233" fmla="*/ 653528 w 1306267"/>
              <a:gd name="connsiteY0-1234" fmla="*/ 0 h 1424419"/>
              <a:gd name="connsiteX1-1235" fmla="*/ 757287 w 1306267"/>
              <a:gd name="connsiteY1-1236" fmla="*/ 32444 h 1424419"/>
              <a:gd name="connsiteX2-1237" fmla="*/ 1206876 w 1306267"/>
              <a:gd name="connsiteY2-1238" fmla="*/ 284945 h 1424419"/>
              <a:gd name="connsiteX3-1239" fmla="*/ 1237706 w 1306267"/>
              <a:gd name="connsiteY3-1240" fmla="*/ 306775 h 1424419"/>
              <a:gd name="connsiteX4-1241" fmla="*/ 1301712 w 1306267"/>
              <a:gd name="connsiteY4-1242" fmla="*/ 442384 h 1424419"/>
              <a:gd name="connsiteX5-1243" fmla="*/ 1303099 w 1306267"/>
              <a:gd name="connsiteY5-1244" fmla="*/ 495558 h 1424419"/>
              <a:gd name="connsiteX6-1245" fmla="*/ 1303099 w 1306267"/>
              <a:gd name="connsiteY6-1246" fmla="*/ 952393 h 1424419"/>
              <a:gd name="connsiteX7-1247" fmla="*/ 1305306 w 1306267"/>
              <a:gd name="connsiteY7-1248" fmla="*/ 990115 h 1424419"/>
              <a:gd name="connsiteX8-1249" fmla="*/ 1255800 w 1306267"/>
              <a:gd name="connsiteY8-1250" fmla="*/ 1142552 h 1424419"/>
              <a:gd name="connsiteX9-1251" fmla="*/ 1172881 w 1306267"/>
              <a:gd name="connsiteY9-1252" fmla="*/ 1179342 h 1424419"/>
              <a:gd name="connsiteX10-1253" fmla="*/ 792288 w 1306267"/>
              <a:gd name="connsiteY10-1254" fmla="*/ 1385653 h 1424419"/>
              <a:gd name="connsiteX11-1255" fmla="*/ 522686 w 1306267"/>
              <a:gd name="connsiteY11-1256" fmla="*/ 1384922 h 1424419"/>
              <a:gd name="connsiteX12-1257" fmla="*/ 90241 w 1306267"/>
              <a:gd name="connsiteY12-1258" fmla="*/ 1150634 h 1424419"/>
              <a:gd name="connsiteX13-1259" fmla="*/ 48904 w 1306267"/>
              <a:gd name="connsiteY13-1260" fmla="*/ 1124403 h 1424419"/>
              <a:gd name="connsiteX14-1261" fmla="*/ 667 w 1306267"/>
              <a:gd name="connsiteY14-1262" fmla="*/ 999105 h 1424419"/>
              <a:gd name="connsiteX15-1263" fmla="*/ 0 w 1306267"/>
              <a:gd name="connsiteY15-1264" fmla="*/ 972364 h 1424419"/>
              <a:gd name="connsiteX16-1265" fmla="*/ 2496 w 1306267"/>
              <a:gd name="connsiteY16-1266" fmla="*/ 463106 h 1424419"/>
              <a:gd name="connsiteX17-1267" fmla="*/ 2458 w 1306267"/>
              <a:gd name="connsiteY17-1268" fmla="*/ 429563 h 1424419"/>
              <a:gd name="connsiteX18-1269" fmla="*/ 75248 w 1306267"/>
              <a:gd name="connsiteY18-1270" fmla="*/ 303202 h 1424419"/>
              <a:gd name="connsiteX19-1271" fmla="*/ 106293 w 1306267"/>
              <a:gd name="connsiteY19-1272" fmla="*/ 282597 h 1424419"/>
              <a:gd name="connsiteX20-1273" fmla="*/ 541533 w 1306267"/>
              <a:gd name="connsiteY20-1274" fmla="*/ 38110 h 1424419"/>
              <a:gd name="connsiteX21-1275" fmla="*/ 653528 w 1306267"/>
              <a:gd name="connsiteY21-1276" fmla="*/ 0 h 1424419"/>
              <a:gd name="connsiteX0-1277" fmla="*/ 653528 w 1306267"/>
              <a:gd name="connsiteY0-1278" fmla="*/ 0 h 1424419"/>
              <a:gd name="connsiteX1-1279" fmla="*/ 757287 w 1306267"/>
              <a:gd name="connsiteY1-1280" fmla="*/ 32444 h 1424419"/>
              <a:gd name="connsiteX2-1281" fmla="*/ 1206876 w 1306267"/>
              <a:gd name="connsiteY2-1282" fmla="*/ 284945 h 1424419"/>
              <a:gd name="connsiteX3-1283" fmla="*/ 1237706 w 1306267"/>
              <a:gd name="connsiteY3-1284" fmla="*/ 306775 h 1424419"/>
              <a:gd name="connsiteX4-1285" fmla="*/ 1301712 w 1306267"/>
              <a:gd name="connsiteY4-1286" fmla="*/ 442384 h 1424419"/>
              <a:gd name="connsiteX5-1287" fmla="*/ 1303099 w 1306267"/>
              <a:gd name="connsiteY5-1288" fmla="*/ 495558 h 1424419"/>
              <a:gd name="connsiteX6-1289" fmla="*/ 1303099 w 1306267"/>
              <a:gd name="connsiteY6-1290" fmla="*/ 952393 h 1424419"/>
              <a:gd name="connsiteX7-1291" fmla="*/ 1305306 w 1306267"/>
              <a:gd name="connsiteY7-1292" fmla="*/ 990115 h 1424419"/>
              <a:gd name="connsiteX8-1293" fmla="*/ 1255800 w 1306267"/>
              <a:gd name="connsiteY8-1294" fmla="*/ 1142552 h 1424419"/>
              <a:gd name="connsiteX9-1295" fmla="*/ 1172881 w 1306267"/>
              <a:gd name="connsiteY9-1296" fmla="*/ 1179342 h 1424419"/>
              <a:gd name="connsiteX10-1297" fmla="*/ 792288 w 1306267"/>
              <a:gd name="connsiteY10-1298" fmla="*/ 1385653 h 1424419"/>
              <a:gd name="connsiteX11-1299" fmla="*/ 522686 w 1306267"/>
              <a:gd name="connsiteY11-1300" fmla="*/ 1384922 h 1424419"/>
              <a:gd name="connsiteX12-1301" fmla="*/ 97009 w 1306267"/>
              <a:gd name="connsiteY12-1302" fmla="*/ 1161462 h 1424419"/>
              <a:gd name="connsiteX13-1303" fmla="*/ 48904 w 1306267"/>
              <a:gd name="connsiteY13-1304" fmla="*/ 1124403 h 1424419"/>
              <a:gd name="connsiteX14-1305" fmla="*/ 667 w 1306267"/>
              <a:gd name="connsiteY14-1306" fmla="*/ 999105 h 1424419"/>
              <a:gd name="connsiteX15-1307" fmla="*/ 0 w 1306267"/>
              <a:gd name="connsiteY15-1308" fmla="*/ 972364 h 1424419"/>
              <a:gd name="connsiteX16-1309" fmla="*/ 2496 w 1306267"/>
              <a:gd name="connsiteY16-1310" fmla="*/ 463106 h 1424419"/>
              <a:gd name="connsiteX17-1311" fmla="*/ 2458 w 1306267"/>
              <a:gd name="connsiteY17-1312" fmla="*/ 429563 h 1424419"/>
              <a:gd name="connsiteX18-1313" fmla="*/ 75248 w 1306267"/>
              <a:gd name="connsiteY18-1314" fmla="*/ 303202 h 1424419"/>
              <a:gd name="connsiteX19-1315" fmla="*/ 106293 w 1306267"/>
              <a:gd name="connsiteY19-1316" fmla="*/ 282597 h 1424419"/>
              <a:gd name="connsiteX20-1317" fmla="*/ 541533 w 1306267"/>
              <a:gd name="connsiteY20-1318" fmla="*/ 38110 h 1424419"/>
              <a:gd name="connsiteX21-1319" fmla="*/ 653528 w 1306267"/>
              <a:gd name="connsiteY21-1320" fmla="*/ 0 h 1424419"/>
              <a:gd name="connsiteX0-1321" fmla="*/ 653528 w 1306267"/>
              <a:gd name="connsiteY0-1322" fmla="*/ 0 h 1424419"/>
              <a:gd name="connsiteX1-1323" fmla="*/ 757287 w 1306267"/>
              <a:gd name="connsiteY1-1324" fmla="*/ 32444 h 1424419"/>
              <a:gd name="connsiteX2-1325" fmla="*/ 1206876 w 1306267"/>
              <a:gd name="connsiteY2-1326" fmla="*/ 284945 h 1424419"/>
              <a:gd name="connsiteX3-1327" fmla="*/ 1237706 w 1306267"/>
              <a:gd name="connsiteY3-1328" fmla="*/ 306775 h 1424419"/>
              <a:gd name="connsiteX4-1329" fmla="*/ 1301712 w 1306267"/>
              <a:gd name="connsiteY4-1330" fmla="*/ 442384 h 1424419"/>
              <a:gd name="connsiteX5-1331" fmla="*/ 1303099 w 1306267"/>
              <a:gd name="connsiteY5-1332" fmla="*/ 495558 h 1424419"/>
              <a:gd name="connsiteX6-1333" fmla="*/ 1303099 w 1306267"/>
              <a:gd name="connsiteY6-1334" fmla="*/ 952393 h 1424419"/>
              <a:gd name="connsiteX7-1335" fmla="*/ 1305306 w 1306267"/>
              <a:gd name="connsiteY7-1336" fmla="*/ 990115 h 1424419"/>
              <a:gd name="connsiteX8-1337" fmla="*/ 1255800 w 1306267"/>
              <a:gd name="connsiteY8-1338" fmla="*/ 1142552 h 1424419"/>
              <a:gd name="connsiteX9-1339" fmla="*/ 1172881 w 1306267"/>
              <a:gd name="connsiteY9-1340" fmla="*/ 1179342 h 1424419"/>
              <a:gd name="connsiteX10-1341" fmla="*/ 792288 w 1306267"/>
              <a:gd name="connsiteY10-1342" fmla="*/ 1385653 h 1424419"/>
              <a:gd name="connsiteX11-1343" fmla="*/ 522686 w 1306267"/>
              <a:gd name="connsiteY11-1344" fmla="*/ 1384922 h 1424419"/>
              <a:gd name="connsiteX12-1345" fmla="*/ 97009 w 1306267"/>
              <a:gd name="connsiteY12-1346" fmla="*/ 1161462 h 1424419"/>
              <a:gd name="connsiteX13-1347" fmla="*/ 48904 w 1306267"/>
              <a:gd name="connsiteY13-1348" fmla="*/ 1124403 h 1424419"/>
              <a:gd name="connsiteX14-1349" fmla="*/ 667 w 1306267"/>
              <a:gd name="connsiteY14-1350" fmla="*/ 999105 h 1424419"/>
              <a:gd name="connsiteX15-1351" fmla="*/ 0 w 1306267"/>
              <a:gd name="connsiteY15-1352" fmla="*/ 972364 h 1424419"/>
              <a:gd name="connsiteX16-1353" fmla="*/ 2496 w 1306267"/>
              <a:gd name="connsiteY16-1354" fmla="*/ 463106 h 1424419"/>
              <a:gd name="connsiteX17-1355" fmla="*/ 2458 w 1306267"/>
              <a:gd name="connsiteY17-1356" fmla="*/ 429563 h 1424419"/>
              <a:gd name="connsiteX18-1357" fmla="*/ 75248 w 1306267"/>
              <a:gd name="connsiteY18-1358" fmla="*/ 303202 h 1424419"/>
              <a:gd name="connsiteX19-1359" fmla="*/ 106293 w 1306267"/>
              <a:gd name="connsiteY19-1360" fmla="*/ 282597 h 1424419"/>
              <a:gd name="connsiteX20-1361" fmla="*/ 541533 w 1306267"/>
              <a:gd name="connsiteY20-1362" fmla="*/ 38110 h 1424419"/>
              <a:gd name="connsiteX21-1363" fmla="*/ 653528 w 1306267"/>
              <a:gd name="connsiteY21-1364" fmla="*/ 0 h 1424419"/>
              <a:gd name="connsiteX0-1365" fmla="*/ 653528 w 1306267"/>
              <a:gd name="connsiteY0-1366" fmla="*/ 0 h 1424419"/>
              <a:gd name="connsiteX1-1367" fmla="*/ 757287 w 1306267"/>
              <a:gd name="connsiteY1-1368" fmla="*/ 32444 h 1424419"/>
              <a:gd name="connsiteX2-1369" fmla="*/ 1206876 w 1306267"/>
              <a:gd name="connsiteY2-1370" fmla="*/ 284945 h 1424419"/>
              <a:gd name="connsiteX3-1371" fmla="*/ 1237706 w 1306267"/>
              <a:gd name="connsiteY3-1372" fmla="*/ 306775 h 1424419"/>
              <a:gd name="connsiteX4-1373" fmla="*/ 1301712 w 1306267"/>
              <a:gd name="connsiteY4-1374" fmla="*/ 442384 h 1424419"/>
              <a:gd name="connsiteX5-1375" fmla="*/ 1303099 w 1306267"/>
              <a:gd name="connsiteY5-1376" fmla="*/ 495558 h 1424419"/>
              <a:gd name="connsiteX6-1377" fmla="*/ 1303099 w 1306267"/>
              <a:gd name="connsiteY6-1378" fmla="*/ 952393 h 1424419"/>
              <a:gd name="connsiteX7-1379" fmla="*/ 1305306 w 1306267"/>
              <a:gd name="connsiteY7-1380" fmla="*/ 990115 h 1424419"/>
              <a:gd name="connsiteX8-1381" fmla="*/ 1255800 w 1306267"/>
              <a:gd name="connsiteY8-1382" fmla="*/ 1142552 h 1424419"/>
              <a:gd name="connsiteX9-1383" fmla="*/ 1172881 w 1306267"/>
              <a:gd name="connsiteY9-1384" fmla="*/ 1179342 h 1424419"/>
              <a:gd name="connsiteX10-1385" fmla="*/ 792288 w 1306267"/>
              <a:gd name="connsiteY10-1386" fmla="*/ 1385653 h 1424419"/>
              <a:gd name="connsiteX11-1387" fmla="*/ 522686 w 1306267"/>
              <a:gd name="connsiteY11-1388" fmla="*/ 1384922 h 1424419"/>
              <a:gd name="connsiteX12-1389" fmla="*/ 97009 w 1306267"/>
              <a:gd name="connsiteY12-1390" fmla="*/ 1161462 h 1424419"/>
              <a:gd name="connsiteX13-1391" fmla="*/ 44843 w 1306267"/>
              <a:gd name="connsiteY13-1392" fmla="*/ 1118989 h 1424419"/>
              <a:gd name="connsiteX14-1393" fmla="*/ 667 w 1306267"/>
              <a:gd name="connsiteY14-1394" fmla="*/ 999105 h 1424419"/>
              <a:gd name="connsiteX15-1395" fmla="*/ 0 w 1306267"/>
              <a:gd name="connsiteY15-1396" fmla="*/ 972364 h 1424419"/>
              <a:gd name="connsiteX16-1397" fmla="*/ 2496 w 1306267"/>
              <a:gd name="connsiteY16-1398" fmla="*/ 463106 h 1424419"/>
              <a:gd name="connsiteX17-1399" fmla="*/ 2458 w 1306267"/>
              <a:gd name="connsiteY17-1400" fmla="*/ 429563 h 1424419"/>
              <a:gd name="connsiteX18-1401" fmla="*/ 75248 w 1306267"/>
              <a:gd name="connsiteY18-1402" fmla="*/ 303202 h 1424419"/>
              <a:gd name="connsiteX19-1403" fmla="*/ 106293 w 1306267"/>
              <a:gd name="connsiteY19-1404" fmla="*/ 282597 h 1424419"/>
              <a:gd name="connsiteX20-1405" fmla="*/ 541533 w 1306267"/>
              <a:gd name="connsiteY20-1406" fmla="*/ 38110 h 1424419"/>
              <a:gd name="connsiteX21-1407" fmla="*/ 653528 w 1306267"/>
              <a:gd name="connsiteY21-1408" fmla="*/ 0 h 1424419"/>
              <a:gd name="connsiteX0-1409" fmla="*/ 653528 w 1306267"/>
              <a:gd name="connsiteY0-1410" fmla="*/ 0 h 1424419"/>
              <a:gd name="connsiteX1-1411" fmla="*/ 757287 w 1306267"/>
              <a:gd name="connsiteY1-1412" fmla="*/ 32444 h 1424419"/>
              <a:gd name="connsiteX2-1413" fmla="*/ 1206876 w 1306267"/>
              <a:gd name="connsiteY2-1414" fmla="*/ 284945 h 1424419"/>
              <a:gd name="connsiteX3-1415" fmla="*/ 1237706 w 1306267"/>
              <a:gd name="connsiteY3-1416" fmla="*/ 306775 h 1424419"/>
              <a:gd name="connsiteX4-1417" fmla="*/ 1301712 w 1306267"/>
              <a:gd name="connsiteY4-1418" fmla="*/ 442384 h 1424419"/>
              <a:gd name="connsiteX5-1419" fmla="*/ 1303099 w 1306267"/>
              <a:gd name="connsiteY5-1420" fmla="*/ 495558 h 1424419"/>
              <a:gd name="connsiteX6-1421" fmla="*/ 1303099 w 1306267"/>
              <a:gd name="connsiteY6-1422" fmla="*/ 952393 h 1424419"/>
              <a:gd name="connsiteX7-1423" fmla="*/ 1305306 w 1306267"/>
              <a:gd name="connsiteY7-1424" fmla="*/ 990115 h 1424419"/>
              <a:gd name="connsiteX8-1425" fmla="*/ 1255800 w 1306267"/>
              <a:gd name="connsiteY8-1426" fmla="*/ 1142552 h 1424419"/>
              <a:gd name="connsiteX9-1427" fmla="*/ 1172881 w 1306267"/>
              <a:gd name="connsiteY9-1428" fmla="*/ 1179342 h 1424419"/>
              <a:gd name="connsiteX10-1429" fmla="*/ 792288 w 1306267"/>
              <a:gd name="connsiteY10-1430" fmla="*/ 1385653 h 1424419"/>
              <a:gd name="connsiteX11-1431" fmla="*/ 522686 w 1306267"/>
              <a:gd name="connsiteY11-1432" fmla="*/ 1384922 h 1424419"/>
              <a:gd name="connsiteX12-1433" fmla="*/ 97009 w 1306267"/>
              <a:gd name="connsiteY12-1434" fmla="*/ 1161462 h 1424419"/>
              <a:gd name="connsiteX13-1435" fmla="*/ 44843 w 1306267"/>
              <a:gd name="connsiteY13-1436" fmla="*/ 1118989 h 1424419"/>
              <a:gd name="connsiteX14-1437" fmla="*/ 667 w 1306267"/>
              <a:gd name="connsiteY14-1438" fmla="*/ 999105 h 1424419"/>
              <a:gd name="connsiteX15-1439" fmla="*/ 0 w 1306267"/>
              <a:gd name="connsiteY15-1440" fmla="*/ 972364 h 1424419"/>
              <a:gd name="connsiteX16-1441" fmla="*/ 2496 w 1306267"/>
              <a:gd name="connsiteY16-1442" fmla="*/ 463106 h 1424419"/>
              <a:gd name="connsiteX17-1443" fmla="*/ 2458 w 1306267"/>
              <a:gd name="connsiteY17-1444" fmla="*/ 429563 h 1424419"/>
              <a:gd name="connsiteX18-1445" fmla="*/ 75248 w 1306267"/>
              <a:gd name="connsiteY18-1446" fmla="*/ 303202 h 1424419"/>
              <a:gd name="connsiteX19-1447" fmla="*/ 106293 w 1306267"/>
              <a:gd name="connsiteY19-1448" fmla="*/ 282597 h 1424419"/>
              <a:gd name="connsiteX20-1449" fmla="*/ 541533 w 1306267"/>
              <a:gd name="connsiteY20-1450" fmla="*/ 38110 h 1424419"/>
              <a:gd name="connsiteX21-1451" fmla="*/ 653528 w 1306267"/>
              <a:gd name="connsiteY21-1452" fmla="*/ 0 h 1424419"/>
              <a:gd name="connsiteX0-1453" fmla="*/ 653528 w 1306267"/>
              <a:gd name="connsiteY0-1454" fmla="*/ 0 h 1424419"/>
              <a:gd name="connsiteX1-1455" fmla="*/ 757287 w 1306267"/>
              <a:gd name="connsiteY1-1456" fmla="*/ 32444 h 1424419"/>
              <a:gd name="connsiteX2-1457" fmla="*/ 1206876 w 1306267"/>
              <a:gd name="connsiteY2-1458" fmla="*/ 284945 h 1424419"/>
              <a:gd name="connsiteX3-1459" fmla="*/ 1237706 w 1306267"/>
              <a:gd name="connsiteY3-1460" fmla="*/ 306775 h 1424419"/>
              <a:gd name="connsiteX4-1461" fmla="*/ 1301712 w 1306267"/>
              <a:gd name="connsiteY4-1462" fmla="*/ 442384 h 1424419"/>
              <a:gd name="connsiteX5-1463" fmla="*/ 1303099 w 1306267"/>
              <a:gd name="connsiteY5-1464" fmla="*/ 495558 h 1424419"/>
              <a:gd name="connsiteX6-1465" fmla="*/ 1303099 w 1306267"/>
              <a:gd name="connsiteY6-1466" fmla="*/ 952393 h 1424419"/>
              <a:gd name="connsiteX7-1467" fmla="*/ 1305306 w 1306267"/>
              <a:gd name="connsiteY7-1468" fmla="*/ 990115 h 1424419"/>
              <a:gd name="connsiteX8-1469" fmla="*/ 1255800 w 1306267"/>
              <a:gd name="connsiteY8-1470" fmla="*/ 1142552 h 1424419"/>
              <a:gd name="connsiteX9-1471" fmla="*/ 1172881 w 1306267"/>
              <a:gd name="connsiteY9-1472" fmla="*/ 1179342 h 1424419"/>
              <a:gd name="connsiteX10-1473" fmla="*/ 792288 w 1306267"/>
              <a:gd name="connsiteY10-1474" fmla="*/ 1385653 h 1424419"/>
              <a:gd name="connsiteX11-1475" fmla="*/ 522686 w 1306267"/>
              <a:gd name="connsiteY11-1476" fmla="*/ 1384922 h 1424419"/>
              <a:gd name="connsiteX12-1477" fmla="*/ 97009 w 1306267"/>
              <a:gd name="connsiteY12-1478" fmla="*/ 1161462 h 1424419"/>
              <a:gd name="connsiteX13-1479" fmla="*/ 44843 w 1306267"/>
              <a:gd name="connsiteY13-1480" fmla="*/ 1118989 h 1424419"/>
              <a:gd name="connsiteX14-1481" fmla="*/ 667 w 1306267"/>
              <a:gd name="connsiteY14-1482" fmla="*/ 999105 h 1424419"/>
              <a:gd name="connsiteX15-1483" fmla="*/ 0 w 1306267"/>
              <a:gd name="connsiteY15-1484" fmla="*/ 972364 h 1424419"/>
              <a:gd name="connsiteX16-1485" fmla="*/ 2496 w 1306267"/>
              <a:gd name="connsiteY16-1486" fmla="*/ 463106 h 1424419"/>
              <a:gd name="connsiteX17-1487" fmla="*/ 2458 w 1306267"/>
              <a:gd name="connsiteY17-1488" fmla="*/ 429563 h 1424419"/>
              <a:gd name="connsiteX18-1489" fmla="*/ 75248 w 1306267"/>
              <a:gd name="connsiteY18-1490" fmla="*/ 303202 h 1424419"/>
              <a:gd name="connsiteX19-1491" fmla="*/ 106293 w 1306267"/>
              <a:gd name="connsiteY19-1492" fmla="*/ 282597 h 1424419"/>
              <a:gd name="connsiteX20-1493" fmla="*/ 541533 w 1306267"/>
              <a:gd name="connsiteY20-1494" fmla="*/ 38110 h 1424419"/>
              <a:gd name="connsiteX21-1495" fmla="*/ 653528 w 1306267"/>
              <a:gd name="connsiteY21-1496" fmla="*/ 0 h 1424419"/>
              <a:gd name="connsiteX0-1497" fmla="*/ 653528 w 1306267"/>
              <a:gd name="connsiteY0-1498" fmla="*/ 0 h 1424419"/>
              <a:gd name="connsiteX1-1499" fmla="*/ 757287 w 1306267"/>
              <a:gd name="connsiteY1-1500" fmla="*/ 32444 h 1424419"/>
              <a:gd name="connsiteX2-1501" fmla="*/ 1206876 w 1306267"/>
              <a:gd name="connsiteY2-1502" fmla="*/ 284945 h 1424419"/>
              <a:gd name="connsiteX3-1503" fmla="*/ 1237706 w 1306267"/>
              <a:gd name="connsiteY3-1504" fmla="*/ 306775 h 1424419"/>
              <a:gd name="connsiteX4-1505" fmla="*/ 1301712 w 1306267"/>
              <a:gd name="connsiteY4-1506" fmla="*/ 442384 h 1424419"/>
              <a:gd name="connsiteX5-1507" fmla="*/ 1303099 w 1306267"/>
              <a:gd name="connsiteY5-1508" fmla="*/ 495558 h 1424419"/>
              <a:gd name="connsiteX6-1509" fmla="*/ 1303099 w 1306267"/>
              <a:gd name="connsiteY6-1510" fmla="*/ 952393 h 1424419"/>
              <a:gd name="connsiteX7-1511" fmla="*/ 1305306 w 1306267"/>
              <a:gd name="connsiteY7-1512" fmla="*/ 990115 h 1424419"/>
              <a:gd name="connsiteX8-1513" fmla="*/ 1255800 w 1306267"/>
              <a:gd name="connsiteY8-1514" fmla="*/ 1142552 h 1424419"/>
              <a:gd name="connsiteX9-1515" fmla="*/ 1172881 w 1306267"/>
              <a:gd name="connsiteY9-1516" fmla="*/ 1179342 h 1424419"/>
              <a:gd name="connsiteX10-1517" fmla="*/ 792288 w 1306267"/>
              <a:gd name="connsiteY10-1518" fmla="*/ 1385653 h 1424419"/>
              <a:gd name="connsiteX11-1519" fmla="*/ 522686 w 1306267"/>
              <a:gd name="connsiteY11-1520" fmla="*/ 1384922 h 1424419"/>
              <a:gd name="connsiteX12-1521" fmla="*/ 94302 w 1306267"/>
              <a:gd name="connsiteY12-1522" fmla="*/ 1158755 h 1424419"/>
              <a:gd name="connsiteX13-1523" fmla="*/ 44843 w 1306267"/>
              <a:gd name="connsiteY13-1524" fmla="*/ 1118989 h 1424419"/>
              <a:gd name="connsiteX14-1525" fmla="*/ 667 w 1306267"/>
              <a:gd name="connsiteY14-1526" fmla="*/ 999105 h 1424419"/>
              <a:gd name="connsiteX15-1527" fmla="*/ 0 w 1306267"/>
              <a:gd name="connsiteY15-1528" fmla="*/ 972364 h 1424419"/>
              <a:gd name="connsiteX16-1529" fmla="*/ 2496 w 1306267"/>
              <a:gd name="connsiteY16-1530" fmla="*/ 463106 h 1424419"/>
              <a:gd name="connsiteX17-1531" fmla="*/ 2458 w 1306267"/>
              <a:gd name="connsiteY17-1532" fmla="*/ 429563 h 1424419"/>
              <a:gd name="connsiteX18-1533" fmla="*/ 75248 w 1306267"/>
              <a:gd name="connsiteY18-1534" fmla="*/ 303202 h 1424419"/>
              <a:gd name="connsiteX19-1535" fmla="*/ 106293 w 1306267"/>
              <a:gd name="connsiteY19-1536" fmla="*/ 282597 h 1424419"/>
              <a:gd name="connsiteX20-1537" fmla="*/ 541533 w 1306267"/>
              <a:gd name="connsiteY20-1538" fmla="*/ 38110 h 1424419"/>
              <a:gd name="connsiteX21-1539" fmla="*/ 653528 w 1306267"/>
              <a:gd name="connsiteY21-1540" fmla="*/ 0 h 1424419"/>
              <a:gd name="connsiteX0-1541" fmla="*/ 653528 w 1306267"/>
              <a:gd name="connsiteY0-1542" fmla="*/ 0 h 1424419"/>
              <a:gd name="connsiteX1-1543" fmla="*/ 757287 w 1306267"/>
              <a:gd name="connsiteY1-1544" fmla="*/ 32444 h 1424419"/>
              <a:gd name="connsiteX2-1545" fmla="*/ 1206876 w 1306267"/>
              <a:gd name="connsiteY2-1546" fmla="*/ 284945 h 1424419"/>
              <a:gd name="connsiteX3-1547" fmla="*/ 1237706 w 1306267"/>
              <a:gd name="connsiteY3-1548" fmla="*/ 306775 h 1424419"/>
              <a:gd name="connsiteX4-1549" fmla="*/ 1301712 w 1306267"/>
              <a:gd name="connsiteY4-1550" fmla="*/ 442384 h 1424419"/>
              <a:gd name="connsiteX5-1551" fmla="*/ 1303099 w 1306267"/>
              <a:gd name="connsiteY5-1552" fmla="*/ 495558 h 1424419"/>
              <a:gd name="connsiteX6-1553" fmla="*/ 1303099 w 1306267"/>
              <a:gd name="connsiteY6-1554" fmla="*/ 952393 h 1424419"/>
              <a:gd name="connsiteX7-1555" fmla="*/ 1305306 w 1306267"/>
              <a:gd name="connsiteY7-1556" fmla="*/ 990115 h 1424419"/>
              <a:gd name="connsiteX8-1557" fmla="*/ 1255800 w 1306267"/>
              <a:gd name="connsiteY8-1558" fmla="*/ 1142552 h 1424419"/>
              <a:gd name="connsiteX9-1559" fmla="*/ 1172881 w 1306267"/>
              <a:gd name="connsiteY9-1560" fmla="*/ 1179342 h 1424419"/>
              <a:gd name="connsiteX10-1561" fmla="*/ 792288 w 1306267"/>
              <a:gd name="connsiteY10-1562" fmla="*/ 1385653 h 1424419"/>
              <a:gd name="connsiteX11-1563" fmla="*/ 522686 w 1306267"/>
              <a:gd name="connsiteY11-1564" fmla="*/ 1384922 h 1424419"/>
              <a:gd name="connsiteX12-1565" fmla="*/ 94302 w 1306267"/>
              <a:gd name="connsiteY12-1566" fmla="*/ 1158755 h 1424419"/>
              <a:gd name="connsiteX13-1567" fmla="*/ 39429 w 1306267"/>
              <a:gd name="connsiteY13-1568" fmla="*/ 1117635 h 1424419"/>
              <a:gd name="connsiteX14-1569" fmla="*/ 667 w 1306267"/>
              <a:gd name="connsiteY14-1570" fmla="*/ 999105 h 1424419"/>
              <a:gd name="connsiteX15-1571" fmla="*/ 0 w 1306267"/>
              <a:gd name="connsiteY15-1572" fmla="*/ 972364 h 1424419"/>
              <a:gd name="connsiteX16-1573" fmla="*/ 2496 w 1306267"/>
              <a:gd name="connsiteY16-1574" fmla="*/ 463106 h 1424419"/>
              <a:gd name="connsiteX17-1575" fmla="*/ 2458 w 1306267"/>
              <a:gd name="connsiteY17-1576" fmla="*/ 429563 h 1424419"/>
              <a:gd name="connsiteX18-1577" fmla="*/ 75248 w 1306267"/>
              <a:gd name="connsiteY18-1578" fmla="*/ 303202 h 1424419"/>
              <a:gd name="connsiteX19-1579" fmla="*/ 106293 w 1306267"/>
              <a:gd name="connsiteY19-1580" fmla="*/ 282597 h 1424419"/>
              <a:gd name="connsiteX20-1581" fmla="*/ 541533 w 1306267"/>
              <a:gd name="connsiteY20-1582" fmla="*/ 38110 h 1424419"/>
              <a:gd name="connsiteX21-1583" fmla="*/ 653528 w 1306267"/>
              <a:gd name="connsiteY21-1584" fmla="*/ 0 h 1424419"/>
              <a:gd name="connsiteX0-1585" fmla="*/ 653528 w 1305333"/>
              <a:gd name="connsiteY0-1586" fmla="*/ 0 h 1424419"/>
              <a:gd name="connsiteX1-1587" fmla="*/ 757287 w 1305333"/>
              <a:gd name="connsiteY1-1588" fmla="*/ 32444 h 1424419"/>
              <a:gd name="connsiteX2-1589" fmla="*/ 1206876 w 1305333"/>
              <a:gd name="connsiteY2-1590" fmla="*/ 284945 h 1424419"/>
              <a:gd name="connsiteX3-1591" fmla="*/ 1237706 w 1305333"/>
              <a:gd name="connsiteY3-1592" fmla="*/ 306775 h 1424419"/>
              <a:gd name="connsiteX4-1593" fmla="*/ 1301712 w 1305333"/>
              <a:gd name="connsiteY4-1594" fmla="*/ 442384 h 1424419"/>
              <a:gd name="connsiteX5-1595" fmla="*/ 1303099 w 1305333"/>
              <a:gd name="connsiteY5-1596" fmla="*/ 495558 h 1424419"/>
              <a:gd name="connsiteX6-1597" fmla="*/ 1303099 w 1305333"/>
              <a:gd name="connsiteY6-1598" fmla="*/ 952393 h 1424419"/>
              <a:gd name="connsiteX7-1599" fmla="*/ 1305306 w 1305333"/>
              <a:gd name="connsiteY7-1600" fmla="*/ 990115 h 1424419"/>
              <a:gd name="connsiteX8-1601" fmla="*/ 1227376 w 1305333"/>
              <a:gd name="connsiteY8-1602" fmla="*/ 1152027 h 1424419"/>
              <a:gd name="connsiteX9-1603" fmla="*/ 1172881 w 1305333"/>
              <a:gd name="connsiteY9-1604" fmla="*/ 1179342 h 1424419"/>
              <a:gd name="connsiteX10-1605" fmla="*/ 792288 w 1305333"/>
              <a:gd name="connsiteY10-1606" fmla="*/ 1385653 h 1424419"/>
              <a:gd name="connsiteX11-1607" fmla="*/ 522686 w 1305333"/>
              <a:gd name="connsiteY11-1608" fmla="*/ 1384922 h 1424419"/>
              <a:gd name="connsiteX12-1609" fmla="*/ 94302 w 1305333"/>
              <a:gd name="connsiteY12-1610" fmla="*/ 1158755 h 1424419"/>
              <a:gd name="connsiteX13-1611" fmla="*/ 39429 w 1305333"/>
              <a:gd name="connsiteY13-1612" fmla="*/ 1117635 h 1424419"/>
              <a:gd name="connsiteX14-1613" fmla="*/ 667 w 1305333"/>
              <a:gd name="connsiteY14-1614" fmla="*/ 999105 h 1424419"/>
              <a:gd name="connsiteX15-1615" fmla="*/ 0 w 1305333"/>
              <a:gd name="connsiteY15-1616" fmla="*/ 972364 h 1424419"/>
              <a:gd name="connsiteX16-1617" fmla="*/ 2496 w 1305333"/>
              <a:gd name="connsiteY16-1618" fmla="*/ 463106 h 1424419"/>
              <a:gd name="connsiteX17-1619" fmla="*/ 2458 w 1305333"/>
              <a:gd name="connsiteY17-1620" fmla="*/ 429563 h 1424419"/>
              <a:gd name="connsiteX18-1621" fmla="*/ 75248 w 1305333"/>
              <a:gd name="connsiteY18-1622" fmla="*/ 303202 h 1424419"/>
              <a:gd name="connsiteX19-1623" fmla="*/ 106293 w 1305333"/>
              <a:gd name="connsiteY19-1624" fmla="*/ 282597 h 1424419"/>
              <a:gd name="connsiteX20-1625" fmla="*/ 541533 w 1305333"/>
              <a:gd name="connsiteY20-1626" fmla="*/ 38110 h 1424419"/>
              <a:gd name="connsiteX21-1627" fmla="*/ 653528 w 1305333"/>
              <a:gd name="connsiteY21-1628" fmla="*/ 0 h 1424419"/>
              <a:gd name="connsiteX0-1629" fmla="*/ 653528 w 1305333"/>
              <a:gd name="connsiteY0-1630" fmla="*/ 0 h 1424419"/>
              <a:gd name="connsiteX1-1631" fmla="*/ 757287 w 1305333"/>
              <a:gd name="connsiteY1-1632" fmla="*/ 32444 h 1424419"/>
              <a:gd name="connsiteX2-1633" fmla="*/ 1206876 w 1305333"/>
              <a:gd name="connsiteY2-1634" fmla="*/ 284945 h 1424419"/>
              <a:gd name="connsiteX3-1635" fmla="*/ 1237706 w 1305333"/>
              <a:gd name="connsiteY3-1636" fmla="*/ 306775 h 1424419"/>
              <a:gd name="connsiteX4-1637" fmla="*/ 1301712 w 1305333"/>
              <a:gd name="connsiteY4-1638" fmla="*/ 442384 h 1424419"/>
              <a:gd name="connsiteX5-1639" fmla="*/ 1303099 w 1305333"/>
              <a:gd name="connsiteY5-1640" fmla="*/ 495558 h 1424419"/>
              <a:gd name="connsiteX6-1641" fmla="*/ 1303099 w 1305333"/>
              <a:gd name="connsiteY6-1642" fmla="*/ 952393 h 1424419"/>
              <a:gd name="connsiteX7-1643" fmla="*/ 1302599 w 1305333"/>
              <a:gd name="connsiteY7-1644" fmla="*/ 1003650 h 1424419"/>
              <a:gd name="connsiteX8-1645" fmla="*/ 1227376 w 1305333"/>
              <a:gd name="connsiteY8-1646" fmla="*/ 1152027 h 1424419"/>
              <a:gd name="connsiteX9-1647" fmla="*/ 1172881 w 1305333"/>
              <a:gd name="connsiteY9-1648" fmla="*/ 1179342 h 1424419"/>
              <a:gd name="connsiteX10-1649" fmla="*/ 792288 w 1305333"/>
              <a:gd name="connsiteY10-1650" fmla="*/ 1385653 h 1424419"/>
              <a:gd name="connsiteX11-1651" fmla="*/ 522686 w 1305333"/>
              <a:gd name="connsiteY11-1652" fmla="*/ 1384922 h 1424419"/>
              <a:gd name="connsiteX12-1653" fmla="*/ 94302 w 1305333"/>
              <a:gd name="connsiteY12-1654" fmla="*/ 1158755 h 1424419"/>
              <a:gd name="connsiteX13-1655" fmla="*/ 39429 w 1305333"/>
              <a:gd name="connsiteY13-1656" fmla="*/ 1117635 h 1424419"/>
              <a:gd name="connsiteX14-1657" fmla="*/ 667 w 1305333"/>
              <a:gd name="connsiteY14-1658" fmla="*/ 999105 h 1424419"/>
              <a:gd name="connsiteX15-1659" fmla="*/ 0 w 1305333"/>
              <a:gd name="connsiteY15-1660" fmla="*/ 972364 h 1424419"/>
              <a:gd name="connsiteX16-1661" fmla="*/ 2496 w 1305333"/>
              <a:gd name="connsiteY16-1662" fmla="*/ 463106 h 1424419"/>
              <a:gd name="connsiteX17-1663" fmla="*/ 2458 w 1305333"/>
              <a:gd name="connsiteY17-1664" fmla="*/ 429563 h 1424419"/>
              <a:gd name="connsiteX18-1665" fmla="*/ 75248 w 1305333"/>
              <a:gd name="connsiteY18-1666" fmla="*/ 303202 h 1424419"/>
              <a:gd name="connsiteX19-1667" fmla="*/ 106293 w 1305333"/>
              <a:gd name="connsiteY19-1668" fmla="*/ 282597 h 1424419"/>
              <a:gd name="connsiteX20-1669" fmla="*/ 541533 w 1305333"/>
              <a:gd name="connsiteY20-1670" fmla="*/ 38110 h 1424419"/>
              <a:gd name="connsiteX21-1671" fmla="*/ 653528 w 1305333"/>
              <a:gd name="connsiteY21-1672" fmla="*/ 0 h 1424419"/>
              <a:gd name="connsiteX0-1673" fmla="*/ 653528 w 1305080"/>
              <a:gd name="connsiteY0-1674" fmla="*/ 0 h 1424419"/>
              <a:gd name="connsiteX1-1675" fmla="*/ 757287 w 1305080"/>
              <a:gd name="connsiteY1-1676" fmla="*/ 32444 h 1424419"/>
              <a:gd name="connsiteX2-1677" fmla="*/ 1206876 w 1305080"/>
              <a:gd name="connsiteY2-1678" fmla="*/ 284945 h 1424419"/>
              <a:gd name="connsiteX3-1679" fmla="*/ 1237706 w 1305080"/>
              <a:gd name="connsiteY3-1680" fmla="*/ 306775 h 1424419"/>
              <a:gd name="connsiteX4-1681" fmla="*/ 1301712 w 1305080"/>
              <a:gd name="connsiteY4-1682" fmla="*/ 442384 h 1424419"/>
              <a:gd name="connsiteX5-1683" fmla="*/ 1303099 w 1305080"/>
              <a:gd name="connsiteY5-1684" fmla="*/ 495558 h 1424419"/>
              <a:gd name="connsiteX6-1685" fmla="*/ 1301746 w 1305080"/>
              <a:gd name="connsiteY6-1686" fmla="*/ 953747 h 1424419"/>
              <a:gd name="connsiteX7-1687" fmla="*/ 1302599 w 1305080"/>
              <a:gd name="connsiteY7-1688" fmla="*/ 1003650 h 1424419"/>
              <a:gd name="connsiteX8-1689" fmla="*/ 1227376 w 1305080"/>
              <a:gd name="connsiteY8-1690" fmla="*/ 1152027 h 1424419"/>
              <a:gd name="connsiteX9-1691" fmla="*/ 1172881 w 1305080"/>
              <a:gd name="connsiteY9-1692" fmla="*/ 1179342 h 1424419"/>
              <a:gd name="connsiteX10-1693" fmla="*/ 792288 w 1305080"/>
              <a:gd name="connsiteY10-1694" fmla="*/ 1385653 h 1424419"/>
              <a:gd name="connsiteX11-1695" fmla="*/ 522686 w 1305080"/>
              <a:gd name="connsiteY11-1696" fmla="*/ 1384922 h 1424419"/>
              <a:gd name="connsiteX12-1697" fmla="*/ 94302 w 1305080"/>
              <a:gd name="connsiteY12-1698" fmla="*/ 1158755 h 1424419"/>
              <a:gd name="connsiteX13-1699" fmla="*/ 39429 w 1305080"/>
              <a:gd name="connsiteY13-1700" fmla="*/ 1117635 h 1424419"/>
              <a:gd name="connsiteX14-1701" fmla="*/ 667 w 1305080"/>
              <a:gd name="connsiteY14-1702" fmla="*/ 999105 h 1424419"/>
              <a:gd name="connsiteX15-1703" fmla="*/ 0 w 1305080"/>
              <a:gd name="connsiteY15-1704" fmla="*/ 972364 h 1424419"/>
              <a:gd name="connsiteX16-1705" fmla="*/ 2496 w 1305080"/>
              <a:gd name="connsiteY16-1706" fmla="*/ 463106 h 1424419"/>
              <a:gd name="connsiteX17-1707" fmla="*/ 2458 w 1305080"/>
              <a:gd name="connsiteY17-1708" fmla="*/ 429563 h 1424419"/>
              <a:gd name="connsiteX18-1709" fmla="*/ 75248 w 1305080"/>
              <a:gd name="connsiteY18-1710" fmla="*/ 303202 h 1424419"/>
              <a:gd name="connsiteX19-1711" fmla="*/ 106293 w 1305080"/>
              <a:gd name="connsiteY19-1712" fmla="*/ 282597 h 1424419"/>
              <a:gd name="connsiteX20-1713" fmla="*/ 541533 w 1305080"/>
              <a:gd name="connsiteY20-1714" fmla="*/ 38110 h 1424419"/>
              <a:gd name="connsiteX21-1715" fmla="*/ 653528 w 1305080"/>
              <a:gd name="connsiteY21-1716" fmla="*/ 0 h 1424419"/>
              <a:gd name="connsiteX0-1717" fmla="*/ 653528 w 1305299"/>
              <a:gd name="connsiteY0-1718" fmla="*/ 0 h 1424419"/>
              <a:gd name="connsiteX1-1719" fmla="*/ 757287 w 1305299"/>
              <a:gd name="connsiteY1-1720" fmla="*/ 32444 h 1424419"/>
              <a:gd name="connsiteX2-1721" fmla="*/ 1206876 w 1305299"/>
              <a:gd name="connsiteY2-1722" fmla="*/ 284945 h 1424419"/>
              <a:gd name="connsiteX3-1723" fmla="*/ 1237706 w 1305299"/>
              <a:gd name="connsiteY3-1724" fmla="*/ 306775 h 1424419"/>
              <a:gd name="connsiteX4-1725" fmla="*/ 1301712 w 1305299"/>
              <a:gd name="connsiteY4-1726" fmla="*/ 442384 h 1424419"/>
              <a:gd name="connsiteX5-1727" fmla="*/ 1303099 w 1305299"/>
              <a:gd name="connsiteY5-1728" fmla="*/ 495558 h 1424419"/>
              <a:gd name="connsiteX6-1729" fmla="*/ 1301746 w 1305299"/>
              <a:gd name="connsiteY6-1730" fmla="*/ 953747 h 1424419"/>
              <a:gd name="connsiteX7-1731" fmla="*/ 1302599 w 1305299"/>
              <a:gd name="connsiteY7-1732" fmla="*/ 1003650 h 1424419"/>
              <a:gd name="connsiteX8-1733" fmla="*/ 1227376 w 1305299"/>
              <a:gd name="connsiteY8-1734" fmla="*/ 1152027 h 1424419"/>
              <a:gd name="connsiteX9-1735" fmla="*/ 1172881 w 1305299"/>
              <a:gd name="connsiteY9-1736" fmla="*/ 1179342 h 1424419"/>
              <a:gd name="connsiteX10-1737" fmla="*/ 792288 w 1305299"/>
              <a:gd name="connsiteY10-1738" fmla="*/ 1385653 h 1424419"/>
              <a:gd name="connsiteX11-1739" fmla="*/ 522686 w 1305299"/>
              <a:gd name="connsiteY11-1740" fmla="*/ 1384922 h 1424419"/>
              <a:gd name="connsiteX12-1741" fmla="*/ 94302 w 1305299"/>
              <a:gd name="connsiteY12-1742" fmla="*/ 1158755 h 1424419"/>
              <a:gd name="connsiteX13-1743" fmla="*/ 39429 w 1305299"/>
              <a:gd name="connsiteY13-1744" fmla="*/ 1117635 h 1424419"/>
              <a:gd name="connsiteX14-1745" fmla="*/ 667 w 1305299"/>
              <a:gd name="connsiteY14-1746" fmla="*/ 999105 h 1424419"/>
              <a:gd name="connsiteX15-1747" fmla="*/ 0 w 1305299"/>
              <a:gd name="connsiteY15-1748" fmla="*/ 972364 h 1424419"/>
              <a:gd name="connsiteX16-1749" fmla="*/ 2496 w 1305299"/>
              <a:gd name="connsiteY16-1750" fmla="*/ 463106 h 1424419"/>
              <a:gd name="connsiteX17-1751" fmla="*/ 2458 w 1305299"/>
              <a:gd name="connsiteY17-1752" fmla="*/ 429563 h 1424419"/>
              <a:gd name="connsiteX18-1753" fmla="*/ 75248 w 1305299"/>
              <a:gd name="connsiteY18-1754" fmla="*/ 303202 h 1424419"/>
              <a:gd name="connsiteX19-1755" fmla="*/ 106293 w 1305299"/>
              <a:gd name="connsiteY19-1756" fmla="*/ 282597 h 1424419"/>
              <a:gd name="connsiteX20-1757" fmla="*/ 541533 w 1305299"/>
              <a:gd name="connsiteY20-1758" fmla="*/ 38110 h 1424419"/>
              <a:gd name="connsiteX21-1759" fmla="*/ 653528 w 1305299"/>
              <a:gd name="connsiteY21-1760" fmla="*/ 0 h 1424419"/>
              <a:gd name="connsiteX0-1761" fmla="*/ 653528 w 1306646"/>
              <a:gd name="connsiteY0-1762" fmla="*/ 0 h 1424419"/>
              <a:gd name="connsiteX1-1763" fmla="*/ 757287 w 1306646"/>
              <a:gd name="connsiteY1-1764" fmla="*/ 32444 h 1424419"/>
              <a:gd name="connsiteX2-1765" fmla="*/ 1206876 w 1306646"/>
              <a:gd name="connsiteY2-1766" fmla="*/ 284945 h 1424419"/>
              <a:gd name="connsiteX3-1767" fmla="*/ 1237706 w 1306646"/>
              <a:gd name="connsiteY3-1768" fmla="*/ 306775 h 1424419"/>
              <a:gd name="connsiteX4-1769" fmla="*/ 1301712 w 1306646"/>
              <a:gd name="connsiteY4-1770" fmla="*/ 442384 h 1424419"/>
              <a:gd name="connsiteX5-1771" fmla="*/ 1303099 w 1306646"/>
              <a:gd name="connsiteY5-1772" fmla="*/ 495558 h 1424419"/>
              <a:gd name="connsiteX6-1773" fmla="*/ 1301746 w 1306646"/>
              <a:gd name="connsiteY6-1774" fmla="*/ 953747 h 1424419"/>
              <a:gd name="connsiteX7-1775" fmla="*/ 1302599 w 1306646"/>
              <a:gd name="connsiteY7-1776" fmla="*/ 1003650 h 1424419"/>
              <a:gd name="connsiteX8-1777" fmla="*/ 1227376 w 1306646"/>
              <a:gd name="connsiteY8-1778" fmla="*/ 1152027 h 1424419"/>
              <a:gd name="connsiteX9-1779" fmla="*/ 1172881 w 1306646"/>
              <a:gd name="connsiteY9-1780" fmla="*/ 1179342 h 1424419"/>
              <a:gd name="connsiteX10-1781" fmla="*/ 792288 w 1306646"/>
              <a:gd name="connsiteY10-1782" fmla="*/ 1385653 h 1424419"/>
              <a:gd name="connsiteX11-1783" fmla="*/ 522686 w 1306646"/>
              <a:gd name="connsiteY11-1784" fmla="*/ 1384922 h 1424419"/>
              <a:gd name="connsiteX12-1785" fmla="*/ 94302 w 1306646"/>
              <a:gd name="connsiteY12-1786" fmla="*/ 1158755 h 1424419"/>
              <a:gd name="connsiteX13-1787" fmla="*/ 39429 w 1306646"/>
              <a:gd name="connsiteY13-1788" fmla="*/ 1117635 h 1424419"/>
              <a:gd name="connsiteX14-1789" fmla="*/ 667 w 1306646"/>
              <a:gd name="connsiteY14-1790" fmla="*/ 999105 h 1424419"/>
              <a:gd name="connsiteX15-1791" fmla="*/ 0 w 1306646"/>
              <a:gd name="connsiteY15-1792" fmla="*/ 972364 h 1424419"/>
              <a:gd name="connsiteX16-1793" fmla="*/ 2496 w 1306646"/>
              <a:gd name="connsiteY16-1794" fmla="*/ 463106 h 1424419"/>
              <a:gd name="connsiteX17-1795" fmla="*/ 2458 w 1306646"/>
              <a:gd name="connsiteY17-1796" fmla="*/ 429563 h 1424419"/>
              <a:gd name="connsiteX18-1797" fmla="*/ 75248 w 1306646"/>
              <a:gd name="connsiteY18-1798" fmla="*/ 303202 h 1424419"/>
              <a:gd name="connsiteX19-1799" fmla="*/ 106293 w 1306646"/>
              <a:gd name="connsiteY19-1800" fmla="*/ 282597 h 1424419"/>
              <a:gd name="connsiteX20-1801" fmla="*/ 541533 w 1306646"/>
              <a:gd name="connsiteY20-1802" fmla="*/ 38110 h 1424419"/>
              <a:gd name="connsiteX21-1803" fmla="*/ 653528 w 1306646"/>
              <a:gd name="connsiteY21-1804" fmla="*/ 0 h 1424419"/>
              <a:gd name="connsiteX0-1805" fmla="*/ 653528 w 1305299"/>
              <a:gd name="connsiteY0-1806" fmla="*/ 0 h 1424419"/>
              <a:gd name="connsiteX1-1807" fmla="*/ 757287 w 1305299"/>
              <a:gd name="connsiteY1-1808" fmla="*/ 32444 h 1424419"/>
              <a:gd name="connsiteX2-1809" fmla="*/ 1206876 w 1305299"/>
              <a:gd name="connsiteY2-1810" fmla="*/ 284945 h 1424419"/>
              <a:gd name="connsiteX3-1811" fmla="*/ 1237706 w 1305299"/>
              <a:gd name="connsiteY3-1812" fmla="*/ 306775 h 1424419"/>
              <a:gd name="connsiteX4-1813" fmla="*/ 1301712 w 1305299"/>
              <a:gd name="connsiteY4-1814" fmla="*/ 442384 h 1424419"/>
              <a:gd name="connsiteX5-1815" fmla="*/ 1303099 w 1305299"/>
              <a:gd name="connsiteY5-1816" fmla="*/ 495558 h 1424419"/>
              <a:gd name="connsiteX6-1817" fmla="*/ 1301746 w 1305299"/>
              <a:gd name="connsiteY6-1818" fmla="*/ 953747 h 1424419"/>
              <a:gd name="connsiteX7-1819" fmla="*/ 1302599 w 1305299"/>
              <a:gd name="connsiteY7-1820" fmla="*/ 1003650 h 1424419"/>
              <a:gd name="connsiteX8-1821" fmla="*/ 1227376 w 1305299"/>
              <a:gd name="connsiteY8-1822" fmla="*/ 1152027 h 1424419"/>
              <a:gd name="connsiteX9-1823" fmla="*/ 1172881 w 1305299"/>
              <a:gd name="connsiteY9-1824" fmla="*/ 1179342 h 1424419"/>
              <a:gd name="connsiteX10-1825" fmla="*/ 792288 w 1305299"/>
              <a:gd name="connsiteY10-1826" fmla="*/ 1385653 h 1424419"/>
              <a:gd name="connsiteX11-1827" fmla="*/ 522686 w 1305299"/>
              <a:gd name="connsiteY11-1828" fmla="*/ 1384922 h 1424419"/>
              <a:gd name="connsiteX12-1829" fmla="*/ 94302 w 1305299"/>
              <a:gd name="connsiteY12-1830" fmla="*/ 1158755 h 1424419"/>
              <a:gd name="connsiteX13-1831" fmla="*/ 39429 w 1305299"/>
              <a:gd name="connsiteY13-1832" fmla="*/ 1117635 h 1424419"/>
              <a:gd name="connsiteX14-1833" fmla="*/ 667 w 1305299"/>
              <a:gd name="connsiteY14-1834" fmla="*/ 999105 h 1424419"/>
              <a:gd name="connsiteX15-1835" fmla="*/ 0 w 1305299"/>
              <a:gd name="connsiteY15-1836" fmla="*/ 972364 h 1424419"/>
              <a:gd name="connsiteX16-1837" fmla="*/ 2496 w 1305299"/>
              <a:gd name="connsiteY16-1838" fmla="*/ 463106 h 1424419"/>
              <a:gd name="connsiteX17-1839" fmla="*/ 2458 w 1305299"/>
              <a:gd name="connsiteY17-1840" fmla="*/ 429563 h 1424419"/>
              <a:gd name="connsiteX18-1841" fmla="*/ 75248 w 1305299"/>
              <a:gd name="connsiteY18-1842" fmla="*/ 303202 h 1424419"/>
              <a:gd name="connsiteX19-1843" fmla="*/ 106293 w 1305299"/>
              <a:gd name="connsiteY19-1844" fmla="*/ 282597 h 1424419"/>
              <a:gd name="connsiteX20-1845" fmla="*/ 541533 w 1305299"/>
              <a:gd name="connsiteY20-1846" fmla="*/ 38110 h 1424419"/>
              <a:gd name="connsiteX21-1847" fmla="*/ 653528 w 1305299"/>
              <a:gd name="connsiteY21-1848" fmla="*/ 0 h 1424419"/>
              <a:gd name="connsiteX0-1849" fmla="*/ 653528 w 1304127"/>
              <a:gd name="connsiteY0-1850" fmla="*/ 0 h 1424419"/>
              <a:gd name="connsiteX1-1851" fmla="*/ 757287 w 1304127"/>
              <a:gd name="connsiteY1-1852" fmla="*/ 32444 h 1424419"/>
              <a:gd name="connsiteX2-1853" fmla="*/ 1206876 w 1304127"/>
              <a:gd name="connsiteY2-1854" fmla="*/ 284945 h 1424419"/>
              <a:gd name="connsiteX3-1855" fmla="*/ 1237706 w 1304127"/>
              <a:gd name="connsiteY3-1856" fmla="*/ 306775 h 1424419"/>
              <a:gd name="connsiteX4-1857" fmla="*/ 1301712 w 1304127"/>
              <a:gd name="connsiteY4-1858" fmla="*/ 442384 h 1424419"/>
              <a:gd name="connsiteX5-1859" fmla="*/ 1303099 w 1304127"/>
              <a:gd name="connsiteY5-1860" fmla="*/ 495558 h 1424419"/>
              <a:gd name="connsiteX6-1861" fmla="*/ 1301746 w 1304127"/>
              <a:gd name="connsiteY6-1862" fmla="*/ 953747 h 1424419"/>
              <a:gd name="connsiteX7-1863" fmla="*/ 1302599 w 1304127"/>
              <a:gd name="connsiteY7-1864" fmla="*/ 1003650 h 1424419"/>
              <a:gd name="connsiteX8-1865" fmla="*/ 1227376 w 1304127"/>
              <a:gd name="connsiteY8-1866" fmla="*/ 1152027 h 1424419"/>
              <a:gd name="connsiteX9-1867" fmla="*/ 1172881 w 1304127"/>
              <a:gd name="connsiteY9-1868" fmla="*/ 1179342 h 1424419"/>
              <a:gd name="connsiteX10-1869" fmla="*/ 792288 w 1304127"/>
              <a:gd name="connsiteY10-1870" fmla="*/ 1385653 h 1424419"/>
              <a:gd name="connsiteX11-1871" fmla="*/ 522686 w 1304127"/>
              <a:gd name="connsiteY11-1872" fmla="*/ 1384922 h 1424419"/>
              <a:gd name="connsiteX12-1873" fmla="*/ 94302 w 1304127"/>
              <a:gd name="connsiteY12-1874" fmla="*/ 1158755 h 1424419"/>
              <a:gd name="connsiteX13-1875" fmla="*/ 39429 w 1304127"/>
              <a:gd name="connsiteY13-1876" fmla="*/ 1117635 h 1424419"/>
              <a:gd name="connsiteX14-1877" fmla="*/ 667 w 1304127"/>
              <a:gd name="connsiteY14-1878" fmla="*/ 999105 h 1424419"/>
              <a:gd name="connsiteX15-1879" fmla="*/ 0 w 1304127"/>
              <a:gd name="connsiteY15-1880" fmla="*/ 972364 h 1424419"/>
              <a:gd name="connsiteX16-1881" fmla="*/ 2496 w 1304127"/>
              <a:gd name="connsiteY16-1882" fmla="*/ 463106 h 1424419"/>
              <a:gd name="connsiteX17-1883" fmla="*/ 2458 w 1304127"/>
              <a:gd name="connsiteY17-1884" fmla="*/ 429563 h 1424419"/>
              <a:gd name="connsiteX18-1885" fmla="*/ 75248 w 1304127"/>
              <a:gd name="connsiteY18-1886" fmla="*/ 303202 h 1424419"/>
              <a:gd name="connsiteX19-1887" fmla="*/ 106293 w 1304127"/>
              <a:gd name="connsiteY19-1888" fmla="*/ 282597 h 1424419"/>
              <a:gd name="connsiteX20-1889" fmla="*/ 541533 w 1304127"/>
              <a:gd name="connsiteY20-1890" fmla="*/ 38110 h 1424419"/>
              <a:gd name="connsiteX21-1891" fmla="*/ 653528 w 1304127"/>
              <a:gd name="connsiteY21-1892" fmla="*/ 0 h 1424419"/>
              <a:gd name="connsiteX0-1893" fmla="*/ 653528 w 1306101"/>
              <a:gd name="connsiteY0-1894" fmla="*/ 0 h 1424419"/>
              <a:gd name="connsiteX1-1895" fmla="*/ 757287 w 1306101"/>
              <a:gd name="connsiteY1-1896" fmla="*/ 32444 h 1424419"/>
              <a:gd name="connsiteX2-1897" fmla="*/ 1206876 w 1306101"/>
              <a:gd name="connsiteY2-1898" fmla="*/ 284945 h 1424419"/>
              <a:gd name="connsiteX3-1899" fmla="*/ 1237706 w 1306101"/>
              <a:gd name="connsiteY3-1900" fmla="*/ 306775 h 1424419"/>
              <a:gd name="connsiteX4-1901" fmla="*/ 1305773 w 1306101"/>
              <a:gd name="connsiteY4-1902" fmla="*/ 442384 h 1424419"/>
              <a:gd name="connsiteX5-1903" fmla="*/ 1303099 w 1306101"/>
              <a:gd name="connsiteY5-1904" fmla="*/ 495558 h 1424419"/>
              <a:gd name="connsiteX6-1905" fmla="*/ 1301746 w 1306101"/>
              <a:gd name="connsiteY6-1906" fmla="*/ 953747 h 1424419"/>
              <a:gd name="connsiteX7-1907" fmla="*/ 1302599 w 1306101"/>
              <a:gd name="connsiteY7-1908" fmla="*/ 1003650 h 1424419"/>
              <a:gd name="connsiteX8-1909" fmla="*/ 1227376 w 1306101"/>
              <a:gd name="connsiteY8-1910" fmla="*/ 1152027 h 1424419"/>
              <a:gd name="connsiteX9-1911" fmla="*/ 1172881 w 1306101"/>
              <a:gd name="connsiteY9-1912" fmla="*/ 1179342 h 1424419"/>
              <a:gd name="connsiteX10-1913" fmla="*/ 792288 w 1306101"/>
              <a:gd name="connsiteY10-1914" fmla="*/ 1385653 h 1424419"/>
              <a:gd name="connsiteX11-1915" fmla="*/ 522686 w 1306101"/>
              <a:gd name="connsiteY11-1916" fmla="*/ 1384922 h 1424419"/>
              <a:gd name="connsiteX12-1917" fmla="*/ 94302 w 1306101"/>
              <a:gd name="connsiteY12-1918" fmla="*/ 1158755 h 1424419"/>
              <a:gd name="connsiteX13-1919" fmla="*/ 39429 w 1306101"/>
              <a:gd name="connsiteY13-1920" fmla="*/ 1117635 h 1424419"/>
              <a:gd name="connsiteX14-1921" fmla="*/ 667 w 1306101"/>
              <a:gd name="connsiteY14-1922" fmla="*/ 999105 h 1424419"/>
              <a:gd name="connsiteX15-1923" fmla="*/ 0 w 1306101"/>
              <a:gd name="connsiteY15-1924" fmla="*/ 972364 h 1424419"/>
              <a:gd name="connsiteX16-1925" fmla="*/ 2496 w 1306101"/>
              <a:gd name="connsiteY16-1926" fmla="*/ 463106 h 1424419"/>
              <a:gd name="connsiteX17-1927" fmla="*/ 2458 w 1306101"/>
              <a:gd name="connsiteY17-1928" fmla="*/ 429563 h 1424419"/>
              <a:gd name="connsiteX18-1929" fmla="*/ 75248 w 1306101"/>
              <a:gd name="connsiteY18-1930" fmla="*/ 303202 h 1424419"/>
              <a:gd name="connsiteX19-1931" fmla="*/ 106293 w 1306101"/>
              <a:gd name="connsiteY19-1932" fmla="*/ 282597 h 1424419"/>
              <a:gd name="connsiteX20-1933" fmla="*/ 541533 w 1306101"/>
              <a:gd name="connsiteY20-1934" fmla="*/ 38110 h 1424419"/>
              <a:gd name="connsiteX21-1935" fmla="*/ 653528 w 1306101"/>
              <a:gd name="connsiteY21-1936" fmla="*/ 0 h 1424419"/>
              <a:gd name="connsiteX0-1937" fmla="*/ 653528 w 1304819"/>
              <a:gd name="connsiteY0-1938" fmla="*/ 0 h 1424419"/>
              <a:gd name="connsiteX1-1939" fmla="*/ 757287 w 1304819"/>
              <a:gd name="connsiteY1-1940" fmla="*/ 32444 h 1424419"/>
              <a:gd name="connsiteX2-1941" fmla="*/ 1206876 w 1304819"/>
              <a:gd name="connsiteY2-1942" fmla="*/ 284945 h 1424419"/>
              <a:gd name="connsiteX3-1943" fmla="*/ 1237706 w 1304819"/>
              <a:gd name="connsiteY3-1944" fmla="*/ 306775 h 1424419"/>
              <a:gd name="connsiteX4-1945" fmla="*/ 1304420 w 1304819"/>
              <a:gd name="connsiteY4-1946" fmla="*/ 434263 h 1424419"/>
              <a:gd name="connsiteX5-1947" fmla="*/ 1303099 w 1304819"/>
              <a:gd name="connsiteY5-1948" fmla="*/ 495558 h 1424419"/>
              <a:gd name="connsiteX6-1949" fmla="*/ 1301746 w 1304819"/>
              <a:gd name="connsiteY6-1950" fmla="*/ 953747 h 1424419"/>
              <a:gd name="connsiteX7-1951" fmla="*/ 1302599 w 1304819"/>
              <a:gd name="connsiteY7-1952" fmla="*/ 1003650 h 1424419"/>
              <a:gd name="connsiteX8-1953" fmla="*/ 1227376 w 1304819"/>
              <a:gd name="connsiteY8-1954" fmla="*/ 1152027 h 1424419"/>
              <a:gd name="connsiteX9-1955" fmla="*/ 1172881 w 1304819"/>
              <a:gd name="connsiteY9-1956" fmla="*/ 1179342 h 1424419"/>
              <a:gd name="connsiteX10-1957" fmla="*/ 792288 w 1304819"/>
              <a:gd name="connsiteY10-1958" fmla="*/ 1385653 h 1424419"/>
              <a:gd name="connsiteX11-1959" fmla="*/ 522686 w 1304819"/>
              <a:gd name="connsiteY11-1960" fmla="*/ 1384922 h 1424419"/>
              <a:gd name="connsiteX12-1961" fmla="*/ 94302 w 1304819"/>
              <a:gd name="connsiteY12-1962" fmla="*/ 1158755 h 1424419"/>
              <a:gd name="connsiteX13-1963" fmla="*/ 39429 w 1304819"/>
              <a:gd name="connsiteY13-1964" fmla="*/ 1117635 h 1424419"/>
              <a:gd name="connsiteX14-1965" fmla="*/ 667 w 1304819"/>
              <a:gd name="connsiteY14-1966" fmla="*/ 999105 h 1424419"/>
              <a:gd name="connsiteX15-1967" fmla="*/ 0 w 1304819"/>
              <a:gd name="connsiteY15-1968" fmla="*/ 972364 h 1424419"/>
              <a:gd name="connsiteX16-1969" fmla="*/ 2496 w 1304819"/>
              <a:gd name="connsiteY16-1970" fmla="*/ 463106 h 1424419"/>
              <a:gd name="connsiteX17-1971" fmla="*/ 2458 w 1304819"/>
              <a:gd name="connsiteY17-1972" fmla="*/ 429563 h 1424419"/>
              <a:gd name="connsiteX18-1973" fmla="*/ 75248 w 1304819"/>
              <a:gd name="connsiteY18-1974" fmla="*/ 303202 h 1424419"/>
              <a:gd name="connsiteX19-1975" fmla="*/ 106293 w 1304819"/>
              <a:gd name="connsiteY19-1976" fmla="*/ 282597 h 1424419"/>
              <a:gd name="connsiteX20-1977" fmla="*/ 541533 w 1304819"/>
              <a:gd name="connsiteY20-1978" fmla="*/ 38110 h 1424419"/>
              <a:gd name="connsiteX21-1979" fmla="*/ 653528 w 1304819"/>
              <a:gd name="connsiteY21-1980" fmla="*/ 0 h 1424419"/>
              <a:gd name="connsiteX0-1981" fmla="*/ 653528 w 1306525"/>
              <a:gd name="connsiteY0-1982" fmla="*/ 0 h 1424419"/>
              <a:gd name="connsiteX1-1983" fmla="*/ 757287 w 1306525"/>
              <a:gd name="connsiteY1-1984" fmla="*/ 32444 h 1424419"/>
              <a:gd name="connsiteX2-1985" fmla="*/ 1206876 w 1306525"/>
              <a:gd name="connsiteY2-1986" fmla="*/ 284945 h 1424419"/>
              <a:gd name="connsiteX3-1987" fmla="*/ 1237706 w 1306525"/>
              <a:gd name="connsiteY3-1988" fmla="*/ 306775 h 1424419"/>
              <a:gd name="connsiteX4-1989" fmla="*/ 1304420 w 1306525"/>
              <a:gd name="connsiteY4-1990" fmla="*/ 434263 h 1424419"/>
              <a:gd name="connsiteX5-1991" fmla="*/ 1305806 w 1306525"/>
              <a:gd name="connsiteY5-1992" fmla="*/ 519922 h 1424419"/>
              <a:gd name="connsiteX6-1993" fmla="*/ 1301746 w 1306525"/>
              <a:gd name="connsiteY6-1994" fmla="*/ 953747 h 1424419"/>
              <a:gd name="connsiteX7-1995" fmla="*/ 1302599 w 1306525"/>
              <a:gd name="connsiteY7-1996" fmla="*/ 1003650 h 1424419"/>
              <a:gd name="connsiteX8-1997" fmla="*/ 1227376 w 1306525"/>
              <a:gd name="connsiteY8-1998" fmla="*/ 1152027 h 1424419"/>
              <a:gd name="connsiteX9-1999" fmla="*/ 1172881 w 1306525"/>
              <a:gd name="connsiteY9-2000" fmla="*/ 1179342 h 1424419"/>
              <a:gd name="connsiteX10-2001" fmla="*/ 792288 w 1306525"/>
              <a:gd name="connsiteY10-2002" fmla="*/ 1385653 h 1424419"/>
              <a:gd name="connsiteX11-2003" fmla="*/ 522686 w 1306525"/>
              <a:gd name="connsiteY11-2004" fmla="*/ 1384922 h 1424419"/>
              <a:gd name="connsiteX12-2005" fmla="*/ 94302 w 1306525"/>
              <a:gd name="connsiteY12-2006" fmla="*/ 1158755 h 1424419"/>
              <a:gd name="connsiteX13-2007" fmla="*/ 39429 w 1306525"/>
              <a:gd name="connsiteY13-2008" fmla="*/ 1117635 h 1424419"/>
              <a:gd name="connsiteX14-2009" fmla="*/ 667 w 1306525"/>
              <a:gd name="connsiteY14-2010" fmla="*/ 999105 h 1424419"/>
              <a:gd name="connsiteX15-2011" fmla="*/ 0 w 1306525"/>
              <a:gd name="connsiteY15-2012" fmla="*/ 972364 h 1424419"/>
              <a:gd name="connsiteX16-2013" fmla="*/ 2496 w 1306525"/>
              <a:gd name="connsiteY16-2014" fmla="*/ 463106 h 1424419"/>
              <a:gd name="connsiteX17-2015" fmla="*/ 2458 w 1306525"/>
              <a:gd name="connsiteY17-2016" fmla="*/ 429563 h 1424419"/>
              <a:gd name="connsiteX18-2017" fmla="*/ 75248 w 1306525"/>
              <a:gd name="connsiteY18-2018" fmla="*/ 303202 h 1424419"/>
              <a:gd name="connsiteX19-2019" fmla="*/ 106293 w 1306525"/>
              <a:gd name="connsiteY19-2020" fmla="*/ 282597 h 1424419"/>
              <a:gd name="connsiteX20-2021" fmla="*/ 541533 w 1306525"/>
              <a:gd name="connsiteY20-2022" fmla="*/ 38110 h 1424419"/>
              <a:gd name="connsiteX21-2023" fmla="*/ 653528 w 1306525"/>
              <a:gd name="connsiteY21-2024" fmla="*/ 0 h 1424419"/>
              <a:gd name="connsiteX0-2025" fmla="*/ 653528 w 1305814"/>
              <a:gd name="connsiteY0-2026" fmla="*/ 0 h 1424419"/>
              <a:gd name="connsiteX1-2027" fmla="*/ 757287 w 1305814"/>
              <a:gd name="connsiteY1-2028" fmla="*/ 32444 h 1424419"/>
              <a:gd name="connsiteX2-2029" fmla="*/ 1206876 w 1305814"/>
              <a:gd name="connsiteY2-2030" fmla="*/ 284945 h 1424419"/>
              <a:gd name="connsiteX3-2031" fmla="*/ 1237706 w 1305814"/>
              <a:gd name="connsiteY3-2032" fmla="*/ 306775 h 1424419"/>
              <a:gd name="connsiteX4-2033" fmla="*/ 1304420 w 1305814"/>
              <a:gd name="connsiteY4-2034" fmla="*/ 434263 h 1424419"/>
              <a:gd name="connsiteX5-2035" fmla="*/ 1305806 w 1305814"/>
              <a:gd name="connsiteY5-2036" fmla="*/ 519922 h 1424419"/>
              <a:gd name="connsiteX6-2037" fmla="*/ 1301746 w 1305814"/>
              <a:gd name="connsiteY6-2038" fmla="*/ 953747 h 1424419"/>
              <a:gd name="connsiteX7-2039" fmla="*/ 1302599 w 1305814"/>
              <a:gd name="connsiteY7-2040" fmla="*/ 1003650 h 1424419"/>
              <a:gd name="connsiteX8-2041" fmla="*/ 1227376 w 1305814"/>
              <a:gd name="connsiteY8-2042" fmla="*/ 1152027 h 1424419"/>
              <a:gd name="connsiteX9-2043" fmla="*/ 1172881 w 1305814"/>
              <a:gd name="connsiteY9-2044" fmla="*/ 1179342 h 1424419"/>
              <a:gd name="connsiteX10-2045" fmla="*/ 792288 w 1305814"/>
              <a:gd name="connsiteY10-2046" fmla="*/ 1385653 h 1424419"/>
              <a:gd name="connsiteX11-2047" fmla="*/ 522686 w 1305814"/>
              <a:gd name="connsiteY11-2048" fmla="*/ 1384922 h 1424419"/>
              <a:gd name="connsiteX12-2049" fmla="*/ 94302 w 1305814"/>
              <a:gd name="connsiteY12-2050" fmla="*/ 1158755 h 1424419"/>
              <a:gd name="connsiteX13-2051" fmla="*/ 39429 w 1305814"/>
              <a:gd name="connsiteY13-2052" fmla="*/ 1117635 h 1424419"/>
              <a:gd name="connsiteX14-2053" fmla="*/ 667 w 1305814"/>
              <a:gd name="connsiteY14-2054" fmla="*/ 999105 h 1424419"/>
              <a:gd name="connsiteX15-2055" fmla="*/ 0 w 1305814"/>
              <a:gd name="connsiteY15-2056" fmla="*/ 972364 h 1424419"/>
              <a:gd name="connsiteX16-2057" fmla="*/ 2496 w 1305814"/>
              <a:gd name="connsiteY16-2058" fmla="*/ 463106 h 1424419"/>
              <a:gd name="connsiteX17-2059" fmla="*/ 2458 w 1305814"/>
              <a:gd name="connsiteY17-2060" fmla="*/ 429563 h 1424419"/>
              <a:gd name="connsiteX18-2061" fmla="*/ 75248 w 1305814"/>
              <a:gd name="connsiteY18-2062" fmla="*/ 303202 h 1424419"/>
              <a:gd name="connsiteX19-2063" fmla="*/ 106293 w 1305814"/>
              <a:gd name="connsiteY19-2064" fmla="*/ 282597 h 1424419"/>
              <a:gd name="connsiteX20-2065" fmla="*/ 541533 w 1305814"/>
              <a:gd name="connsiteY20-2066" fmla="*/ 38110 h 1424419"/>
              <a:gd name="connsiteX21-2067" fmla="*/ 653528 w 1305814"/>
              <a:gd name="connsiteY21-2068" fmla="*/ 0 h 1424419"/>
              <a:gd name="connsiteX0-2069" fmla="*/ 653528 w 1305814"/>
              <a:gd name="connsiteY0-2070" fmla="*/ 0 h 1424419"/>
              <a:gd name="connsiteX1-2071" fmla="*/ 757287 w 1305814"/>
              <a:gd name="connsiteY1-2072" fmla="*/ 32444 h 1424419"/>
              <a:gd name="connsiteX2-2073" fmla="*/ 1206876 w 1305814"/>
              <a:gd name="connsiteY2-2074" fmla="*/ 284945 h 1424419"/>
              <a:gd name="connsiteX3-2075" fmla="*/ 1237706 w 1305814"/>
              <a:gd name="connsiteY3-2076" fmla="*/ 306775 h 1424419"/>
              <a:gd name="connsiteX4-2077" fmla="*/ 1304420 w 1305814"/>
              <a:gd name="connsiteY4-2078" fmla="*/ 434263 h 1424419"/>
              <a:gd name="connsiteX5-2079" fmla="*/ 1305806 w 1305814"/>
              <a:gd name="connsiteY5-2080" fmla="*/ 519922 h 1424419"/>
              <a:gd name="connsiteX6-2081" fmla="*/ 1301746 w 1305814"/>
              <a:gd name="connsiteY6-2082" fmla="*/ 953747 h 1424419"/>
              <a:gd name="connsiteX7-2083" fmla="*/ 1302599 w 1305814"/>
              <a:gd name="connsiteY7-2084" fmla="*/ 1003650 h 1424419"/>
              <a:gd name="connsiteX8-2085" fmla="*/ 1227376 w 1305814"/>
              <a:gd name="connsiteY8-2086" fmla="*/ 1152027 h 1424419"/>
              <a:gd name="connsiteX9-2087" fmla="*/ 1172881 w 1305814"/>
              <a:gd name="connsiteY9-2088" fmla="*/ 1179342 h 1424419"/>
              <a:gd name="connsiteX10-2089" fmla="*/ 792288 w 1305814"/>
              <a:gd name="connsiteY10-2090" fmla="*/ 1385653 h 1424419"/>
              <a:gd name="connsiteX11-2091" fmla="*/ 522686 w 1305814"/>
              <a:gd name="connsiteY11-2092" fmla="*/ 1384922 h 1424419"/>
              <a:gd name="connsiteX12-2093" fmla="*/ 94302 w 1305814"/>
              <a:gd name="connsiteY12-2094" fmla="*/ 1158755 h 1424419"/>
              <a:gd name="connsiteX13-2095" fmla="*/ 39429 w 1305814"/>
              <a:gd name="connsiteY13-2096" fmla="*/ 1117635 h 1424419"/>
              <a:gd name="connsiteX14-2097" fmla="*/ 667 w 1305814"/>
              <a:gd name="connsiteY14-2098" fmla="*/ 999105 h 1424419"/>
              <a:gd name="connsiteX15-2099" fmla="*/ 0 w 1305814"/>
              <a:gd name="connsiteY15-2100" fmla="*/ 972364 h 1424419"/>
              <a:gd name="connsiteX16-2101" fmla="*/ 2496 w 1305814"/>
              <a:gd name="connsiteY16-2102" fmla="*/ 463106 h 1424419"/>
              <a:gd name="connsiteX17-2103" fmla="*/ 2458 w 1305814"/>
              <a:gd name="connsiteY17-2104" fmla="*/ 429563 h 1424419"/>
              <a:gd name="connsiteX18-2105" fmla="*/ 75248 w 1305814"/>
              <a:gd name="connsiteY18-2106" fmla="*/ 303202 h 1424419"/>
              <a:gd name="connsiteX19-2107" fmla="*/ 106293 w 1305814"/>
              <a:gd name="connsiteY19-2108" fmla="*/ 282597 h 1424419"/>
              <a:gd name="connsiteX20-2109" fmla="*/ 541533 w 1305814"/>
              <a:gd name="connsiteY20-2110" fmla="*/ 38110 h 1424419"/>
              <a:gd name="connsiteX21-2111" fmla="*/ 653528 w 1305814"/>
              <a:gd name="connsiteY21-2112" fmla="*/ 0 h 1424419"/>
              <a:gd name="connsiteX0-2113" fmla="*/ 653528 w 1305814"/>
              <a:gd name="connsiteY0-2114" fmla="*/ 0 h 1424419"/>
              <a:gd name="connsiteX1-2115" fmla="*/ 757287 w 1305814"/>
              <a:gd name="connsiteY1-2116" fmla="*/ 32444 h 1424419"/>
              <a:gd name="connsiteX2-2117" fmla="*/ 1206876 w 1305814"/>
              <a:gd name="connsiteY2-2118" fmla="*/ 284945 h 1424419"/>
              <a:gd name="connsiteX3-2119" fmla="*/ 1237706 w 1305814"/>
              <a:gd name="connsiteY3-2120" fmla="*/ 306775 h 1424419"/>
              <a:gd name="connsiteX4-2121" fmla="*/ 1304420 w 1305814"/>
              <a:gd name="connsiteY4-2122" fmla="*/ 434263 h 1424419"/>
              <a:gd name="connsiteX5-2123" fmla="*/ 1305806 w 1305814"/>
              <a:gd name="connsiteY5-2124" fmla="*/ 519922 h 1424419"/>
              <a:gd name="connsiteX6-2125" fmla="*/ 1301746 w 1305814"/>
              <a:gd name="connsiteY6-2126" fmla="*/ 953747 h 1424419"/>
              <a:gd name="connsiteX7-2127" fmla="*/ 1302599 w 1305814"/>
              <a:gd name="connsiteY7-2128" fmla="*/ 1003650 h 1424419"/>
              <a:gd name="connsiteX8-2129" fmla="*/ 1227376 w 1305814"/>
              <a:gd name="connsiteY8-2130" fmla="*/ 1152027 h 1424419"/>
              <a:gd name="connsiteX9-2131" fmla="*/ 1174235 w 1305814"/>
              <a:gd name="connsiteY9-2132" fmla="*/ 1184756 h 1424419"/>
              <a:gd name="connsiteX10-2133" fmla="*/ 792288 w 1305814"/>
              <a:gd name="connsiteY10-2134" fmla="*/ 1385653 h 1424419"/>
              <a:gd name="connsiteX11-2135" fmla="*/ 522686 w 1305814"/>
              <a:gd name="connsiteY11-2136" fmla="*/ 1384922 h 1424419"/>
              <a:gd name="connsiteX12-2137" fmla="*/ 94302 w 1305814"/>
              <a:gd name="connsiteY12-2138" fmla="*/ 1158755 h 1424419"/>
              <a:gd name="connsiteX13-2139" fmla="*/ 39429 w 1305814"/>
              <a:gd name="connsiteY13-2140" fmla="*/ 1117635 h 1424419"/>
              <a:gd name="connsiteX14-2141" fmla="*/ 667 w 1305814"/>
              <a:gd name="connsiteY14-2142" fmla="*/ 999105 h 1424419"/>
              <a:gd name="connsiteX15-2143" fmla="*/ 0 w 1305814"/>
              <a:gd name="connsiteY15-2144" fmla="*/ 972364 h 1424419"/>
              <a:gd name="connsiteX16-2145" fmla="*/ 2496 w 1305814"/>
              <a:gd name="connsiteY16-2146" fmla="*/ 463106 h 1424419"/>
              <a:gd name="connsiteX17-2147" fmla="*/ 2458 w 1305814"/>
              <a:gd name="connsiteY17-2148" fmla="*/ 429563 h 1424419"/>
              <a:gd name="connsiteX18-2149" fmla="*/ 75248 w 1305814"/>
              <a:gd name="connsiteY18-2150" fmla="*/ 303202 h 1424419"/>
              <a:gd name="connsiteX19-2151" fmla="*/ 106293 w 1305814"/>
              <a:gd name="connsiteY19-2152" fmla="*/ 282597 h 1424419"/>
              <a:gd name="connsiteX20-2153" fmla="*/ 541533 w 1305814"/>
              <a:gd name="connsiteY20-2154" fmla="*/ 38110 h 1424419"/>
              <a:gd name="connsiteX21-2155" fmla="*/ 653528 w 1305814"/>
              <a:gd name="connsiteY21-2156" fmla="*/ 0 h 1424419"/>
              <a:gd name="connsiteX0-2157" fmla="*/ 653528 w 1305814"/>
              <a:gd name="connsiteY0-2158" fmla="*/ 0 h 1424419"/>
              <a:gd name="connsiteX1-2159" fmla="*/ 757287 w 1305814"/>
              <a:gd name="connsiteY1-2160" fmla="*/ 32444 h 1424419"/>
              <a:gd name="connsiteX2-2161" fmla="*/ 1206876 w 1305814"/>
              <a:gd name="connsiteY2-2162" fmla="*/ 284945 h 1424419"/>
              <a:gd name="connsiteX3-2163" fmla="*/ 1237706 w 1305814"/>
              <a:gd name="connsiteY3-2164" fmla="*/ 306775 h 1424419"/>
              <a:gd name="connsiteX4-2165" fmla="*/ 1304420 w 1305814"/>
              <a:gd name="connsiteY4-2166" fmla="*/ 434263 h 1424419"/>
              <a:gd name="connsiteX5-2167" fmla="*/ 1305806 w 1305814"/>
              <a:gd name="connsiteY5-2168" fmla="*/ 519922 h 1424419"/>
              <a:gd name="connsiteX6-2169" fmla="*/ 1301746 w 1305814"/>
              <a:gd name="connsiteY6-2170" fmla="*/ 953747 h 1424419"/>
              <a:gd name="connsiteX7-2171" fmla="*/ 1302599 w 1305814"/>
              <a:gd name="connsiteY7-2172" fmla="*/ 1003650 h 1424419"/>
              <a:gd name="connsiteX8-2173" fmla="*/ 1227376 w 1305814"/>
              <a:gd name="connsiteY8-2174" fmla="*/ 1152027 h 1424419"/>
              <a:gd name="connsiteX9-2175" fmla="*/ 1174235 w 1305814"/>
              <a:gd name="connsiteY9-2176" fmla="*/ 1184756 h 1424419"/>
              <a:gd name="connsiteX10-2177" fmla="*/ 792288 w 1305814"/>
              <a:gd name="connsiteY10-2178" fmla="*/ 1385653 h 1424419"/>
              <a:gd name="connsiteX11-2179" fmla="*/ 522686 w 1305814"/>
              <a:gd name="connsiteY11-2180" fmla="*/ 1384922 h 1424419"/>
              <a:gd name="connsiteX12-2181" fmla="*/ 94302 w 1305814"/>
              <a:gd name="connsiteY12-2182" fmla="*/ 1158755 h 1424419"/>
              <a:gd name="connsiteX13-2183" fmla="*/ 39429 w 1305814"/>
              <a:gd name="connsiteY13-2184" fmla="*/ 1117635 h 1424419"/>
              <a:gd name="connsiteX14-2185" fmla="*/ 667 w 1305814"/>
              <a:gd name="connsiteY14-2186" fmla="*/ 999105 h 1424419"/>
              <a:gd name="connsiteX15-2187" fmla="*/ 0 w 1305814"/>
              <a:gd name="connsiteY15-2188" fmla="*/ 972364 h 1424419"/>
              <a:gd name="connsiteX16-2189" fmla="*/ 2496 w 1305814"/>
              <a:gd name="connsiteY16-2190" fmla="*/ 463106 h 1424419"/>
              <a:gd name="connsiteX17-2191" fmla="*/ 2458 w 1305814"/>
              <a:gd name="connsiteY17-2192" fmla="*/ 429563 h 1424419"/>
              <a:gd name="connsiteX18-2193" fmla="*/ 75248 w 1305814"/>
              <a:gd name="connsiteY18-2194" fmla="*/ 303202 h 1424419"/>
              <a:gd name="connsiteX19-2195" fmla="*/ 106293 w 1305814"/>
              <a:gd name="connsiteY19-2196" fmla="*/ 282597 h 1424419"/>
              <a:gd name="connsiteX20-2197" fmla="*/ 541533 w 1305814"/>
              <a:gd name="connsiteY20-2198" fmla="*/ 38110 h 1424419"/>
              <a:gd name="connsiteX21-2199" fmla="*/ 653528 w 1305814"/>
              <a:gd name="connsiteY21-2200" fmla="*/ 0 h 1424419"/>
              <a:gd name="connsiteX0-2201" fmla="*/ 653528 w 1305814"/>
              <a:gd name="connsiteY0-2202" fmla="*/ 0 h 1427408"/>
              <a:gd name="connsiteX1-2203" fmla="*/ 757287 w 1305814"/>
              <a:gd name="connsiteY1-2204" fmla="*/ 32444 h 1427408"/>
              <a:gd name="connsiteX2-2205" fmla="*/ 1206876 w 1305814"/>
              <a:gd name="connsiteY2-2206" fmla="*/ 284945 h 1427408"/>
              <a:gd name="connsiteX3-2207" fmla="*/ 1237706 w 1305814"/>
              <a:gd name="connsiteY3-2208" fmla="*/ 306775 h 1427408"/>
              <a:gd name="connsiteX4-2209" fmla="*/ 1304420 w 1305814"/>
              <a:gd name="connsiteY4-2210" fmla="*/ 434263 h 1427408"/>
              <a:gd name="connsiteX5-2211" fmla="*/ 1305806 w 1305814"/>
              <a:gd name="connsiteY5-2212" fmla="*/ 519922 h 1427408"/>
              <a:gd name="connsiteX6-2213" fmla="*/ 1301746 w 1305814"/>
              <a:gd name="connsiteY6-2214" fmla="*/ 953747 h 1427408"/>
              <a:gd name="connsiteX7-2215" fmla="*/ 1302599 w 1305814"/>
              <a:gd name="connsiteY7-2216" fmla="*/ 1003650 h 1427408"/>
              <a:gd name="connsiteX8-2217" fmla="*/ 1227376 w 1305814"/>
              <a:gd name="connsiteY8-2218" fmla="*/ 1152027 h 1427408"/>
              <a:gd name="connsiteX9-2219" fmla="*/ 1174235 w 1305814"/>
              <a:gd name="connsiteY9-2220" fmla="*/ 1184756 h 1427408"/>
              <a:gd name="connsiteX10-2221" fmla="*/ 792288 w 1305814"/>
              <a:gd name="connsiteY10-2222" fmla="*/ 1385653 h 1427408"/>
              <a:gd name="connsiteX11-2223" fmla="*/ 517719 w 1305814"/>
              <a:gd name="connsiteY11-2224" fmla="*/ 1389889 h 1427408"/>
              <a:gd name="connsiteX12-2225" fmla="*/ 94302 w 1305814"/>
              <a:gd name="connsiteY12-2226" fmla="*/ 1158755 h 1427408"/>
              <a:gd name="connsiteX13-2227" fmla="*/ 39429 w 1305814"/>
              <a:gd name="connsiteY13-2228" fmla="*/ 1117635 h 1427408"/>
              <a:gd name="connsiteX14-2229" fmla="*/ 667 w 1305814"/>
              <a:gd name="connsiteY14-2230" fmla="*/ 999105 h 1427408"/>
              <a:gd name="connsiteX15-2231" fmla="*/ 0 w 1305814"/>
              <a:gd name="connsiteY15-2232" fmla="*/ 972364 h 1427408"/>
              <a:gd name="connsiteX16-2233" fmla="*/ 2496 w 1305814"/>
              <a:gd name="connsiteY16-2234" fmla="*/ 463106 h 1427408"/>
              <a:gd name="connsiteX17-2235" fmla="*/ 2458 w 1305814"/>
              <a:gd name="connsiteY17-2236" fmla="*/ 429563 h 1427408"/>
              <a:gd name="connsiteX18-2237" fmla="*/ 75248 w 1305814"/>
              <a:gd name="connsiteY18-2238" fmla="*/ 303202 h 1427408"/>
              <a:gd name="connsiteX19-2239" fmla="*/ 106293 w 1305814"/>
              <a:gd name="connsiteY19-2240" fmla="*/ 282597 h 1427408"/>
              <a:gd name="connsiteX20-2241" fmla="*/ 541533 w 1305814"/>
              <a:gd name="connsiteY20-2242" fmla="*/ 38110 h 1427408"/>
              <a:gd name="connsiteX21-2243" fmla="*/ 653528 w 1305814"/>
              <a:gd name="connsiteY21-2244" fmla="*/ 0 h 1427408"/>
              <a:gd name="connsiteX0-2245" fmla="*/ 653528 w 1305814"/>
              <a:gd name="connsiteY0-2246" fmla="*/ 0 h 1427408"/>
              <a:gd name="connsiteX1-2247" fmla="*/ 757287 w 1305814"/>
              <a:gd name="connsiteY1-2248" fmla="*/ 32444 h 1427408"/>
              <a:gd name="connsiteX2-2249" fmla="*/ 1206876 w 1305814"/>
              <a:gd name="connsiteY2-2250" fmla="*/ 284945 h 1427408"/>
              <a:gd name="connsiteX3-2251" fmla="*/ 1237706 w 1305814"/>
              <a:gd name="connsiteY3-2252" fmla="*/ 306775 h 1427408"/>
              <a:gd name="connsiteX4-2253" fmla="*/ 1304420 w 1305814"/>
              <a:gd name="connsiteY4-2254" fmla="*/ 434263 h 1427408"/>
              <a:gd name="connsiteX5-2255" fmla="*/ 1305806 w 1305814"/>
              <a:gd name="connsiteY5-2256" fmla="*/ 519922 h 1427408"/>
              <a:gd name="connsiteX6-2257" fmla="*/ 1301746 w 1305814"/>
              <a:gd name="connsiteY6-2258" fmla="*/ 953747 h 1427408"/>
              <a:gd name="connsiteX7-2259" fmla="*/ 1302599 w 1305814"/>
              <a:gd name="connsiteY7-2260" fmla="*/ 1003650 h 1427408"/>
              <a:gd name="connsiteX8-2261" fmla="*/ 1227376 w 1305814"/>
              <a:gd name="connsiteY8-2262" fmla="*/ 1152027 h 1427408"/>
              <a:gd name="connsiteX9-2263" fmla="*/ 1174235 w 1305814"/>
              <a:gd name="connsiteY9-2264" fmla="*/ 1184756 h 1427408"/>
              <a:gd name="connsiteX10-2265" fmla="*/ 792288 w 1305814"/>
              <a:gd name="connsiteY10-2266" fmla="*/ 1385653 h 1427408"/>
              <a:gd name="connsiteX11-2267" fmla="*/ 517719 w 1305814"/>
              <a:gd name="connsiteY11-2268" fmla="*/ 1389889 h 1427408"/>
              <a:gd name="connsiteX12-2269" fmla="*/ 94302 w 1305814"/>
              <a:gd name="connsiteY12-2270" fmla="*/ 1158755 h 1427408"/>
              <a:gd name="connsiteX13-2271" fmla="*/ 39429 w 1305814"/>
              <a:gd name="connsiteY13-2272" fmla="*/ 1117635 h 1427408"/>
              <a:gd name="connsiteX14-2273" fmla="*/ 667 w 1305814"/>
              <a:gd name="connsiteY14-2274" fmla="*/ 999105 h 1427408"/>
              <a:gd name="connsiteX15-2275" fmla="*/ 0 w 1305814"/>
              <a:gd name="connsiteY15-2276" fmla="*/ 972364 h 1427408"/>
              <a:gd name="connsiteX16-2277" fmla="*/ 2496 w 1305814"/>
              <a:gd name="connsiteY16-2278" fmla="*/ 463106 h 1427408"/>
              <a:gd name="connsiteX17-2279" fmla="*/ 2458 w 1305814"/>
              <a:gd name="connsiteY17-2280" fmla="*/ 429563 h 1427408"/>
              <a:gd name="connsiteX18-2281" fmla="*/ 75248 w 1305814"/>
              <a:gd name="connsiteY18-2282" fmla="*/ 303202 h 1427408"/>
              <a:gd name="connsiteX19-2283" fmla="*/ 106293 w 1305814"/>
              <a:gd name="connsiteY19-2284" fmla="*/ 282597 h 1427408"/>
              <a:gd name="connsiteX20-2285" fmla="*/ 541533 w 1305814"/>
              <a:gd name="connsiteY20-2286" fmla="*/ 38110 h 1427408"/>
              <a:gd name="connsiteX21-2287" fmla="*/ 653528 w 1305814"/>
              <a:gd name="connsiteY21-2288" fmla="*/ 0 h 1427408"/>
              <a:gd name="connsiteX0-2289" fmla="*/ 653528 w 1305814"/>
              <a:gd name="connsiteY0-2290" fmla="*/ 0 h 1421591"/>
              <a:gd name="connsiteX1-2291" fmla="*/ 757287 w 1305814"/>
              <a:gd name="connsiteY1-2292" fmla="*/ 32444 h 1421591"/>
              <a:gd name="connsiteX2-2293" fmla="*/ 1206876 w 1305814"/>
              <a:gd name="connsiteY2-2294" fmla="*/ 284945 h 1421591"/>
              <a:gd name="connsiteX3-2295" fmla="*/ 1237706 w 1305814"/>
              <a:gd name="connsiteY3-2296" fmla="*/ 306775 h 1421591"/>
              <a:gd name="connsiteX4-2297" fmla="*/ 1304420 w 1305814"/>
              <a:gd name="connsiteY4-2298" fmla="*/ 434263 h 1421591"/>
              <a:gd name="connsiteX5-2299" fmla="*/ 1305806 w 1305814"/>
              <a:gd name="connsiteY5-2300" fmla="*/ 519922 h 1421591"/>
              <a:gd name="connsiteX6-2301" fmla="*/ 1301746 w 1305814"/>
              <a:gd name="connsiteY6-2302" fmla="*/ 953747 h 1421591"/>
              <a:gd name="connsiteX7-2303" fmla="*/ 1302599 w 1305814"/>
              <a:gd name="connsiteY7-2304" fmla="*/ 1003650 h 1421591"/>
              <a:gd name="connsiteX8-2305" fmla="*/ 1227376 w 1305814"/>
              <a:gd name="connsiteY8-2306" fmla="*/ 1152027 h 1421591"/>
              <a:gd name="connsiteX9-2307" fmla="*/ 1174235 w 1305814"/>
              <a:gd name="connsiteY9-2308" fmla="*/ 1184756 h 1421591"/>
              <a:gd name="connsiteX10-2309" fmla="*/ 792288 w 1305814"/>
              <a:gd name="connsiteY10-2310" fmla="*/ 1385653 h 1421591"/>
              <a:gd name="connsiteX11-2311" fmla="*/ 502818 w 1305814"/>
              <a:gd name="connsiteY11-2312" fmla="*/ 1379955 h 1421591"/>
              <a:gd name="connsiteX12-2313" fmla="*/ 94302 w 1305814"/>
              <a:gd name="connsiteY12-2314" fmla="*/ 1158755 h 1421591"/>
              <a:gd name="connsiteX13-2315" fmla="*/ 39429 w 1305814"/>
              <a:gd name="connsiteY13-2316" fmla="*/ 1117635 h 1421591"/>
              <a:gd name="connsiteX14-2317" fmla="*/ 667 w 1305814"/>
              <a:gd name="connsiteY14-2318" fmla="*/ 999105 h 1421591"/>
              <a:gd name="connsiteX15-2319" fmla="*/ 0 w 1305814"/>
              <a:gd name="connsiteY15-2320" fmla="*/ 972364 h 1421591"/>
              <a:gd name="connsiteX16-2321" fmla="*/ 2496 w 1305814"/>
              <a:gd name="connsiteY16-2322" fmla="*/ 463106 h 1421591"/>
              <a:gd name="connsiteX17-2323" fmla="*/ 2458 w 1305814"/>
              <a:gd name="connsiteY17-2324" fmla="*/ 429563 h 1421591"/>
              <a:gd name="connsiteX18-2325" fmla="*/ 75248 w 1305814"/>
              <a:gd name="connsiteY18-2326" fmla="*/ 303202 h 1421591"/>
              <a:gd name="connsiteX19-2327" fmla="*/ 106293 w 1305814"/>
              <a:gd name="connsiteY19-2328" fmla="*/ 282597 h 1421591"/>
              <a:gd name="connsiteX20-2329" fmla="*/ 541533 w 1305814"/>
              <a:gd name="connsiteY20-2330" fmla="*/ 38110 h 1421591"/>
              <a:gd name="connsiteX21-2331" fmla="*/ 653528 w 1305814"/>
              <a:gd name="connsiteY21-2332" fmla="*/ 0 h 1421591"/>
              <a:gd name="connsiteX0-2333" fmla="*/ 653528 w 1305814"/>
              <a:gd name="connsiteY0-2334" fmla="*/ 0 h 1423589"/>
              <a:gd name="connsiteX1-2335" fmla="*/ 757287 w 1305814"/>
              <a:gd name="connsiteY1-2336" fmla="*/ 32444 h 1423589"/>
              <a:gd name="connsiteX2-2337" fmla="*/ 1206876 w 1305814"/>
              <a:gd name="connsiteY2-2338" fmla="*/ 284945 h 1423589"/>
              <a:gd name="connsiteX3-2339" fmla="*/ 1237706 w 1305814"/>
              <a:gd name="connsiteY3-2340" fmla="*/ 306775 h 1423589"/>
              <a:gd name="connsiteX4-2341" fmla="*/ 1304420 w 1305814"/>
              <a:gd name="connsiteY4-2342" fmla="*/ 434263 h 1423589"/>
              <a:gd name="connsiteX5-2343" fmla="*/ 1305806 w 1305814"/>
              <a:gd name="connsiteY5-2344" fmla="*/ 519922 h 1423589"/>
              <a:gd name="connsiteX6-2345" fmla="*/ 1301746 w 1305814"/>
              <a:gd name="connsiteY6-2346" fmla="*/ 953747 h 1423589"/>
              <a:gd name="connsiteX7-2347" fmla="*/ 1302599 w 1305814"/>
              <a:gd name="connsiteY7-2348" fmla="*/ 1003650 h 1423589"/>
              <a:gd name="connsiteX8-2349" fmla="*/ 1227376 w 1305814"/>
              <a:gd name="connsiteY8-2350" fmla="*/ 1152027 h 1423589"/>
              <a:gd name="connsiteX9-2351" fmla="*/ 1174235 w 1305814"/>
              <a:gd name="connsiteY9-2352" fmla="*/ 1184756 h 1423589"/>
              <a:gd name="connsiteX10-2353" fmla="*/ 792288 w 1305814"/>
              <a:gd name="connsiteY10-2354" fmla="*/ 1385653 h 1423589"/>
              <a:gd name="connsiteX11-2355" fmla="*/ 502818 w 1305814"/>
              <a:gd name="connsiteY11-2356" fmla="*/ 1379955 h 1423589"/>
              <a:gd name="connsiteX12-2357" fmla="*/ 94302 w 1305814"/>
              <a:gd name="connsiteY12-2358" fmla="*/ 1158755 h 1423589"/>
              <a:gd name="connsiteX13-2359" fmla="*/ 39429 w 1305814"/>
              <a:gd name="connsiteY13-2360" fmla="*/ 1117635 h 1423589"/>
              <a:gd name="connsiteX14-2361" fmla="*/ 667 w 1305814"/>
              <a:gd name="connsiteY14-2362" fmla="*/ 999105 h 1423589"/>
              <a:gd name="connsiteX15-2363" fmla="*/ 0 w 1305814"/>
              <a:gd name="connsiteY15-2364" fmla="*/ 972364 h 1423589"/>
              <a:gd name="connsiteX16-2365" fmla="*/ 2496 w 1305814"/>
              <a:gd name="connsiteY16-2366" fmla="*/ 463106 h 1423589"/>
              <a:gd name="connsiteX17-2367" fmla="*/ 2458 w 1305814"/>
              <a:gd name="connsiteY17-2368" fmla="*/ 429563 h 1423589"/>
              <a:gd name="connsiteX18-2369" fmla="*/ 75248 w 1305814"/>
              <a:gd name="connsiteY18-2370" fmla="*/ 303202 h 1423589"/>
              <a:gd name="connsiteX19-2371" fmla="*/ 106293 w 1305814"/>
              <a:gd name="connsiteY19-2372" fmla="*/ 282597 h 1423589"/>
              <a:gd name="connsiteX20-2373" fmla="*/ 541533 w 1305814"/>
              <a:gd name="connsiteY20-2374" fmla="*/ 38110 h 1423589"/>
              <a:gd name="connsiteX21-2375" fmla="*/ 653528 w 1305814"/>
              <a:gd name="connsiteY21-2376" fmla="*/ 0 h 1423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1305814" h="1423589">
                <a:moveTo>
                  <a:pt x="653528" y="0"/>
                </a:moveTo>
                <a:cubicBezTo>
                  <a:pt x="684553" y="-1"/>
                  <a:pt x="736057" y="24011"/>
                  <a:pt x="757287" y="32444"/>
                </a:cubicBezTo>
                <a:lnTo>
                  <a:pt x="1206876" y="284945"/>
                </a:lnTo>
                <a:cubicBezTo>
                  <a:pt x="1213399" y="291230"/>
                  <a:pt x="1233090" y="301119"/>
                  <a:pt x="1237706" y="306775"/>
                </a:cubicBezTo>
                <a:cubicBezTo>
                  <a:pt x="1285405" y="341141"/>
                  <a:pt x="1301367" y="360355"/>
                  <a:pt x="1304420" y="434263"/>
                </a:cubicBezTo>
                <a:cubicBezTo>
                  <a:pt x="1306256" y="435452"/>
                  <a:pt x="1303756" y="518852"/>
                  <a:pt x="1305806" y="519922"/>
                </a:cubicBezTo>
                <a:cubicBezTo>
                  <a:pt x="1306028" y="563787"/>
                  <a:pt x="1301771" y="907207"/>
                  <a:pt x="1301746" y="953747"/>
                </a:cubicBezTo>
                <a:cubicBezTo>
                  <a:pt x="1301579" y="970833"/>
                  <a:pt x="1302766" y="986564"/>
                  <a:pt x="1302599" y="1003650"/>
                </a:cubicBezTo>
                <a:cubicBezTo>
                  <a:pt x="1298075" y="1097264"/>
                  <a:pt x="1299308" y="1117497"/>
                  <a:pt x="1227376" y="1152027"/>
                </a:cubicBezTo>
                <a:cubicBezTo>
                  <a:pt x="1229069" y="1151612"/>
                  <a:pt x="1262992" y="1133636"/>
                  <a:pt x="1174235" y="1184756"/>
                </a:cubicBezTo>
                <a:cubicBezTo>
                  <a:pt x="1102911" y="1225835"/>
                  <a:pt x="986013" y="1283805"/>
                  <a:pt x="792288" y="1385653"/>
                </a:cubicBezTo>
                <a:cubicBezTo>
                  <a:pt x="702978" y="1424034"/>
                  <a:pt x="634560" y="1449454"/>
                  <a:pt x="502818" y="1379955"/>
                </a:cubicBezTo>
                <a:cubicBezTo>
                  <a:pt x="358670" y="1301859"/>
                  <a:pt x="241278" y="1242506"/>
                  <a:pt x="94302" y="1158755"/>
                </a:cubicBezTo>
                <a:cubicBezTo>
                  <a:pt x="64301" y="1138833"/>
                  <a:pt x="61069" y="1137739"/>
                  <a:pt x="39429" y="1117635"/>
                </a:cubicBezTo>
                <a:cubicBezTo>
                  <a:pt x="9399" y="1091481"/>
                  <a:pt x="81" y="1056313"/>
                  <a:pt x="667" y="999105"/>
                </a:cubicBezTo>
                <a:cubicBezTo>
                  <a:pt x="445" y="990191"/>
                  <a:pt x="222" y="981278"/>
                  <a:pt x="0" y="972364"/>
                </a:cubicBezTo>
                <a:lnTo>
                  <a:pt x="2496" y="463106"/>
                </a:lnTo>
                <a:cubicBezTo>
                  <a:pt x="2483" y="451925"/>
                  <a:pt x="2471" y="440744"/>
                  <a:pt x="2458" y="429563"/>
                </a:cubicBezTo>
                <a:cubicBezTo>
                  <a:pt x="2770" y="365277"/>
                  <a:pt x="14732" y="348090"/>
                  <a:pt x="75248" y="303202"/>
                </a:cubicBezTo>
                <a:lnTo>
                  <a:pt x="106293" y="282597"/>
                </a:lnTo>
                <a:lnTo>
                  <a:pt x="541533" y="38110"/>
                </a:lnTo>
                <a:cubicBezTo>
                  <a:pt x="582751" y="12487"/>
                  <a:pt x="613897" y="0"/>
                  <a:pt x="653528" y="0"/>
                </a:cubicBezTo>
                <a:close/>
              </a:path>
            </a:pathLst>
          </a:custGeom>
          <a:gradFill flip="none" rotWithShape="1">
            <a:gsLst>
              <a:gs pos="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0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3</a:t>
            </a:r>
            <a:endParaRPr lang="zh-CN" altLang="en-US" sz="2000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M" panose="00020600040101010101" pitchFamily="18" charset="-122"/>
              <a:sym typeface="+mn-lt"/>
            </a:endParaRPr>
          </a:p>
        </p:txBody>
      </p:sp>
      <p:sp>
        <p:nvSpPr>
          <p:cNvPr id="26" name="矩形 10"/>
          <p:cNvSpPr>
            <a:spLocks noChangeAspect="1"/>
          </p:cNvSpPr>
          <p:nvPr/>
        </p:nvSpPr>
        <p:spPr>
          <a:xfrm>
            <a:off x="8115195" y="4521363"/>
            <a:ext cx="559011" cy="609437"/>
          </a:xfrm>
          <a:custGeom>
            <a:avLst/>
            <a:gdLst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299728 w 1305333"/>
              <a:gd name="connsiteY4" fmla="*/ 452301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-1" fmla="*/ 653528 w 1305333"/>
              <a:gd name="connsiteY0-2" fmla="*/ 0 h 1424419"/>
              <a:gd name="connsiteX1-3" fmla="*/ 757287 w 1305333"/>
              <a:gd name="connsiteY1-4" fmla="*/ 32444 h 1424419"/>
              <a:gd name="connsiteX2-5" fmla="*/ 1206876 w 1305333"/>
              <a:gd name="connsiteY2-6" fmla="*/ 284945 h 1424419"/>
              <a:gd name="connsiteX3-7" fmla="*/ 1233464 w 1305333"/>
              <a:gd name="connsiteY3-8" fmla="*/ 306775 h 1424419"/>
              <a:gd name="connsiteX4-9" fmla="*/ 1301712 w 1305333"/>
              <a:gd name="connsiteY4-10" fmla="*/ 442384 h 1424419"/>
              <a:gd name="connsiteX5-11" fmla="*/ 1303099 w 1305333"/>
              <a:gd name="connsiteY5-12" fmla="*/ 495558 h 1424419"/>
              <a:gd name="connsiteX6-13" fmla="*/ 1303099 w 1305333"/>
              <a:gd name="connsiteY6-14" fmla="*/ 952393 h 1424419"/>
              <a:gd name="connsiteX7-15" fmla="*/ 1299356 w 1305333"/>
              <a:gd name="connsiteY7-16" fmla="*/ 974248 h 1424419"/>
              <a:gd name="connsiteX8-17" fmla="*/ 1193590 w 1305333"/>
              <a:gd name="connsiteY8-18" fmla="*/ 1159518 h 1424419"/>
              <a:gd name="connsiteX9-19" fmla="*/ 1188747 w 1305333"/>
              <a:gd name="connsiteY9-20" fmla="*/ 1163476 h 1424419"/>
              <a:gd name="connsiteX10-21" fmla="*/ 792288 w 1305333"/>
              <a:gd name="connsiteY10-22" fmla="*/ 1385653 h 1424419"/>
              <a:gd name="connsiteX11-23" fmla="*/ 522686 w 1305333"/>
              <a:gd name="connsiteY11-24" fmla="*/ 1384922 h 1424419"/>
              <a:gd name="connsiteX12-25" fmla="*/ 80344 w 1305333"/>
              <a:gd name="connsiteY12-26" fmla="*/ 1139323 h 1424419"/>
              <a:gd name="connsiteX13-27" fmla="*/ 68397 w 1305333"/>
              <a:gd name="connsiteY13-28" fmla="*/ 1130059 h 1424419"/>
              <a:gd name="connsiteX14-29" fmla="*/ 667 w 1305333"/>
              <a:gd name="connsiteY14-30" fmla="*/ 999105 h 1424419"/>
              <a:gd name="connsiteX15-31" fmla="*/ 0 w 1305333"/>
              <a:gd name="connsiteY15-32" fmla="*/ 972364 h 1424419"/>
              <a:gd name="connsiteX16-33" fmla="*/ 2496 w 1305333"/>
              <a:gd name="connsiteY16-34" fmla="*/ 463106 h 1424419"/>
              <a:gd name="connsiteX17-35" fmla="*/ 2458 w 1305333"/>
              <a:gd name="connsiteY17-36" fmla="*/ 429563 h 1424419"/>
              <a:gd name="connsiteX18-37" fmla="*/ 75248 w 1305333"/>
              <a:gd name="connsiteY18-38" fmla="*/ 303202 h 1424419"/>
              <a:gd name="connsiteX19-39" fmla="*/ 103465 w 1305333"/>
              <a:gd name="connsiteY19-40" fmla="*/ 288252 h 1424419"/>
              <a:gd name="connsiteX20-41" fmla="*/ 541533 w 1305333"/>
              <a:gd name="connsiteY20-42" fmla="*/ 38110 h 1424419"/>
              <a:gd name="connsiteX21-43" fmla="*/ 653528 w 1305333"/>
              <a:gd name="connsiteY21-44" fmla="*/ 0 h 1424419"/>
              <a:gd name="connsiteX0-45" fmla="*/ 653528 w 1305333"/>
              <a:gd name="connsiteY0-46" fmla="*/ 0 h 1424419"/>
              <a:gd name="connsiteX1-47" fmla="*/ 757287 w 1305333"/>
              <a:gd name="connsiteY1-48" fmla="*/ 32444 h 1424419"/>
              <a:gd name="connsiteX2-49" fmla="*/ 1206876 w 1305333"/>
              <a:gd name="connsiteY2-50" fmla="*/ 284945 h 1424419"/>
              <a:gd name="connsiteX3-51" fmla="*/ 1233464 w 1305333"/>
              <a:gd name="connsiteY3-52" fmla="*/ 306775 h 1424419"/>
              <a:gd name="connsiteX4-53" fmla="*/ 1301712 w 1305333"/>
              <a:gd name="connsiteY4-54" fmla="*/ 442384 h 1424419"/>
              <a:gd name="connsiteX5-55" fmla="*/ 1303099 w 1305333"/>
              <a:gd name="connsiteY5-56" fmla="*/ 495558 h 1424419"/>
              <a:gd name="connsiteX6-57" fmla="*/ 1303099 w 1305333"/>
              <a:gd name="connsiteY6-58" fmla="*/ 952393 h 1424419"/>
              <a:gd name="connsiteX7-59" fmla="*/ 1299356 w 1305333"/>
              <a:gd name="connsiteY7-60" fmla="*/ 974248 h 1424419"/>
              <a:gd name="connsiteX8-61" fmla="*/ 1193590 w 1305333"/>
              <a:gd name="connsiteY8-62" fmla="*/ 1159518 h 1424419"/>
              <a:gd name="connsiteX9-63" fmla="*/ 1188747 w 1305333"/>
              <a:gd name="connsiteY9-64" fmla="*/ 1163476 h 1424419"/>
              <a:gd name="connsiteX10-65" fmla="*/ 792288 w 1305333"/>
              <a:gd name="connsiteY10-66" fmla="*/ 1385653 h 1424419"/>
              <a:gd name="connsiteX11-67" fmla="*/ 522686 w 1305333"/>
              <a:gd name="connsiteY11-68" fmla="*/ 1384922 h 1424419"/>
              <a:gd name="connsiteX12-69" fmla="*/ 80344 w 1305333"/>
              <a:gd name="connsiteY12-70" fmla="*/ 1139323 h 1424419"/>
              <a:gd name="connsiteX13-71" fmla="*/ 68397 w 1305333"/>
              <a:gd name="connsiteY13-72" fmla="*/ 1130059 h 1424419"/>
              <a:gd name="connsiteX14-73" fmla="*/ 667 w 1305333"/>
              <a:gd name="connsiteY14-74" fmla="*/ 999105 h 1424419"/>
              <a:gd name="connsiteX15-75" fmla="*/ 0 w 1305333"/>
              <a:gd name="connsiteY15-76" fmla="*/ 972364 h 1424419"/>
              <a:gd name="connsiteX16-77" fmla="*/ 2496 w 1305333"/>
              <a:gd name="connsiteY16-78" fmla="*/ 463106 h 1424419"/>
              <a:gd name="connsiteX17-79" fmla="*/ 2458 w 1305333"/>
              <a:gd name="connsiteY17-80" fmla="*/ 429563 h 1424419"/>
              <a:gd name="connsiteX18-81" fmla="*/ 75248 w 1305333"/>
              <a:gd name="connsiteY18-82" fmla="*/ 303202 h 1424419"/>
              <a:gd name="connsiteX19-83" fmla="*/ 103465 w 1305333"/>
              <a:gd name="connsiteY19-84" fmla="*/ 288252 h 1424419"/>
              <a:gd name="connsiteX20-85" fmla="*/ 541533 w 1305333"/>
              <a:gd name="connsiteY20-86" fmla="*/ 38110 h 1424419"/>
              <a:gd name="connsiteX21-87" fmla="*/ 653528 w 1305333"/>
              <a:gd name="connsiteY21-88" fmla="*/ 0 h 1424419"/>
              <a:gd name="connsiteX0-89" fmla="*/ 653528 w 1306046"/>
              <a:gd name="connsiteY0-90" fmla="*/ 0 h 1424419"/>
              <a:gd name="connsiteX1-91" fmla="*/ 757287 w 1306046"/>
              <a:gd name="connsiteY1-92" fmla="*/ 32444 h 1424419"/>
              <a:gd name="connsiteX2-93" fmla="*/ 1206876 w 1306046"/>
              <a:gd name="connsiteY2-94" fmla="*/ 284945 h 1424419"/>
              <a:gd name="connsiteX3-95" fmla="*/ 1233464 w 1306046"/>
              <a:gd name="connsiteY3-96" fmla="*/ 306775 h 1424419"/>
              <a:gd name="connsiteX4-97" fmla="*/ 1301712 w 1306046"/>
              <a:gd name="connsiteY4-98" fmla="*/ 442384 h 1424419"/>
              <a:gd name="connsiteX5-99" fmla="*/ 1303099 w 1306046"/>
              <a:gd name="connsiteY5-100" fmla="*/ 495558 h 1424419"/>
              <a:gd name="connsiteX6-101" fmla="*/ 1303099 w 1306046"/>
              <a:gd name="connsiteY6-102" fmla="*/ 952393 h 1424419"/>
              <a:gd name="connsiteX7-103" fmla="*/ 1305306 w 1306046"/>
              <a:gd name="connsiteY7-104" fmla="*/ 990115 h 1424419"/>
              <a:gd name="connsiteX8-105" fmla="*/ 1193590 w 1306046"/>
              <a:gd name="connsiteY8-106" fmla="*/ 1159518 h 1424419"/>
              <a:gd name="connsiteX9-107" fmla="*/ 1188747 w 1306046"/>
              <a:gd name="connsiteY9-108" fmla="*/ 1163476 h 1424419"/>
              <a:gd name="connsiteX10-109" fmla="*/ 792288 w 1306046"/>
              <a:gd name="connsiteY10-110" fmla="*/ 1385653 h 1424419"/>
              <a:gd name="connsiteX11-111" fmla="*/ 522686 w 1306046"/>
              <a:gd name="connsiteY11-112" fmla="*/ 1384922 h 1424419"/>
              <a:gd name="connsiteX12-113" fmla="*/ 80344 w 1306046"/>
              <a:gd name="connsiteY12-114" fmla="*/ 1139323 h 1424419"/>
              <a:gd name="connsiteX13-115" fmla="*/ 68397 w 1306046"/>
              <a:gd name="connsiteY13-116" fmla="*/ 1130059 h 1424419"/>
              <a:gd name="connsiteX14-117" fmla="*/ 667 w 1306046"/>
              <a:gd name="connsiteY14-118" fmla="*/ 999105 h 1424419"/>
              <a:gd name="connsiteX15-119" fmla="*/ 0 w 1306046"/>
              <a:gd name="connsiteY15-120" fmla="*/ 972364 h 1424419"/>
              <a:gd name="connsiteX16-121" fmla="*/ 2496 w 1306046"/>
              <a:gd name="connsiteY16-122" fmla="*/ 463106 h 1424419"/>
              <a:gd name="connsiteX17-123" fmla="*/ 2458 w 1306046"/>
              <a:gd name="connsiteY17-124" fmla="*/ 429563 h 1424419"/>
              <a:gd name="connsiteX18-125" fmla="*/ 75248 w 1306046"/>
              <a:gd name="connsiteY18-126" fmla="*/ 303202 h 1424419"/>
              <a:gd name="connsiteX19-127" fmla="*/ 103465 w 1306046"/>
              <a:gd name="connsiteY19-128" fmla="*/ 288252 h 1424419"/>
              <a:gd name="connsiteX20-129" fmla="*/ 541533 w 1306046"/>
              <a:gd name="connsiteY20-130" fmla="*/ 38110 h 1424419"/>
              <a:gd name="connsiteX21-131" fmla="*/ 653528 w 1306046"/>
              <a:gd name="connsiteY21-132" fmla="*/ 0 h 1424419"/>
              <a:gd name="connsiteX0-133" fmla="*/ 653528 w 1305333"/>
              <a:gd name="connsiteY0-134" fmla="*/ 0 h 1424419"/>
              <a:gd name="connsiteX1-135" fmla="*/ 757287 w 1305333"/>
              <a:gd name="connsiteY1-136" fmla="*/ 32444 h 1424419"/>
              <a:gd name="connsiteX2-137" fmla="*/ 1206876 w 1305333"/>
              <a:gd name="connsiteY2-138" fmla="*/ 284945 h 1424419"/>
              <a:gd name="connsiteX3-139" fmla="*/ 1233464 w 1305333"/>
              <a:gd name="connsiteY3-140" fmla="*/ 306775 h 1424419"/>
              <a:gd name="connsiteX4-141" fmla="*/ 1301712 w 1305333"/>
              <a:gd name="connsiteY4-142" fmla="*/ 442384 h 1424419"/>
              <a:gd name="connsiteX5-143" fmla="*/ 1303099 w 1305333"/>
              <a:gd name="connsiteY5-144" fmla="*/ 495558 h 1424419"/>
              <a:gd name="connsiteX6-145" fmla="*/ 1303099 w 1305333"/>
              <a:gd name="connsiteY6-146" fmla="*/ 952393 h 1424419"/>
              <a:gd name="connsiteX7-147" fmla="*/ 1305306 w 1305333"/>
              <a:gd name="connsiteY7-148" fmla="*/ 990115 h 1424419"/>
              <a:gd name="connsiteX8-149" fmla="*/ 1193590 w 1305333"/>
              <a:gd name="connsiteY8-150" fmla="*/ 1159518 h 1424419"/>
              <a:gd name="connsiteX9-151" fmla="*/ 1188747 w 1305333"/>
              <a:gd name="connsiteY9-152" fmla="*/ 1163476 h 1424419"/>
              <a:gd name="connsiteX10-153" fmla="*/ 792288 w 1305333"/>
              <a:gd name="connsiteY10-154" fmla="*/ 1385653 h 1424419"/>
              <a:gd name="connsiteX11-155" fmla="*/ 522686 w 1305333"/>
              <a:gd name="connsiteY11-156" fmla="*/ 1384922 h 1424419"/>
              <a:gd name="connsiteX12-157" fmla="*/ 80344 w 1305333"/>
              <a:gd name="connsiteY12-158" fmla="*/ 1139323 h 1424419"/>
              <a:gd name="connsiteX13-159" fmla="*/ 68397 w 1305333"/>
              <a:gd name="connsiteY13-160" fmla="*/ 1130059 h 1424419"/>
              <a:gd name="connsiteX14-161" fmla="*/ 667 w 1305333"/>
              <a:gd name="connsiteY14-162" fmla="*/ 999105 h 1424419"/>
              <a:gd name="connsiteX15-163" fmla="*/ 0 w 1305333"/>
              <a:gd name="connsiteY15-164" fmla="*/ 972364 h 1424419"/>
              <a:gd name="connsiteX16-165" fmla="*/ 2496 w 1305333"/>
              <a:gd name="connsiteY16-166" fmla="*/ 463106 h 1424419"/>
              <a:gd name="connsiteX17-167" fmla="*/ 2458 w 1305333"/>
              <a:gd name="connsiteY17-168" fmla="*/ 429563 h 1424419"/>
              <a:gd name="connsiteX18-169" fmla="*/ 75248 w 1305333"/>
              <a:gd name="connsiteY18-170" fmla="*/ 303202 h 1424419"/>
              <a:gd name="connsiteX19-171" fmla="*/ 103465 w 1305333"/>
              <a:gd name="connsiteY19-172" fmla="*/ 288252 h 1424419"/>
              <a:gd name="connsiteX20-173" fmla="*/ 541533 w 1305333"/>
              <a:gd name="connsiteY20-174" fmla="*/ 38110 h 1424419"/>
              <a:gd name="connsiteX21-175" fmla="*/ 653528 w 1305333"/>
              <a:gd name="connsiteY21-176" fmla="*/ 0 h 1424419"/>
              <a:gd name="connsiteX0-177" fmla="*/ 653528 w 1305333"/>
              <a:gd name="connsiteY0-178" fmla="*/ 0 h 1424419"/>
              <a:gd name="connsiteX1-179" fmla="*/ 757287 w 1305333"/>
              <a:gd name="connsiteY1-180" fmla="*/ 32444 h 1424419"/>
              <a:gd name="connsiteX2-181" fmla="*/ 1206876 w 1305333"/>
              <a:gd name="connsiteY2-182" fmla="*/ 284945 h 1424419"/>
              <a:gd name="connsiteX3-183" fmla="*/ 1233464 w 1305333"/>
              <a:gd name="connsiteY3-184" fmla="*/ 306775 h 1424419"/>
              <a:gd name="connsiteX4-185" fmla="*/ 1301712 w 1305333"/>
              <a:gd name="connsiteY4-186" fmla="*/ 442384 h 1424419"/>
              <a:gd name="connsiteX5-187" fmla="*/ 1303099 w 1305333"/>
              <a:gd name="connsiteY5-188" fmla="*/ 495558 h 1424419"/>
              <a:gd name="connsiteX6-189" fmla="*/ 1303099 w 1305333"/>
              <a:gd name="connsiteY6-190" fmla="*/ 952393 h 1424419"/>
              <a:gd name="connsiteX7-191" fmla="*/ 1305306 w 1305333"/>
              <a:gd name="connsiteY7-192" fmla="*/ 990115 h 1424419"/>
              <a:gd name="connsiteX8-193" fmla="*/ 1193590 w 1305333"/>
              <a:gd name="connsiteY8-194" fmla="*/ 1159518 h 1424419"/>
              <a:gd name="connsiteX9-195" fmla="*/ 1172881 w 1305333"/>
              <a:gd name="connsiteY9-196" fmla="*/ 1179342 h 1424419"/>
              <a:gd name="connsiteX10-197" fmla="*/ 792288 w 1305333"/>
              <a:gd name="connsiteY10-198" fmla="*/ 1385653 h 1424419"/>
              <a:gd name="connsiteX11-199" fmla="*/ 522686 w 1305333"/>
              <a:gd name="connsiteY11-200" fmla="*/ 1384922 h 1424419"/>
              <a:gd name="connsiteX12-201" fmla="*/ 80344 w 1305333"/>
              <a:gd name="connsiteY12-202" fmla="*/ 1139323 h 1424419"/>
              <a:gd name="connsiteX13-203" fmla="*/ 68397 w 1305333"/>
              <a:gd name="connsiteY13-204" fmla="*/ 1130059 h 1424419"/>
              <a:gd name="connsiteX14-205" fmla="*/ 667 w 1305333"/>
              <a:gd name="connsiteY14-206" fmla="*/ 999105 h 1424419"/>
              <a:gd name="connsiteX15-207" fmla="*/ 0 w 1305333"/>
              <a:gd name="connsiteY15-208" fmla="*/ 972364 h 1424419"/>
              <a:gd name="connsiteX16-209" fmla="*/ 2496 w 1305333"/>
              <a:gd name="connsiteY16-210" fmla="*/ 463106 h 1424419"/>
              <a:gd name="connsiteX17-211" fmla="*/ 2458 w 1305333"/>
              <a:gd name="connsiteY17-212" fmla="*/ 429563 h 1424419"/>
              <a:gd name="connsiteX18-213" fmla="*/ 75248 w 1305333"/>
              <a:gd name="connsiteY18-214" fmla="*/ 303202 h 1424419"/>
              <a:gd name="connsiteX19-215" fmla="*/ 103465 w 1305333"/>
              <a:gd name="connsiteY19-216" fmla="*/ 288252 h 1424419"/>
              <a:gd name="connsiteX20-217" fmla="*/ 541533 w 1305333"/>
              <a:gd name="connsiteY20-218" fmla="*/ 38110 h 1424419"/>
              <a:gd name="connsiteX21-219" fmla="*/ 653528 w 1305333"/>
              <a:gd name="connsiteY21-220" fmla="*/ 0 h 1424419"/>
              <a:gd name="connsiteX0-221" fmla="*/ 653528 w 1305333"/>
              <a:gd name="connsiteY0-222" fmla="*/ 0 h 1424419"/>
              <a:gd name="connsiteX1-223" fmla="*/ 757287 w 1305333"/>
              <a:gd name="connsiteY1-224" fmla="*/ 32444 h 1424419"/>
              <a:gd name="connsiteX2-225" fmla="*/ 1206876 w 1305333"/>
              <a:gd name="connsiteY2-226" fmla="*/ 284945 h 1424419"/>
              <a:gd name="connsiteX3-227" fmla="*/ 1233464 w 1305333"/>
              <a:gd name="connsiteY3-228" fmla="*/ 306775 h 1424419"/>
              <a:gd name="connsiteX4-229" fmla="*/ 1301712 w 1305333"/>
              <a:gd name="connsiteY4-230" fmla="*/ 442384 h 1424419"/>
              <a:gd name="connsiteX5-231" fmla="*/ 1303099 w 1305333"/>
              <a:gd name="connsiteY5-232" fmla="*/ 495558 h 1424419"/>
              <a:gd name="connsiteX6-233" fmla="*/ 1303099 w 1305333"/>
              <a:gd name="connsiteY6-234" fmla="*/ 952393 h 1424419"/>
              <a:gd name="connsiteX7-235" fmla="*/ 1305306 w 1305333"/>
              <a:gd name="connsiteY7-236" fmla="*/ 990115 h 1424419"/>
              <a:gd name="connsiteX8-237" fmla="*/ 1193590 w 1305333"/>
              <a:gd name="connsiteY8-238" fmla="*/ 1159518 h 1424419"/>
              <a:gd name="connsiteX9-239" fmla="*/ 1172881 w 1305333"/>
              <a:gd name="connsiteY9-240" fmla="*/ 1179342 h 1424419"/>
              <a:gd name="connsiteX10-241" fmla="*/ 792288 w 1305333"/>
              <a:gd name="connsiteY10-242" fmla="*/ 1385653 h 1424419"/>
              <a:gd name="connsiteX11-243" fmla="*/ 522686 w 1305333"/>
              <a:gd name="connsiteY11-244" fmla="*/ 1384922 h 1424419"/>
              <a:gd name="connsiteX12-245" fmla="*/ 80344 w 1305333"/>
              <a:gd name="connsiteY12-246" fmla="*/ 1139323 h 1424419"/>
              <a:gd name="connsiteX13-247" fmla="*/ 68397 w 1305333"/>
              <a:gd name="connsiteY13-248" fmla="*/ 1130059 h 1424419"/>
              <a:gd name="connsiteX14-249" fmla="*/ 667 w 1305333"/>
              <a:gd name="connsiteY14-250" fmla="*/ 999105 h 1424419"/>
              <a:gd name="connsiteX15-251" fmla="*/ 0 w 1305333"/>
              <a:gd name="connsiteY15-252" fmla="*/ 972364 h 1424419"/>
              <a:gd name="connsiteX16-253" fmla="*/ 2496 w 1305333"/>
              <a:gd name="connsiteY16-254" fmla="*/ 463106 h 1424419"/>
              <a:gd name="connsiteX17-255" fmla="*/ 2458 w 1305333"/>
              <a:gd name="connsiteY17-256" fmla="*/ 429563 h 1424419"/>
              <a:gd name="connsiteX18-257" fmla="*/ 75248 w 1305333"/>
              <a:gd name="connsiteY18-258" fmla="*/ 303202 h 1424419"/>
              <a:gd name="connsiteX19-259" fmla="*/ 103465 w 1305333"/>
              <a:gd name="connsiteY19-260" fmla="*/ 288252 h 1424419"/>
              <a:gd name="connsiteX20-261" fmla="*/ 541533 w 1305333"/>
              <a:gd name="connsiteY20-262" fmla="*/ 38110 h 1424419"/>
              <a:gd name="connsiteX21-263" fmla="*/ 653528 w 1305333"/>
              <a:gd name="connsiteY21-264" fmla="*/ 0 h 1424419"/>
              <a:gd name="connsiteX0-265" fmla="*/ 653528 w 1305333"/>
              <a:gd name="connsiteY0-266" fmla="*/ 0 h 1424419"/>
              <a:gd name="connsiteX1-267" fmla="*/ 757287 w 1305333"/>
              <a:gd name="connsiteY1-268" fmla="*/ 32444 h 1424419"/>
              <a:gd name="connsiteX2-269" fmla="*/ 1206876 w 1305333"/>
              <a:gd name="connsiteY2-270" fmla="*/ 284945 h 1424419"/>
              <a:gd name="connsiteX3-271" fmla="*/ 1233464 w 1305333"/>
              <a:gd name="connsiteY3-272" fmla="*/ 306775 h 1424419"/>
              <a:gd name="connsiteX4-273" fmla="*/ 1301712 w 1305333"/>
              <a:gd name="connsiteY4-274" fmla="*/ 442384 h 1424419"/>
              <a:gd name="connsiteX5-275" fmla="*/ 1303099 w 1305333"/>
              <a:gd name="connsiteY5-276" fmla="*/ 495558 h 1424419"/>
              <a:gd name="connsiteX6-277" fmla="*/ 1303099 w 1305333"/>
              <a:gd name="connsiteY6-278" fmla="*/ 952393 h 1424419"/>
              <a:gd name="connsiteX7-279" fmla="*/ 1305306 w 1305333"/>
              <a:gd name="connsiteY7-280" fmla="*/ 990115 h 1424419"/>
              <a:gd name="connsiteX8-281" fmla="*/ 1193590 w 1305333"/>
              <a:gd name="connsiteY8-282" fmla="*/ 1159518 h 1424419"/>
              <a:gd name="connsiteX9-283" fmla="*/ 1172881 w 1305333"/>
              <a:gd name="connsiteY9-284" fmla="*/ 1179342 h 1424419"/>
              <a:gd name="connsiteX10-285" fmla="*/ 792288 w 1305333"/>
              <a:gd name="connsiteY10-286" fmla="*/ 1385653 h 1424419"/>
              <a:gd name="connsiteX11-287" fmla="*/ 522686 w 1305333"/>
              <a:gd name="connsiteY11-288" fmla="*/ 1384922 h 1424419"/>
              <a:gd name="connsiteX12-289" fmla="*/ 80344 w 1305333"/>
              <a:gd name="connsiteY12-290" fmla="*/ 1139323 h 1424419"/>
              <a:gd name="connsiteX13-291" fmla="*/ 68397 w 1305333"/>
              <a:gd name="connsiteY13-292" fmla="*/ 1130059 h 1424419"/>
              <a:gd name="connsiteX14-293" fmla="*/ 667 w 1305333"/>
              <a:gd name="connsiteY14-294" fmla="*/ 999105 h 1424419"/>
              <a:gd name="connsiteX15-295" fmla="*/ 0 w 1305333"/>
              <a:gd name="connsiteY15-296" fmla="*/ 972364 h 1424419"/>
              <a:gd name="connsiteX16-297" fmla="*/ 2496 w 1305333"/>
              <a:gd name="connsiteY16-298" fmla="*/ 463106 h 1424419"/>
              <a:gd name="connsiteX17-299" fmla="*/ 2458 w 1305333"/>
              <a:gd name="connsiteY17-300" fmla="*/ 429563 h 1424419"/>
              <a:gd name="connsiteX18-301" fmla="*/ 75248 w 1305333"/>
              <a:gd name="connsiteY18-302" fmla="*/ 303202 h 1424419"/>
              <a:gd name="connsiteX19-303" fmla="*/ 103465 w 1305333"/>
              <a:gd name="connsiteY19-304" fmla="*/ 288252 h 1424419"/>
              <a:gd name="connsiteX20-305" fmla="*/ 541533 w 1305333"/>
              <a:gd name="connsiteY20-306" fmla="*/ 38110 h 1424419"/>
              <a:gd name="connsiteX21-307" fmla="*/ 653528 w 1305333"/>
              <a:gd name="connsiteY21-308" fmla="*/ 0 h 1424419"/>
              <a:gd name="connsiteX0-309" fmla="*/ 653528 w 1305333"/>
              <a:gd name="connsiteY0-310" fmla="*/ 0 h 1424419"/>
              <a:gd name="connsiteX1-311" fmla="*/ 757287 w 1305333"/>
              <a:gd name="connsiteY1-312" fmla="*/ 32444 h 1424419"/>
              <a:gd name="connsiteX2-313" fmla="*/ 1206876 w 1305333"/>
              <a:gd name="connsiteY2-314" fmla="*/ 284945 h 1424419"/>
              <a:gd name="connsiteX3-315" fmla="*/ 1233464 w 1305333"/>
              <a:gd name="connsiteY3-316" fmla="*/ 306775 h 1424419"/>
              <a:gd name="connsiteX4-317" fmla="*/ 1301712 w 1305333"/>
              <a:gd name="connsiteY4-318" fmla="*/ 442384 h 1424419"/>
              <a:gd name="connsiteX5-319" fmla="*/ 1303099 w 1305333"/>
              <a:gd name="connsiteY5-320" fmla="*/ 495558 h 1424419"/>
              <a:gd name="connsiteX6-321" fmla="*/ 1303099 w 1305333"/>
              <a:gd name="connsiteY6-322" fmla="*/ 952393 h 1424419"/>
              <a:gd name="connsiteX7-323" fmla="*/ 1305306 w 1305333"/>
              <a:gd name="connsiteY7-324" fmla="*/ 990115 h 1424419"/>
              <a:gd name="connsiteX8-325" fmla="*/ 1193590 w 1305333"/>
              <a:gd name="connsiteY8-326" fmla="*/ 1159518 h 1424419"/>
              <a:gd name="connsiteX9-327" fmla="*/ 1172881 w 1305333"/>
              <a:gd name="connsiteY9-328" fmla="*/ 1179342 h 1424419"/>
              <a:gd name="connsiteX10-329" fmla="*/ 792288 w 1305333"/>
              <a:gd name="connsiteY10-330" fmla="*/ 1385653 h 1424419"/>
              <a:gd name="connsiteX11-331" fmla="*/ 522686 w 1305333"/>
              <a:gd name="connsiteY11-332" fmla="*/ 1384922 h 1424419"/>
              <a:gd name="connsiteX12-333" fmla="*/ 80344 w 1305333"/>
              <a:gd name="connsiteY12-334" fmla="*/ 1139323 h 1424419"/>
              <a:gd name="connsiteX13-335" fmla="*/ 68397 w 1305333"/>
              <a:gd name="connsiteY13-336" fmla="*/ 1130059 h 1424419"/>
              <a:gd name="connsiteX14-337" fmla="*/ 667 w 1305333"/>
              <a:gd name="connsiteY14-338" fmla="*/ 999105 h 1424419"/>
              <a:gd name="connsiteX15-339" fmla="*/ 0 w 1305333"/>
              <a:gd name="connsiteY15-340" fmla="*/ 972364 h 1424419"/>
              <a:gd name="connsiteX16-341" fmla="*/ 2496 w 1305333"/>
              <a:gd name="connsiteY16-342" fmla="*/ 463106 h 1424419"/>
              <a:gd name="connsiteX17-343" fmla="*/ 2458 w 1305333"/>
              <a:gd name="connsiteY17-344" fmla="*/ 429563 h 1424419"/>
              <a:gd name="connsiteX18-345" fmla="*/ 75248 w 1305333"/>
              <a:gd name="connsiteY18-346" fmla="*/ 303202 h 1424419"/>
              <a:gd name="connsiteX19-347" fmla="*/ 103465 w 1305333"/>
              <a:gd name="connsiteY19-348" fmla="*/ 288252 h 1424419"/>
              <a:gd name="connsiteX20-349" fmla="*/ 541533 w 1305333"/>
              <a:gd name="connsiteY20-350" fmla="*/ 38110 h 1424419"/>
              <a:gd name="connsiteX21-351" fmla="*/ 653528 w 1305333"/>
              <a:gd name="connsiteY21-352" fmla="*/ 0 h 1424419"/>
              <a:gd name="connsiteX0-353" fmla="*/ 653528 w 1305333"/>
              <a:gd name="connsiteY0-354" fmla="*/ 0 h 1424419"/>
              <a:gd name="connsiteX1-355" fmla="*/ 757287 w 1305333"/>
              <a:gd name="connsiteY1-356" fmla="*/ 32444 h 1424419"/>
              <a:gd name="connsiteX2-357" fmla="*/ 1206876 w 1305333"/>
              <a:gd name="connsiteY2-358" fmla="*/ 284945 h 1424419"/>
              <a:gd name="connsiteX3-359" fmla="*/ 1233464 w 1305333"/>
              <a:gd name="connsiteY3-360" fmla="*/ 306775 h 1424419"/>
              <a:gd name="connsiteX4-361" fmla="*/ 1301712 w 1305333"/>
              <a:gd name="connsiteY4-362" fmla="*/ 442384 h 1424419"/>
              <a:gd name="connsiteX5-363" fmla="*/ 1303099 w 1305333"/>
              <a:gd name="connsiteY5-364" fmla="*/ 495558 h 1424419"/>
              <a:gd name="connsiteX6-365" fmla="*/ 1303099 w 1305333"/>
              <a:gd name="connsiteY6-366" fmla="*/ 952393 h 1424419"/>
              <a:gd name="connsiteX7-367" fmla="*/ 1305306 w 1305333"/>
              <a:gd name="connsiteY7-368" fmla="*/ 990115 h 1424419"/>
              <a:gd name="connsiteX8-369" fmla="*/ 1193590 w 1305333"/>
              <a:gd name="connsiteY8-370" fmla="*/ 1159518 h 1424419"/>
              <a:gd name="connsiteX9-371" fmla="*/ 1172881 w 1305333"/>
              <a:gd name="connsiteY9-372" fmla="*/ 1179342 h 1424419"/>
              <a:gd name="connsiteX10-373" fmla="*/ 792288 w 1305333"/>
              <a:gd name="connsiteY10-374" fmla="*/ 1385653 h 1424419"/>
              <a:gd name="connsiteX11-375" fmla="*/ 522686 w 1305333"/>
              <a:gd name="connsiteY11-376" fmla="*/ 1384922 h 1424419"/>
              <a:gd name="connsiteX12-377" fmla="*/ 80344 w 1305333"/>
              <a:gd name="connsiteY12-378" fmla="*/ 1139323 h 1424419"/>
              <a:gd name="connsiteX13-379" fmla="*/ 68397 w 1305333"/>
              <a:gd name="connsiteY13-380" fmla="*/ 1130059 h 1424419"/>
              <a:gd name="connsiteX14-381" fmla="*/ 667 w 1305333"/>
              <a:gd name="connsiteY14-382" fmla="*/ 999105 h 1424419"/>
              <a:gd name="connsiteX15-383" fmla="*/ 0 w 1305333"/>
              <a:gd name="connsiteY15-384" fmla="*/ 972364 h 1424419"/>
              <a:gd name="connsiteX16-385" fmla="*/ 2496 w 1305333"/>
              <a:gd name="connsiteY16-386" fmla="*/ 463106 h 1424419"/>
              <a:gd name="connsiteX17-387" fmla="*/ 2458 w 1305333"/>
              <a:gd name="connsiteY17-388" fmla="*/ 429563 h 1424419"/>
              <a:gd name="connsiteX18-389" fmla="*/ 75248 w 1305333"/>
              <a:gd name="connsiteY18-390" fmla="*/ 303202 h 1424419"/>
              <a:gd name="connsiteX19-391" fmla="*/ 106293 w 1305333"/>
              <a:gd name="connsiteY19-392" fmla="*/ 282597 h 1424419"/>
              <a:gd name="connsiteX20-393" fmla="*/ 541533 w 1305333"/>
              <a:gd name="connsiteY20-394" fmla="*/ 38110 h 1424419"/>
              <a:gd name="connsiteX21-395" fmla="*/ 653528 w 1305333"/>
              <a:gd name="connsiteY21-396" fmla="*/ 0 h 1424419"/>
              <a:gd name="connsiteX0-397" fmla="*/ 653528 w 1305333"/>
              <a:gd name="connsiteY0-398" fmla="*/ 0 h 1424419"/>
              <a:gd name="connsiteX1-399" fmla="*/ 757287 w 1305333"/>
              <a:gd name="connsiteY1-400" fmla="*/ 32444 h 1424419"/>
              <a:gd name="connsiteX2-401" fmla="*/ 1206876 w 1305333"/>
              <a:gd name="connsiteY2-402" fmla="*/ 284945 h 1424419"/>
              <a:gd name="connsiteX3-403" fmla="*/ 1237706 w 1305333"/>
              <a:gd name="connsiteY3-404" fmla="*/ 306775 h 1424419"/>
              <a:gd name="connsiteX4-405" fmla="*/ 1301712 w 1305333"/>
              <a:gd name="connsiteY4-406" fmla="*/ 442384 h 1424419"/>
              <a:gd name="connsiteX5-407" fmla="*/ 1303099 w 1305333"/>
              <a:gd name="connsiteY5-408" fmla="*/ 495558 h 1424419"/>
              <a:gd name="connsiteX6-409" fmla="*/ 1303099 w 1305333"/>
              <a:gd name="connsiteY6-410" fmla="*/ 952393 h 1424419"/>
              <a:gd name="connsiteX7-411" fmla="*/ 1305306 w 1305333"/>
              <a:gd name="connsiteY7-412" fmla="*/ 990115 h 1424419"/>
              <a:gd name="connsiteX8-413" fmla="*/ 1193590 w 1305333"/>
              <a:gd name="connsiteY8-414" fmla="*/ 1159518 h 1424419"/>
              <a:gd name="connsiteX9-415" fmla="*/ 1172881 w 1305333"/>
              <a:gd name="connsiteY9-416" fmla="*/ 1179342 h 1424419"/>
              <a:gd name="connsiteX10-417" fmla="*/ 792288 w 1305333"/>
              <a:gd name="connsiteY10-418" fmla="*/ 1385653 h 1424419"/>
              <a:gd name="connsiteX11-419" fmla="*/ 522686 w 1305333"/>
              <a:gd name="connsiteY11-420" fmla="*/ 1384922 h 1424419"/>
              <a:gd name="connsiteX12-421" fmla="*/ 80344 w 1305333"/>
              <a:gd name="connsiteY12-422" fmla="*/ 1139323 h 1424419"/>
              <a:gd name="connsiteX13-423" fmla="*/ 68397 w 1305333"/>
              <a:gd name="connsiteY13-424" fmla="*/ 1130059 h 1424419"/>
              <a:gd name="connsiteX14-425" fmla="*/ 667 w 1305333"/>
              <a:gd name="connsiteY14-426" fmla="*/ 999105 h 1424419"/>
              <a:gd name="connsiteX15-427" fmla="*/ 0 w 1305333"/>
              <a:gd name="connsiteY15-428" fmla="*/ 972364 h 1424419"/>
              <a:gd name="connsiteX16-429" fmla="*/ 2496 w 1305333"/>
              <a:gd name="connsiteY16-430" fmla="*/ 463106 h 1424419"/>
              <a:gd name="connsiteX17-431" fmla="*/ 2458 w 1305333"/>
              <a:gd name="connsiteY17-432" fmla="*/ 429563 h 1424419"/>
              <a:gd name="connsiteX18-433" fmla="*/ 75248 w 1305333"/>
              <a:gd name="connsiteY18-434" fmla="*/ 303202 h 1424419"/>
              <a:gd name="connsiteX19-435" fmla="*/ 106293 w 1305333"/>
              <a:gd name="connsiteY19-436" fmla="*/ 282597 h 1424419"/>
              <a:gd name="connsiteX20-437" fmla="*/ 541533 w 1305333"/>
              <a:gd name="connsiteY20-438" fmla="*/ 38110 h 1424419"/>
              <a:gd name="connsiteX21-439" fmla="*/ 653528 w 1305333"/>
              <a:gd name="connsiteY21-440" fmla="*/ 0 h 1424419"/>
              <a:gd name="connsiteX0-441" fmla="*/ 653528 w 1305333"/>
              <a:gd name="connsiteY0-442" fmla="*/ 0 h 1424419"/>
              <a:gd name="connsiteX1-443" fmla="*/ 757287 w 1305333"/>
              <a:gd name="connsiteY1-444" fmla="*/ 32444 h 1424419"/>
              <a:gd name="connsiteX2-445" fmla="*/ 1206876 w 1305333"/>
              <a:gd name="connsiteY2-446" fmla="*/ 284945 h 1424419"/>
              <a:gd name="connsiteX3-447" fmla="*/ 1237706 w 1305333"/>
              <a:gd name="connsiteY3-448" fmla="*/ 306775 h 1424419"/>
              <a:gd name="connsiteX4-449" fmla="*/ 1301712 w 1305333"/>
              <a:gd name="connsiteY4-450" fmla="*/ 442384 h 1424419"/>
              <a:gd name="connsiteX5-451" fmla="*/ 1303099 w 1305333"/>
              <a:gd name="connsiteY5-452" fmla="*/ 495558 h 1424419"/>
              <a:gd name="connsiteX6-453" fmla="*/ 1303099 w 1305333"/>
              <a:gd name="connsiteY6-454" fmla="*/ 952393 h 1424419"/>
              <a:gd name="connsiteX7-455" fmla="*/ 1305306 w 1305333"/>
              <a:gd name="connsiteY7-456" fmla="*/ 990115 h 1424419"/>
              <a:gd name="connsiteX8-457" fmla="*/ 1211970 w 1305333"/>
              <a:gd name="connsiteY8-458" fmla="*/ 1149621 h 1424419"/>
              <a:gd name="connsiteX9-459" fmla="*/ 1172881 w 1305333"/>
              <a:gd name="connsiteY9-460" fmla="*/ 1179342 h 1424419"/>
              <a:gd name="connsiteX10-461" fmla="*/ 792288 w 1305333"/>
              <a:gd name="connsiteY10-462" fmla="*/ 1385653 h 1424419"/>
              <a:gd name="connsiteX11-463" fmla="*/ 522686 w 1305333"/>
              <a:gd name="connsiteY11-464" fmla="*/ 1384922 h 1424419"/>
              <a:gd name="connsiteX12-465" fmla="*/ 80344 w 1305333"/>
              <a:gd name="connsiteY12-466" fmla="*/ 1139323 h 1424419"/>
              <a:gd name="connsiteX13-467" fmla="*/ 68397 w 1305333"/>
              <a:gd name="connsiteY13-468" fmla="*/ 1130059 h 1424419"/>
              <a:gd name="connsiteX14-469" fmla="*/ 667 w 1305333"/>
              <a:gd name="connsiteY14-470" fmla="*/ 999105 h 1424419"/>
              <a:gd name="connsiteX15-471" fmla="*/ 0 w 1305333"/>
              <a:gd name="connsiteY15-472" fmla="*/ 972364 h 1424419"/>
              <a:gd name="connsiteX16-473" fmla="*/ 2496 w 1305333"/>
              <a:gd name="connsiteY16-474" fmla="*/ 463106 h 1424419"/>
              <a:gd name="connsiteX17-475" fmla="*/ 2458 w 1305333"/>
              <a:gd name="connsiteY17-476" fmla="*/ 429563 h 1424419"/>
              <a:gd name="connsiteX18-477" fmla="*/ 75248 w 1305333"/>
              <a:gd name="connsiteY18-478" fmla="*/ 303202 h 1424419"/>
              <a:gd name="connsiteX19-479" fmla="*/ 106293 w 1305333"/>
              <a:gd name="connsiteY19-480" fmla="*/ 282597 h 1424419"/>
              <a:gd name="connsiteX20-481" fmla="*/ 541533 w 1305333"/>
              <a:gd name="connsiteY20-482" fmla="*/ 38110 h 1424419"/>
              <a:gd name="connsiteX21-483" fmla="*/ 653528 w 1305333"/>
              <a:gd name="connsiteY21-484" fmla="*/ 0 h 1424419"/>
              <a:gd name="connsiteX0-485" fmla="*/ 653528 w 1305333"/>
              <a:gd name="connsiteY0-486" fmla="*/ 0 h 1424419"/>
              <a:gd name="connsiteX1-487" fmla="*/ 757287 w 1305333"/>
              <a:gd name="connsiteY1-488" fmla="*/ 32444 h 1424419"/>
              <a:gd name="connsiteX2-489" fmla="*/ 1206876 w 1305333"/>
              <a:gd name="connsiteY2-490" fmla="*/ 284945 h 1424419"/>
              <a:gd name="connsiteX3-491" fmla="*/ 1237706 w 1305333"/>
              <a:gd name="connsiteY3-492" fmla="*/ 306775 h 1424419"/>
              <a:gd name="connsiteX4-493" fmla="*/ 1301712 w 1305333"/>
              <a:gd name="connsiteY4-494" fmla="*/ 442384 h 1424419"/>
              <a:gd name="connsiteX5-495" fmla="*/ 1303099 w 1305333"/>
              <a:gd name="connsiteY5-496" fmla="*/ 495558 h 1424419"/>
              <a:gd name="connsiteX6-497" fmla="*/ 1303099 w 1305333"/>
              <a:gd name="connsiteY6-498" fmla="*/ 952393 h 1424419"/>
              <a:gd name="connsiteX7-499" fmla="*/ 1305306 w 1305333"/>
              <a:gd name="connsiteY7-500" fmla="*/ 990115 h 1424419"/>
              <a:gd name="connsiteX8-501" fmla="*/ 1236006 w 1305333"/>
              <a:gd name="connsiteY8-502" fmla="*/ 1160932 h 1424419"/>
              <a:gd name="connsiteX9-503" fmla="*/ 1172881 w 1305333"/>
              <a:gd name="connsiteY9-504" fmla="*/ 1179342 h 1424419"/>
              <a:gd name="connsiteX10-505" fmla="*/ 792288 w 1305333"/>
              <a:gd name="connsiteY10-506" fmla="*/ 1385653 h 1424419"/>
              <a:gd name="connsiteX11-507" fmla="*/ 522686 w 1305333"/>
              <a:gd name="connsiteY11-508" fmla="*/ 1384922 h 1424419"/>
              <a:gd name="connsiteX12-509" fmla="*/ 80344 w 1305333"/>
              <a:gd name="connsiteY12-510" fmla="*/ 1139323 h 1424419"/>
              <a:gd name="connsiteX13-511" fmla="*/ 68397 w 1305333"/>
              <a:gd name="connsiteY13-512" fmla="*/ 1130059 h 1424419"/>
              <a:gd name="connsiteX14-513" fmla="*/ 667 w 1305333"/>
              <a:gd name="connsiteY14-514" fmla="*/ 999105 h 1424419"/>
              <a:gd name="connsiteX15-515" fmla="*/ 0 w 1305333"/>
              <a:gd name="connsiteY15-516" fmla="*/ 972364 h 1424419"/>
              <a:gd name="connsiteX16-517" fmla="*/ 2496 w 1305333"/>
              <a:gd name="connsiteY16-518" fmla="*/ 463106 h 1424419"/>
              <a:gd name="connsiteX17-519" fmla="*/ 2458 w 1305333"/>
              <a:gd name="connsiteY17-520" fmla="*/ 429563 h 1424419"/>
              <a:gd name="connsiteX18-521" fmla="*/ 75248 w 1305333"/>
              <a:gd name="connsiteY18-522" fmla="*/ 303202 h 1424419"/>
              <a:gd name="connsiteX19-523" fmla="*/ 106293 w 1305333"/>
              <a:gd name="connsiteY19-524" fmla="*/ 282597 h 1424419"/>
              <a:gd name="connsiteX20-525" fmla="*/ 541533 w 1305333"/>
              <a:gd name="connsiteY20-526" fmla="*/ 38110 h 1424419"/>
              <a:gd name="connsiteX21-527" fmla="*/ 653528 w 1305333"/>
              <a:gd name="connsiteY21-528" fmla="*/ 0 h 1424419"/>
              <a:gd name="connsiteX0-529" fmla="*/ 653528 w 1313169"/>
              <a:gd name="connsiteY0-530" fmla="*/ 0 h 1424419"/>
              <a:gd name="connsiteX1-531" fmla="*/ 757287 w 1313169"/>
              <a:gd name="connsiteY1-532" fmla="*/ 32444 h 1424419"/>
              <a:gd name="connsiteX2-533" fmla="*/ 1206876 w 1313169"/>
              <a:gd name="connsiteY2-534" fmla="*/ 284945 h 1424419"/>
              <a:gd name="connsiteX3-535" fmla="*/ 1237706 w 1313169"/>
              <a:gd name="connsiteY3-536" fmla="*/ 306775 h 1424419"/>
              <a:gd name="connsiteX4-537" fmla="*/ 1301712 w 1313169"/>
              <a:gd name="connsiteY4-538" fmla="*/ 442384 h 1424419"/>
              <a:gd name="connsiteX5-539" fmla="*/ 1303099 w 1313169"/>
              <a:gd name="connsiteY5-540" fmla="*/ 495558 h 1424419"/>
              <a:gd name="connsiteX6-541" fmla="*/ 1303099 w 1313169"/>
              <a:gd name="connsiteY6-542" fmla="*/ 952393 h 1424419"/>
              <a:gd name="connsiteX7-543" fmla="*/ 1305306 w 1313169"/>
              <a:gd name="connsiteY7-544" fmla="*/ 990115 h 1424419"/>
              <a:gd name="connsiteX8-545" fmla="*/ 1271352 w 1313169"/>
              <a:gd name="connsiteY8-546" fmla="*/ 1142552 h 1424419"/>
              <a:gd name="connsiteX9-547" fmla="*/ 1172881 w 1313169"/>
              <a:gd name="connsiteY9-548" fmla="*/ 1179342 h 1424419"/>
              <a:gd name="connsiteX10-549" fmla="*/ 792288 w 1313169"/>
              <a:gd name="connsiteY10-550" fmla="*/ 1385653 h 1424419"/>
              <a:gd name="connsiteX11-551" fmla="*/ 522686 w 1313169"/>
              <a:gd name="connsiteY11-552" fmla="*/ 1384922 h 1424419"/>
              <a:gd name="connsiteX12-553" fmla="*/ 80344 w 1313169"/>
              <a:gd name="connsiteY12-554" fmla="*/ 1139323 h 1424419"/>
              <a:gd name="connsiteX13-555" fmla="*/ 68397 w 1313169"/>
              <a:gd name="connsiteY13-556" fmla="*/ 1130059 h 1424419"/>
              <a:gd name="connsiteX14-557" fmla="*/ 667 w 1313169"/>
              <a:gd name="connsiteY14-558" fmla="*/ 999105 h 1424419"/>
              <a:gd name="connsiteX15-559" fmla="*/ 0 w 1313169"/>
              <a:gd name="connsiteY15-560" fmla="*/ 972364 h 1424419"/>
              <a:gd name="connsiteX16-561" fmla="*/ 2496 w 1313169"/>
              <a:gd name="connsiteY16-562" fmla="*/ 463106 h 1424419"/>
              <a:gd name="connsiteX17-563" fmla="*/ 2458 w 1313169"/>
              <a:gd name="connsiteY17-564" fmla="*/ 429563 h 1424419"/>
              <a:gd name="connsiteX18-565" fmla="*/ 75248 w 1313169"/>
              <a:gd name="connsiteY18-566" fmla="*/ 303202 h 1424419"/>
              <a:gd name="connsiteX19-567" fmla="*/ 106293 w 1313169"/>
              <a:gd name="connsiteY19-568" fmla="*/ 282597 h 1424419"/>
              <a:gd name="connsiteX20-569" fmla="*/ 541533 w 1313169"/>
              <a:gd name="connsiteY20-570" fmla="*/ 38110 h 1424419"/>
              <a:gd name="connsiteX21-571" fmla="*/ 653528 w 1313169"/>
              <a:gd name="connsiteY21-572" fmla="*/ 0 h 1424419"/>
              <a:gd name="connsiteX0-573" fmla="*/ 653528 w 1306267"/>
              <a:gd name="connsiteY0-574" fmla="*/ 0 h 1424419"/>
              <a:gd name="connsiteX1-575" fmla="*/ 757287 w 1306267"/>
              <a:gd name="connsiteY1-576" fmla="*/ 32444 h 1424419"/>
              <a:gd name="connsiteX2-577" fmla="*/ 1206876 w 1306267"/>
              <a:gd name="connsiteY2-578" fmla="*/ 284945 h 1424419"/>
              <a:gd name="connsiteX3-579" fmla="*/ 1237706 w 1306267"/>
              <a:gd name="connsiteY3-580" fmla="*/ 306775 h 1424419"/>
              <a:gd name="connsiteX4-581" fmla="*/ 1301712 w 1306267"/>
              <a:gd name="connsiteY4-582" fmla="*/ 442384 h 1424419"/>
              <a:gd name="connsiteX5-583" fmla="*/ 1303099 w 1306267"/>
              <a:gd name="connsiteY5-584" fmla="*/ 495558 h 1424419"/>
              <a:gd name="connsiteX6-585" fmla="*/ 1303099 w 1306267"/>
              <a:gd name="connsiteY6-586" fmla="*/ 952393 h 1424419"/>
              <a:gd name="connsiteX7-587" fmla="*/ 1305306 w 1306267"/>
              <a:gd name="connsiteY7-588" fmla="*/ 990115 h 1424419"/>
              <a:gd name="connsiteX8-589" fmla="*/ 1255800 w 1306267"/>
              <a:gd name="connsiteY8-590" fmla="*/ 1142552 h 1424419"/>
              <a:gd name="connsiteX9-591" fmla="*/ 1172881 w 1306267"/>
              <a:gd name="connsiteY9-592" fmla="*/ 1179342 h 1424419"/>
              <a:gd name="connsiteX10-593" fmla="*/ 792288 w 1306267"/>
              <a:gd name="connsiteY10-594" fmla="*/ 1385653 h 1424419"/>
              <a:gd name="connsiteX11-595" fmla="*/ 522686 w 1306267"/>
              <a:gd name="connsiteY11-596" fmla="*/ 1384922 h 1424419"/>
              <a:gd name="connsiteX12-597" fmla="*/ 80344 w 1306267"/>
              <a:gd name="connsiteY12-598" fmla="*/ 1139323 h 1424419"/>
              <a:gd name="connsiteX13-599" fmla="*/ 68397 w 1306267"/>
              <a:gd name="connsiteY13-600" fmla="*/ 1130059 h 1424419"/>
              <a:gd name="connsiteX14-601" fmla="*/ 667 w 1306267"/>
              <a:gd name="connsiteY14-602" fmla="*/ 999105 h 1424419"/>
              <a:gd name="connsiteX15-603" fmla="*/ 0 w 1306267"/>
              <a:gd name="connsiteY15-604" fmla="*/ 972364 h 1424419"/>
              <a:gd name="connsiteX16-605" fmla="*/ 2496 w 1306267"/>
              <a:gd name="connsiteY16-606" fmla="*/ 463106 h 1424419"/>
              <a:gd name="connsiteX17-607" fmla="*/ 2458 w 1306267"/>
              <a:gd name="connsiteY17-608" fmla="*/ 429563 h 1424419"/>
              <a:gd name="connsiteX18-609" fmla="*/ 75248 w 1306267"/>
              <a:gd name="connsiteY18-610" fmla="*/ 303202 h 1424419"/>
              <a:gd name="connsiteX19-611" fmla="*/ 106293 w 1306267"/>
              <a:gd name="connsiteY19-612" fmla="*/ 282597 h 1424419"/>
              <a:gd name="connsiteX20-613" fmla="*/ 541533 w 1306267"/>
              <a:gd name="connsiteY20-614" fmla="*/ 38110 h 1424419"/>
              <a:gd name="connsiteX21-615" fmla="*/ 653528 w 1306267"/>
              <a:gd name="connsiteY21-616" fmla="*/ 0 h 1424419"/>
              <a:gd name="connsiteX0-617" fmla="*/ 653528 w 1306267"/>
              <a:gd name="connsiteY0-618" fmla="*/ 0 h 1424419"/>
              <a:gd name="connsiteX1-619" fmla="*/ 757287 w 1306267"/>
              <a:gd name="connsiteY1-620" fmla="*/ 32444 h 1424419"/>
              <a:gd name="connsiteX2-621" fmla="*/ 1206876 w 1306267"/>
              <a:gd name="connsiteY2-622" fmla="*/ 284945 h 1424419"/>
              <a:gd name="connsiteX3-623" fmla="*/ 1237706 w 1306267"/>
              <a:gd name="connsiteY3-624" fmla="*/ 306775 h 1424419"/>
              <a:gd name="connsiteX4-625" fmla="*/ 1301712 w 1306267"/>
              <a:gd name="connsiteY4-626" fmla="*/ 442384 h 1424419"/>
              <a:gd name="connsiteX5-627" fmla="*/ 1303099 w 1306267"/>
              <a:gd name="connsiteY5-628" fmla="*/ 495558 h 1424419"/>
              <a:gd name="connsiteX6-629" fmla="*/ 1303099 w 1306267"/>
              <a:gd name="connsiteY6-630" fmla="*/ 952393 h 1424419"/>
              <a:gd name="connsiteX7-631" fmla="*/ 1305306 w 1306267"/>
              <a:gd name="connsiteY7-632" fmla="*/ 990115 h 1424419"/>
              <a:gd name="connsiteX8-633" fmla="*/ 1255800 w 1306267"/>
              <a:gd name="connsiteY8-634" fmla="*/ 1142552 h 1424419"/>
              <a:gd name="connsiteX9-635" fmla="*/ 1172881 w 1306267"/>
              <a:gd name="connsiteY9-636" fmla="*/ 1179342 h 1424419"/>
              <a:gd name="connsiteX10-637" fmla="*/ 792288 w 1306267"/>
              <a:gd name="connsiteY10-638" fmla="*/ 1385653 h 1424419"/>
              <a:gd name="connsiteX11-639" fmla="*/ 522686 w 1306267"/>
              <a:gd name="connsiteY11-640" fmla="*/ 1384922 h 1424419"/>
              <a:gd name="connsiteX12-641" fmla="*/ 80344 w 1306267"/>
              <a:gd name="connsiteY12-642" fmla="*/ 1139323 h 1424419"/>
              <a:gd name="connsiteX13-643" fmla="*/ 61328 w 1306267"/>
              <a:gd name="connsiteY13-644" fmla="*/ 1127231 h 1424419"/>
              <a:gd name="connsiteX14-645" fmla="*/ 667 w 1306267"/>
              <a:gd name="connsiteY14-646" fmla="*/ 999105 h 1424419"/>
              <a:gd name="connsiteX15-647" fmla="*/ 0 w 1306267"/>
              <a:gd name="connsiteY15-648" fmla="*/ 972364 h 1424419"/>
              <a:gd name="connsiteX16-649" fmla="*/ 2496 w 1306267"/>
              <a:gd name="connsiteY16-650" fmla="*/ 463106 h 1424419"/>
              <a:gd name="connsiteX17-651" fmla="*/ 2458 w 1306267"/>
              <a:gd name="connsiteY17-652" fmla="*/ 429563 h 1424419"/>
              <a:gd name="connsiteX18-653" fmla="*/ 75248 w 1306267"/>
              <a:gd name="connsiteY18-654" fmla="*/ 303202 h 1424419"/>
              <a:gd name="connsiteX19-655" fmla="*/ 106293 w 1306267"/>
              <a:gd name="connsiteY19-656" fmla="*/ 282597 h 1424419"/>
              <a:gd name="connsiteX20-657" fmla="*/ 541533 w 1306267"/>
              <a:gd name="connsiteY20-658" fmla="*/ 38110 h 1424419"/>
              <a:gd name="connsiteX21-659" fmla="*/ 653528 w 1306267"/>
              <a:gd name="connsiteY21-660" fmla="*/ 0 h 1424419"/>
              <a:gd name="connsiteX0-661" fmla="*/ 653528 w 1306267"/>
              <a:gd name="connsiteY0-662" fmla="*/ 0 h 1424419"/>
              <a:gd name="connsiteX1-663" fmla="*/ 757287 w 1306267"/>
              <a:gd name="connsiteY1-664" fmla="*/ 32444 h 1424419"/>
              <a:gd name="connsiteX2-665" fmla="*/ 1206876 w 1306267"/>
              <a:gd name="connsiteY2-666" fmla="*/ 284945 h 1424419"/>
              <a:gd name="connsiteX3-667" fmla="*/ 1237706 w 1306267"/>
              <a:gd name="connsiteY3-668" fmla="*/ 306775 h 1424419"/>
              <a:gd name="connsiteX4-669" fmla="*/ 1301712 w 1306267"/>
              <a:gd name="connsiteY4-670" fmla="*/ 442384 h 1424419"/>
              <a:gd name="connsiteX5-671" fmla="*/ 1303099 w 1306267"/>
              <a:gd name="connsiteY5-672" fmla="*/ 495558 h 1424419"/>
              <a:gd name="connsiteX6-673" fmla="*/ 1303099 w 1306267"/>
              <a:gd name="connsiteY6-674" fmla="*/ 952393 h 1424419"/>
              <a:gd name="connsiteX7-675" fmla="*/ 1305306 w 1306267"/>
              <a:gd name="connsiteY7-676" fmla="*/ 990115 h 1424419"/>
              <a:gd name="connsiteX8-677" fmla="*/ 1255800 w 1306267"/>
              <a:gd name="connsiteY8-678" fmla="*/ 1142552 h 1424419"/>
              <a:gd name="connsiteX9-679" fmla="*/ 1172881 w 1306267"/>
              <a:gd name="connsiteY9-680" fmla="*/ 1179342 h 1424419"/>
              <a:gd name="connsiteX10-681" fmla="*/ 792288 w 1306267"/>
              <a:gd name="connsiteY10-682" fmla="*/ 1385653 h 1424419"/>
              <a:gd name="connsiteX11-683" fmla="*/ 522686 w 1306267"/>
              <a:gd name="connsiteY11-684" fmla="*/ 1384922 h 1424419"/>
              <a:gd name="connsiteX12-685" fmla="*/ 80344 w 1306267"/>
              <a:gd name="connsiteY12-686" fmla="*/ 1139323 h 1424419"/>
              <a:gd name="connsiteX13-687" fmla="*/ 61328 w 1306267"/>
              <a:gd name="connsiteY13-688" fmla="*/ 1127231 h 1424419"/>
              <a:gd name="connsiteX14-689" fmla="*/ 667 w 1306267"/>
              <a:gd name="connsiteY14-690" fmla="*/ 999105 h 1424419"/>
              <a:gd name="connsiteX15-691" fmla="*/ 0 w 1306267"/>
              <a:gd name="connsiteY15-692" fmla="*/ 972364 h 1424419"/>
              <a:gd name="connsiteX16-693" fmla="*/ 2496 w 1306267"/>
              <a:gd name="connsiteY16-694" fmla="*/ 463106 h 1424419"/>
              <a:gd name="connsiteX17-695" fmla="*/ 2458 w 1306267"/>
              <a:gd name="connsiteY17-696" fmla="*/ 429563 h 1424419"/>
              <a:gd name="connsiteX18-697" fmla="*/ 75248 w 1306267"/>
              <a:gd name="connsiteY18-698" fmla="*/ 303202 h 1424419"/>
              <a:gd name="connsiteX19-699" fmla="*/ 106293 w 1306267"/>
              <a:gd name="connsiteY19-700" fmla="*/ 282597 h 1424419"/>
              <a:gd name="connsiteX20-701" fmla="*/ 541533 w 1306267"/>
              <a:gd name="connsiteY20-702" fmla="*/ 38110 h 1424419"/>
              <a:gd name="connsiteX21-703" fmla="*/ 653528 w 1306267"/>
              <a:gd name="connsiteY21-704" fmla="*/ 0 h 1424419"/>
              <a:gd name="connsiteX0-705" fmla="*/ 653528 w 1306267"/>
              <a:gd name="connsiteY0-706" fmla="*/ 0 h 1424419"/>
              <a:gd name="connsiteX1-707" fmla="*/ 757287 w 1306267"/>
              <a:gd name="connsiteY1-708" fmla="*/ 32444 h 1424419"/>
              <a:gd name="connsiteX2-709" fmla="*/ 1206876 w 1306267"/>
              <a:gd name="connsiteY2-710" fmla="*/ 284945 h 1424419"/>
              <a:gd name="connsiteX3-711" fmla="*/ 1237706 w 1306267"/>
              <a:gd name="connsiteY3-712" fmla="*/ 306775 h 1424419"/>
              <a:gd name="connsiteX4-713" fmla="*/ 1301712 w 1306267"/>
              <a:gd name="connsiteY4-714" fmla="*/ 442384 h 1424419"/>
              <a:gd name="connsiteX5-715" fmla="*/ 1303099 w 1306267"/>
              <a:gd name="connsiteY5-716" fmla="*/ 495558 h 1424419"/>
              <a:gd name="connsiteX6-717" fmla="*/ 1303099 w 1306267"/>
              <a:gd name="connsiteY6-718" fmla="*/ 952393 h 1424419"/>
              <a:gd name="connsiteX7-719" fmla="*/ 1305306 w 1306267"/>
              <a:gd name="connsiteY7-720" fmla="*/ 990115 h 1424419"/>
              <a:gd name="connsiteX8-721" fmla="*/ 1255800 w 1306267"/>
              <a:gd name="connsiteY8-722" fmla="*/ 1142552 h 1424419"/>
              <a:gd name="connsiteX9-723" fmla="*/ 1172881 w 1306267"/>
              <a:gd name="connsiteY9-724" fmla="*/ 1179342 h 1424419"/>
              <a:gd name="connsiteX10-725" fmla="*/ 792288 w 1306267"/>
              <a:gd name="connsiteY10-726" fmla="*/ 1385653 h 1424419"/>
              <a:gd name="connsiteX11-727" fmla="*/ 522686 w 1306267"/>
              <a:gd name="connsiteY11-728" fmla="*/ 1384922 h 1424419"/>
              <a:gd name="connsiteX12-729" fmla="*/ 90241 w 1306267"/>
              <a:gd name="connsiteY12-730" fmla="*/ 1150634 h 1424419"/>
              <a:gd name="connsiteX13-731" fmla="*/ 61328 w 1306267"/>
              <a:gd name="connsiteY13-732" fmla="*/ 1127231 h 1424419"/>
              <a:gd name="connsiteX14-733" fmla="*/ 667 w 1306267"/>
              <a:gd name="connsiteY14-734" fmla="*/ 999105 h 1424419"/>
              <a:gd name="connsiteX15-735" fmla="*/ 0 w 1306267"/>
              <a:gd name="connsiteY15-736" fmla="*/ 972364 h 1424419"/>
              <a:gd name="connsiteX16-737" fmla="*/ 2496 w 1306267"/>
              <a:gd name="connsiteY16-738" fmla="*/ 463106 h 1424419"/>
              <a:gd name="connsiteX17-739" fmla="*/ 2458 w 1306267"/>
              <a:gd name="connsiteY17-740" fmla="*/ 429563 h 1424419"/>
              <a:gd name="connsiteX18-741" fmla="*/ 75248 w 1306267"/>
              <a:gd name="connsiteY18-742" fmla="*/ 303202 h 1424419"/>
              <a:gd name="connsiteX19-743" fmla="*/ 106293 w 1306267"/>
              <a:gd name="connsiteY19-744" fmla="*/ 282597 h 1424419"/>
              <a:gd name="connsiteX20-745" fmla="*/ 541533 w 1306267"/>
              <a:gd name="connsiteY20-746" fmla="*/ 38110 h 1424419"/>
              <a:gd name="connsiteX21-747" fmla="*/ 653528 w 1306267"/>
              <a:gd name="connsiteY21-748" fmla="*/ 0 h 1424419"/>
              <a:gd name="connsiteX0-749" fmla="*/ 653528 w 1306267"/>
              <a:gd name="connsiteY0-750" fmla="*/ 0 h 1424419"/>
              <a:gd name="connsiteX1-751" fmla="*/ 757287 w 1306267"/>
              <a:gd name="connsiteY1-752" fmla="*/ 32444 h 1424419"/>
              <a:gd name="connsiteX2-753" fmla="*/ 1206876 w 1306267"/>
              <a:gd name="connsiteY2-754" fmla="*/ 284945 h 1424419"/>
              <a:gd name="connsiteX3-755" fmla="*/ 1237706 w 1306267"/>
              <a:gd name="connsiteY3-756" fmla="*/ 306775 h 1424419"/>
              <a:gd name="connsiteX4-757" fmla="*/ 1301712 w 1306267"/>
              <a:gd name="connsiteY4-758" fmla="*/ 442384 h 1424419"/>
              <a:gd name="connsiteX5-759" fmla="*/ 1303099 w 1306267"/>
              <a:gd name="connsiteY5-760" fmla="*/ 495558 h 1424419"/>
              <a:gd name="connsiteX6-761" fmla="*/ 1303099 w 1306267"/>
              <a:gd name="connsiteY6-762" fmla="*/ 952393 h 1424419"/>
              <a:gd name="connsiteX7-763" fmla="*/ 1305306 w 1306267"/>
              <a:gd name="connsiteY7-764" fmla="*/ 990115 h 1424419"/>
              <a:gd name="connsiteX8-765" fmla="*/ 1255800 w 1306267"/>
              <a:gd name="connsiteY8-766" fmla="*/ 1142552 h 1424419"/>
              <a:gd name="connsiteX9-767" fmla="*/ 1172881 w 1306267"/>
              <a:gd name="connsiteY9-768" fmla="*/ 1179342 h 1424419"/>
              <a:gd name="connsiteX10-769" fmla="*/ 792288 w 1306267"/>
              <a:gd name="connsiteY10-770" fmla="*/ 1385653 h 1424419"/>
              <a:gd name="connsiteX11-771" fmla="*/ 522686 w 1306267"/>
              <a:gd name="connsiteY11-772" fmla="*/ 1384922 h 1424419"/>
              <a:gd name="connsiteX12-773" fmla="*/ 90241 w 1306267"/>
              <a:gd name="connsiteY12-774" fmla="*/ 1150634 h 1424419"/>
              <a:gd name="connsiteX13-775" fmla="*/ 61328 w 1306267"/>
              <a:gd name="connsiteY13-776" fmla="*/ 1127231 h 1424419"/>
              <a:gd name="connsiteX14-777" fmla="*/ 667 w 1306267"/>
              <a:gd name="connsiteY14-778" fmla="*/ 999105 h 1424419"/>
              <a:gd name="connsiteX15-779" fmla="*/ 0 w 1306267"/>
              <a:gd name="connsiteY15-780" fmla="*/ 972364 h 1424419"/>
              <a:gd name="connsiteX16-781" fmla="*/ 2496 w 1306267"/>
              <a:gd name="connsiteY16-782" fmla="*/ 463106 h 1424419"/>
              <a:gd name="connsiteX17-783" fmla="*/ 2458 w 1306267"/>
              <a:gd name="connsiteY17-784" fmla="*/ 429563 h 1424419"/>
              <a:gd name="connsiteX18-785" fmla="*/ 75248 w 1306267"/>
              <a:gd name="connsiteY18-786" fmla="*/ 303202 h 1424419"/>
              <a:gd name="connsiteX19-787" fmla="*/ 106293 w 1306267"/>
              <a:gd name="connsiteY19-788" fmla="*/ 282597 h 1424419"/>
              <a:gd name="connsiteX20-789" fmla="*/ 541533 w 1306267"/>
              <a:gd name="connsiteY20-790" fmla="*/ 38110 h 1424419"/>
              <a:gd name="connsiteX21-791" fmla="*/ 653528 w 1306267"/>
              <a:gd name="connsiteY21-792" fmla="*/ 0 h 1424419"/>
              <a:gd name="connsiteX0-793" fmla="*/ 653528 w 1306267"/>
              <a:gd name="connsiteY0-794" fmla="*/ 0 h 1424419"/>
              <a:gd name="connsiteX1-795" fmla="*/ 757287 w 1306267"/>
              <a:gd name="connsiteY1-796" fmla="*/ 32444 h 1424419"/>
              <a:gd name="connsiteX2-797" fmla="*/ 1206876 w 1306267"/>
              <a:gd name="connsiteY2-798" fmla="*/ 284945 h 1424419"/>
              <a:gd name="connsiteX3-799" fmla="*/ 1237706 w 1306267"/>
              <a:gd name="connsiteY3-800" fmla="*/ 306775 h 1424419"/>
              <a:gd name="connsiteX4-801" fmla="*/ 1301712 w 1306267"/>
              <a:gd name="connsiteY4-802" fmla="*/ 442384 h 1424419"/>
              <a:gd name="connsiteX5-803" fmla="*/ 1303099 w 1306267"/>
              <a:gd name="connsiteY5-804" fmla="*/ 495558 h 1424419"/>
              <a:gd name="connsiteX6-805" fmla="*/ 1303099 w 1306267"/>
              <a:gd name="connsiteY6-806" fmla="*/ 952393 h 1424419"/>
              <a:gd name="connsiteX7-807" fmla="*/ 1305306 w 1306267"/>
              <a:gd name="connsiteY7-808" fmla="*/ 990115 h 1424419"/>
              <a:gd name="connsiteX8-809" fmla="*/ 1255800 w 1306267"/>
              <a:gd name="connsiteY8-810" fmla="*/ 1142552 h 1424419"/>
              <a:gd name="connsiteX9-811" fmla="*/ 1172881 w 1306267"/>
              <a:gd name="connsiteY9-812" fmla="*/ 1179342 h 1424419"/>
              <a:gd name="connsiteX10-813" fmla="*/ 792288 w 1306267"/>
              <a:gd name="connsiteY10-814" fmla="*/ 1385653 h 1424419"/>
              <a:gd name="connsiteX11-815" fmla="*/ 522686 w 1306267"/>
              <a:gd name="connsiteY11-816" fmla="*/ 1384922 h 1424419"/>
              <a:gd name="connsiteX12-817" fmla="*/ 90241 w 1306267"/>
              <a:gd name="connsiteY12-818" fmla="*/ 1150634 h 1424419"/>
              <a:gd name="connsiteX13-819" fmla="*/ 61328 w 1306267"/>
              <a:gd name="connsiteY13-820" fmla="*/ 1127231 h 1424419"/>
              <a:gd name="connsiteX14-821" fmla="*/ 667 w 1306267"/>
              <a:gd name="connsiteY14-822" fmla="*/ 999105 h 1424419"/>
              <a:gd name="connsiteX15-823" fmla="*/ 0 w 1306267"/>
              <a:gd name="connsiteY15-824" fmla="*/ 972364 h 1424419"/>
              <a:gd name="connsiteX16-825" fmla="*/ 2496 w 1306267"/>
              <a:gd name="connsiteY16-826" fmla="*/ 463106 h 1424419"/>
              <a:gd name="connsiteX17-827" fmla="*/ 2458 w 1306267"/>
              <a:gd name="connsiteY17-828" fmla="*/ 429563 h 1424419"/>
              <a:gd name="connsiteX18-829" fmla="*/ 75248 w 1306267"/>
              <a:gd name="connsiteY18-830" fmla="*/ 303202 h 1424419"/>
              <a:gd name="connsiteX19-831" fmla="*/ 106293 w 1306267"/>
              <a:gd name="connsiteY19-832" fmla="*/ 282597 h 1424419"/>
              <a:gd name="connsiteX20-833" fmla="*/ 541533 w 1306267"/>
              <a:gd name="connsiteY20-834" fmla="*/ 38110 h 1424419"/>
              <a:gd name="connsiteX21-835" fmla="*/ 653528 w 1306267"/>
              <a:gd name="connsiteY21-836" fmla="*/ 0 h 1424419"/>
              <a:gd name="connsiteX0-837" fmla="*/ 653528 w 1306267"/>
              <a:gd name="connsiteY0-838" fmla="*/ 0 h 1424419"/>
              <a:gd name="connsiteX1-839" fmla="*/ 757287 w 1306267"/>
              <a:gd name="connsiteY1-840" fmla="*/ 32444 h 1424419"/>
              <a:gd name="connsiteX2-841" fmla="*/ 1206876 w 1306267"/>
              <a:gd name="connsiteY2-842" fmla="*/ 284945 h 1424419"/>
              <a:gd name="connsiteX3-843" fmla="*/ 1237706 w 1306267"/>
              <a:gd name="connsiteY3-844" fmla="*/ 306775 h 1424419"/>
              <a:gd name="connsiteX4-845" fmla="*/ 1301712 w 1306267"/>
              <a:gd name="connsiteY4-846" fmla="*/ 442384 h 1424419"/>
              <a:gd name="connsiteX5-847" fmla="*/ 1303099 w 1306267"/>
              <a:gd name="connsiteY5-848" fmla="*/ 495558 h 1424419"/>
              <a:gd name="connsiteX6-849" fmla="*/ 1303099 w 1306267"/>
              <a:gd name="connsiteY6-850" fmla="*/ 952393 h 1424419"/>
              <a:gd name="connsiteX7-851" fmla="*/ 1305306 w 1306267"/>
              <a:gd name="connsiteY7-852" fmla="*/ 990115 h 1424419"/>
              <a:gd name="connsiteX8-853" fmla="*/ 1255800 w 1306267"/>
              <a:gd name="connsiteY8-854" fmla="*/ 1142552 h 1424419"/>
              <a:gd name="connsiteX9-855" fmla="*/ 1172881 w 1306267"/>
              <a:gd name="connsiteY9-856" fmla="*/ 1179342 h 1424419"/>
              <a:gd name="connsiteX10-857" fmla="*/ 792288 w 1306267"/>
              <a:gd name="connsiteY10-858" fmla="*/ 1385653 h 1424419"/>
              <a:gd name="connsiteX11-859" fmla="*/ 522686 w 1306267"/>
              <a:gd name="connsiteY11-860" fmla="*/ 1384922 h 1424419"/>
              <a:gd name="connsiteX12-861" fmla="*/ 90241 w 1306267"/>
              <a:gd name="connsiteY12-862" fmla="*/ 1150634 h 1424419"/>
              <a:gd name="connsiteX13-863" fmla="*/ 61328 w 1306267"/>
              <a:gd name="connsiteY13-864" fmla="*/ 1127231 h 1424419"/>
              <a:gd name="connsiteX14-865" fmla="*/ 667 w 1306267"/>
              <a:gd name="connsiteY14-866" fmla="*/ 999105 h 1424419"/>
              <a:gd name="connsiteX15-867" fmla="*/ 0 w 1306267"/>
              <a:gd name="connsiteY15-868" fmla="*/ 972364 h 1424419"/>
              <a:gd name="connsiteX16-869" fmla="*/ 2496 w 1306267"/>
              <a:gd name="connsiteY16-870" fmla="*/ 463106 h 1424419"/>
              <a:gd name="connsiteX17-871" fmla="*/ 2458 w 1306267"/>
              <a:gd name="connsiteY17-872" fmla="*/ 429563 h 1424419"/>
              <a:gd name="connsiteX18-873" fmla="*/ 75248 w 1306267"/>
              <a:gd name="connsiteY18-874" fmla="*/ 303202 h 1424419"/>
              <a:gd name="connsiteX19-875" fmla="*/ 106293 w 1306267"/>
              <a:gd name="connsiteY19-876" fmla="*/ 282597 h 1424419"/>
              <a:gd name="connsiteX20-877" fmla="*/ 541533 w 1306267"/>
              <a:gd name="connsiteY20-878" fmla="*/ 38110 h 1424419"/>
              <a:gd name="connsiteX21-879" fmla="*/ 653528 w 1306267"/>
              <a:gd name="connsiteY21-880" fmla="*/ 0 h 1424419"/>
              <a:gd name="connsiteX0-881" fmla="*/ 653528 w 1306267"/>
              <a:gd name="connsiteY0-882" fmla="*/ 0 h 1424419"/>
              <a:gd name="connsiteX1-883" fmla="*/ 757287 w 1306267"/>
              <a:gd name="connsiteY1-884" fmla="*/ 32444 h 1424419"/>
              <a:gd name="connsiteX2-885" fmla="*/ 1206876 w 1306267"/>
              <a:gd name="connsiteY2-886" fmla="*/ 284945 h 1424419"/>
              <a:gd name="connsiteX3-887" fmla="*/ 1237706 w 1306267"/>
              <a:gd name="connsiteY3-888" fmla="*/ 306775 h 1424419"/>
              <a:gd name="connsiteX4-889" fmla="*/ 1301712 w 1306267"/>
              <a:gd name="connsiteY4-890" fmla="*/ 442384 h 1424419"/>
              <a:gd name="connsiteX5-891" fmla="*/ 1303099 w 1306267"/>
              <a:gd name="connsiteY5-892" fmla="*/ 495558 h 1424419"/>
              <a:gd name="connsiteX6-893" fmla="*/ 1303099 w 1306267"/>
              <a:gd name="connsiteY6-894" fmla="*/ 952393 h 1424419"/>
              <a:gd name="connsiteX7-895" fmla="*/ 1305306 w 1306267"/>
              <a:gd name="connsiteY7-896" fmla="*/ 990115 h 1424419"/>
              <a:gd name="connsiteX8-897" fmla="*/ 1255800 w 1306267"/>
              <a:gd name="connsiteY8-898" fmla="*/ 1142552 h 1424419"/>
              <a:gd name="connsiteX9-899" fmla="*/ 1172881 w 1306267"/>
              <a:gd name="connsiteY9-900" fmla="*/ 1179342 h 1424419"/>
              <a:gd name="connsiteX10-901" fmla="*/ 792288 w 1306267"/>
              <a:gd name="connsiteY10-902" fmla="*/ 1385653 h 1424419"/>
              <a:gd name="connsiteX11-903" fmla="*/ 522686 w 1306267"/>
              <a:gd name="connsiteY11-904" fmla="*/ 1384922 h 1424419"/>
              <a:gd name="connsiteX12-905" fmla="*/ 90241 w 1306267"/>
              <a:gd name="connsiteY12-906" fmla="*/ 1150634 h 1424419"/>
              <a:gd name="connsiteX13-907" fmla="*/ 55672 w 1306267"/>
              <a:gd name="connsiteY13-908" fmla="*/ 1124403 h 1424419"/>
              <a:gd name="connsiteX14-909" fmla="*/ 667 w 1306267"/>
              <a:gd name="connsiteY14-910" fmla="*/ 999105 h 1424419"/>
              <a:gd name="connsiteX15-911" fmla="*/ 0 w 1306267"/>
              <a:gd name="connsiteY15-912" fmla="*/ 972364 h 1424419"/>
              <a:gd name="connsiteX16-913" fmla="*/ 2496 w 1306267"/>
              <a:gd name="connsiteY16-914" fmla="*/ 463106 h 1424419"/>
              <a:gd name="connsiteX17-915" fmla="*/ 2458 w 1306267"/>
              <a:gd name="connsiteY17-916" fmla="*/ 429563 h 1424419"/>
              <a:gd name="connsiteX18-917" fmla="*/ 75248 w 1306267"/>
              <a:gd name="connsiteY18-918" fmla="*/ 303202 h 1424419"/>
              <a:gd name="connsiteX19-919" fmla="*/ 106293 w 1306267"/>
              <a:gd name="connsiteY19-920" fmla="*/ 282597 h 1424419"/>
              <a:gd name="connsiteX20-921" fmla="*/ 541533 w 1306267"/>
              <a:gd name="connsiteY20-922" fmla="*/ 38110 h 1424419"/>
              <a:gd name="connsiteX21-923" fmla="*/ 653528 w 1306267"/>
              <a:gd name="connsiteY21-924" fmla="*/ 0 h 1424419"/>
              <a:gd name="connsiteX0-925" fmla="*/ 653528 w 1306267"/>
              <a:gd name="connsiteY0-926" fmla="*/ 0 h 1424419"/>
              <a:gd name="connsiteX1-927" fmla="*/ 757287 w 1306267"/>
              <a:gd name="connsiteY1-928" fmla="*/ 32444 h 1424419"/>
              <a:gd name="connsiteX2-929" fmla="*/ 1206876 w 1306267"/>
              <a:gd name="connsiteY2-930" fmla="*/ 284945 h 1424419"/>
              <a:gd name="connsiteX3-931" fmla="*/ 1237706 w 1306267"/>
              <a:gd name="connsiteY3-932" fmla="*/ 306775 h 1424419"/>
              <a:gd name="connsiteX4-933" fmla="*/ 1301712 w 1306267"/>
              <a:gd name="connsiteY4-934" fmla="*/ 442384 h 1424419"/>
              <a:gd name="connsiteX5-935" fmla="*/ 1303099 w 1306267"/>
              <a:gd name="connsiteY5-936" fmla="*/ 495558 h 1424419"/>
              <a:gd name="connsiteX6-937" fmla="*/ 1303099 w 1306267"/>
              <a:gd name="connsiteY6-938" fmla="*/ 952393 h 1424419"/>
              <a:gd name="connsiteX7-939" fmla="*/ 1305306 w 1306267"/>
              <a:gd name="connsiteY7-940" fmla="*/ 990115 h 1424419"/>
              <a:gd name="connsiteX8-941" fmla="*/ 1255800 w 1306267"/>
              <a:gd name="connsiteY8-942" fmla="*/ 1142552 h 1424419"/>
              <a:gd name="connsiteX9-943" fmla="*/ 1172881 w 1306267"/>
              <a:gd name="connsiteY9-944" fmla="*/ 1179342 h 1424419"/>
              <a:gd name="connsiteX10-945" fmla="*/ 792288 w 1306267"/>
              <a:gd name="connsiteY10-946" fmla="*/ 1385653 h 1424419"/>
              <a:gd name="connsiteX11-947" fmla="*/ 522686 w 1306267"/>
              <a:gd name="connsiteY11-948" fmla="*/ 1384922 h 1424419"/>
              <a:gd name="connsiteX12-949" fmla="*/ 90241 w 1306267"/>
              <a:gd name="connsiteY12-950" fmla="*/ 1150634 h 1424419"/>
              <a:gd name="connsiteX13-951" fmla="*/ 55672 w 1306267"/>
              <a:gd name="connsiteY13-952" fmla="*/ 1124403 h 1424419"/>
              <a:gd name="connsiteX14-953" fmla="*/ 667 w 1306267"/>
              <a:gd name="connsiteY14-954" fmla="*/ 999105 h 1424419"/>
              <a:gd name="connsiteX15-955" fmla="*/ 0 w 1306267"/>
              <a:gd name="connsiteY15-956" fmla="*/ 972364 h 1424419"/>
              <a:gd name="connsiteX16-957" fmla="*/ 2496 w 1306267"/>
              <a:gd name="connsiteY16-958" fmla="*/ 463106 h 1424419"/>
              <a:gd name="connsiteX17-959" fmla="*/ 2458 w 1306267"/>
              <a:gd name="connsiteY17-960" fmla="*/ 429563 h 1424419"/>
              <a:gd name="connsiteX18-961" fmla="*/ 75248 w 1306267"/>
              <a:gd name="connsiteY18-962" fmla="*/ 303202 h 1424419"/>
              <a:gd name="connsiteX19-963" fmla="*/ 106293 w 1306267"/>
              <a:gd name="connsiteY19-964" fmla="*/ 282597 h 1424419"/>
              <a:gd name="connsiteX20-965" fmla="*/ 541533 w 1306267"/>
              <a:gd name="connsiteY20-966" fmla="*/ 38110 h 1424419"/>
              <a:gd name="connsiteX21-967" fmla="*/ 653528 w 1306267"/>
              <a:gd name="connsiteY21-968" fmla="*/ 0 h 1424419"/>
              <a:gd name="connsiteX0-969" fmla="*/ 653528 w 1306267"/>
              <a:gd name="connsiteY0-970" fmla="*/ 0 h 1424419"/>
              <a:gd name="connsiteX1-971" fmla="*/ 757287 w 1306267"/>
              <a:gd name="connsiteY1-972" fmla="*/ 32444 h 1424419"/>
              <a:gd name="connsiteX2-973" fmla="*/ 1206876 w 1306267"/>
              <a:gd name="connsiteY2-974" fmla="*/ 284945 h 1424419"/>
              <a:gd name="connsiteX3-975" fmla="*/ 1237706 w 1306267"/>
              <a:gd name="connsiteY3-976" fmla="*/ 306775 h 1424419"/>
              <a:gd name="connsiteX4-977" fmla="*/ 1301712 w 1306267"/>
              <a:gd name="connsiteY4-978" fmla="*/ 442384 h 1424419"/>
              <a:gd name="connsiteX5-979" fmla="*/ 1303099 w 1306267"/>
              <a:gd name="connsiteY5-980" fmla="*/ 495558 h 1424419"/>
              <a:gd name="connsiteX6-981" fmla="*/ 1303099 w 1306267"/>
              <a:gd name="connsiteY6-982" fmla="*/ 952393 h 1424419"/>
              <a:gd name="connsiteX7-983" fmla="*/ 1305306 w 1306267"/>
              <a:gd name="connsiteY7-984" fmla="*/ 990115 h 1424419"/>
              <a:gd name="connsiteX8-985" fmla="*/ 1255800 w 1306267"/>
              <a:gd name="connsiteY8-986" fmla="*/ 1142552 h 1424419"/>
              <a:gd name="connsiteX9-987" fmla="*/ 1172881 w 1306267"/>
              <a:gd name="connsiteY9-988" fmla="*/ 1179342 h 1424419"/>
              <a:gd name="connsiteX10-989" fmla="*/ 792288 w 1306267"/>
              <a:gd name="connsiteY10-990" fmla="*/ 1385653 h 1424419"/>
              <a:gd name="connsiteX11-991" fmla="*/ 522686 w 1306267"/>
              <a:gd name="connsiteY11-992" fmla="*/ 1384922 h 1424419"/>
              <a:gd name="connsiteX12-993" fmla="*/ 90241 w 1306267"/>
              <a:gd name="connsiteY12-994" fmla="*/ 1150634 h 1424419"/>
              <a:gd name="connsiteX13-995" fmla="*/ 55672 w 1306267"/>
              <a:gd name="connsiteY13-996" fmla="*/ 1124403 h 1424419"/>
              <a:gd name="connsiteX14-997" fmla="*/ 667 w 1306267"/>
              <a:gd name="connsiteY14-998" fmla="*/ 999105 h 1424419"/>
              <a:gd name="connsiteX15-999" fmla="*/ 0 w 1306267"/>
              <a:gd name="connsiteY15-1000" fmla="*/ 972364 h 1424419"/>
              <a:gd name="connsiteX16-1001" fmla="*/ 2496 w 1306267"/>
              <a:gd name="connsiteY16-1002" fmla="*/ 463106 h 1424419"/>
              <a:gd name="connsiteX17-1003" fmla="*/ 2458 w 1306267"/>
              <a:gd name="connsiteY17-1004" fmla="*/ 429563 h 1424419"/>
              <a:gd name="connsiteX18-1005" fmla="*/ 75248 w 1306267"/>
              <a:gd name="connsiteY18-1006" fmla="*/ 303202 h 1424419"/>
              <a:gd name="connsiteX19-1007" fmla="*/ 106293 w 1306267"/>
              <a:gd name="connsiteY19-1008" fmla="*/ 282597 h 1424419"/>
              <a:gd name="connsiteX20-1009" fmla="*/ 541533 w 1306267"/>
              <a:gd name="connsiteY20-1010" fmla="*/ 38110 h 1424419"/>
              <a:gd name="connsiteX21-1011" fmla="*/ 653528 w 1306267"/>
              <a:gd name="connsiteY21-1012" fmla="*/ 0 h 1424419"/>
              <a:gd name="connsiteX0-1013" fmla="*/ 653528 w 1306267"/>
              <a:gd name="connsiteY0-1014" fmla="*/ 0 h 1424419"/>
              <a:gd name="connsiteX1-1015" fmla="*/ 757287 w 1306267"/>
              <a:gd name="connsiteY1-1016" fmla="*/ 32444 h 1424419"/>
              <a:gd name="connsiteX2-1017" fmla="*/ 1206876 w 1306267"/>
              <a:gd name="connsiteY2-1018" fmla="*/ 284945 h 1424419"/>
              <a:gd name="connsiteX3-1019" fmla="*/ 1237706 w 1306267"/>
              <a:gd name="connsiteY3-1020" fmla="*/ 306775 h 1424419"/>
              <a:gd name="connsiteX4-1021" fmla="*/ 1301712 w 1306267"/>
              <a:gd name="connsiteY4-1022" fmla="*/ 442384 h 1424419"/>
              <a:gd name="connsiteX5-1023" fmla="*/ 1303099 w 1306267"/>
              <a:gd name="connsiteY5-1024" fmla="*/ 495558 h 1424419"/>
              <a:gd name="connsiteX6-1025" fmla="*/ 1303099 w 1306267"/>
              <a:gd name="connsiteY6-1026" fmla="*/ 952393 h 1424419"/>
              <a:gd name="connsiteX7-1027" fmla="*/ 1305306 w 1306267"/>
              <a:gd name="connsiteY7-1028" fmla="*/ 990115 h 1424419"/>
              <a:gd name="connsiteX8-1029" fmla="*/ 1255800 w 1306267"/>
              <a:gd name="connsiteY8-1030" fmla="*/ 1142552 h 1424419"/>
              <a:gd name="connsiteX9-1031" fmla="*/ 1172881 w 1306267"/>
              <a:gd name="connsiteY9-1032" fmla="*/ 1179342 h 1424419"/>
              <a:gd name="connsiteX10-1033" fmla="*/ 792288 w 1306267"/>
              <a:gd name="connsiteY10-1034" fmla="*/ 1385653 h 1424419"/>
              <a:gd name="connsiteX11-1035" fmla="*/ 522686 w 1306267"/>
              <a:gd name="connsiteY11-1036" fmla="*/ 1384922 h 1424419"/>
              <a:gd name="connsiteX12-1037" fmla="*/ 90241 w 1306267"/>
              <a:gd name="connsiteY12-1038" fmla="*/ 1150634 h 1424419"/>
              <a:gd name="connsiteX13-1039" fmla="*/ 55672 w 1306267"/>
              <a:gd name="connsiteY13-1040" fmla="*/ 1124403 h 1424419"/>
              <a:gd name="connsiteX14-1041" fmla="*/ 667 w 1306267"/>
              <a:gd name="connsiteY14-1042" fmla="*/ 999105 h 1424419"/>
              <a:gd name="connsiteX15-1043" fmla="*/ 0 w 1306267"/>
              <a:gd name="connsiteY15-1044" fmla="*/ 972364 h 1424419"/>
              <a:gd name="connsiteX16-1045" fmla="*/ 2496 w 1306267"/>
              <a:gd name="connsiteY16-1046" fmla="*/ 463106 h 1424419"/>
              <a:gd name="connsiteX17-1047" fmla="*/ 2458 w 1306267"/>
              <a:gd name="connsiteY17-1048" fmla="*/ 429563 h 1424419"/>
              <a:gd name="connsiteX18-1049" fmla="*/ 75248 w 1306267"/>
              <a:gd name="connsiteY18-1050" fmla="*/ 303202 h 1424419"/>
              <a:gd name="connsiteX19-1051" fmla="*/ 106293 w 1306267"/>
              <a:gd name="connsiteY19-1052" fmla="*/ 282597 h 1424419"/>
              <a:gd name="connsiteX20-1053" fmla="*/ 541533 w 1306267"/>
              <a:gd name="connsiteY20-1054" fmla="*/ 38110 h 1424419"/>
              <a:gd name="connsiteX21-1055" fmla="*/ 653528 w 1306267"/>
              <a:gd name="connsiteY21-1056" fmla="*/ 0 h 1424419"/>
              <a:gd name="connsiteX0-1057" fmla="*/ 653528 w 1306267"/>
              <a:gd name="connsiteY0-1058" fmla="*/ 0 h 1424419"/>
              <a:gd name="connsiteX1-1059" fmla="*/ 757287 w 1306267"/>
              <a:gd name="connsiteY1-1060" fmla="*/ 32444 h 1424419"/>
              <a:gd name="connsiteX2-1061" fmla="*/ 1206876 w 1306267"/>
              <a:gd name="connsiteY2-1062" fmla="*/ 284945 h 1424419"/>
              <a:gd name="connsiteX3-1063" fmla="*/ 1237706 w 1306267"/>
              <a:gd name="connsiteY3-1064" fmla="*/ 306775 h 1424419"/>
              <a:gd name="connsiteX4-1065" fmla="*/ 1301712 w 1306267"/>
              <a:gd name="connsiteY4-1066" fmla="*/ 442384 h 1424419"/>
              <a:gd name="connsiteX5-1067" fmla="*/ 1303099 w 1306267"/>
              <a:gd name="connsiteY5-1068" fmla="*/ 495558 h 1424419"/>
              <a:gd name="connsiteX6-1069" fmla="*/ 1303099 w 1306267"/>
              <a:gd name="connsiteY6-1070" fmla="*/ 952393 h 1424419"/>
              <a:gd name="connsiteX7-1071" fmla="*/ 1305306 w 1306267"/>
              <a:gd name="connsiteY7-1072" fmla="*/ 990115 h 1424419"/>
              <a:gd name="connsiteX8-1073" fmla="*/ 1255800 w 1306267"/>
              <a:gd name="connsiteY8-1074" fmla="*/ 1142552 h 1424419"/>
              <a:gd name="connsiteX9-1075" fmla="*/ 1172881 w 1306267"/>
              <a:gd name="connsiteY9-1076" fmla="*/ 1179342 h 1424419"/>
              <a:gd name="connsiteX10-1077" fmla="*/ 792288 w 1306267"/>
              <a:gd name="connsiteY10-1078" fmla="*/ 1385653 h 1424419"/>
              <a:gd name="connsiteX11-1079" fmla="*/ 522686 w 1306267"/>
              <a:gd name="connsiteY11-1080" fmla="*/ 1384922 h 1424419"/>
              <a:gd name="connsiteX12-1081" fmla="*/ 90241 w 1306267"/>
              <a:gd name="connsiteY12-1082" fmla="*/ 1150634 h 1424419"/>
              <a:gd name="connsiteX13-1083" fmla="*/ 55672 w 1306267"/>
              <a:gd name="connsiteY13-1084" fmla="*/ 1124403 h 1424419"/>
              <a:gd name="connsiteX14-1085" fmla="*/ 667 w 1306267"/>
              <a:gd name="connsiteY14-1086" fmla="*/ 999105 h 1424419"/>
              <a:gd name="connsiteX15-1087" fmla="*/ 0 w 1306267"/>
              <a:gd name="connsiteY15-1088" fmla="*/ 972364 h 1424419"/>
              <a:gd name="connsiteX16-1089" fmla="*/ 2496 w 1306267"/>
              <a:gd name="connsiteY16-1090" fmla="*/ 463106 h 1424419"/>
              <a:gd name="connsiteX17-1091" fmla="*/ 2458 w 1306267"/>
              <a:gd name="connsiteY17-1092" fmla="*/ 429563 h 1424419"/>
              <a:gd name="connsiteX18-1093" fmla="*/ 75248 w 1306267"/>
              <a:gd name="connsiteY18-1094" fmla="*/ 303202 h 1424419"/>
              <a:gd name="connsiteX19-1095" fmla="*/ 106293 w 1306267"/>
              <a:gd name="connsiteY19-1096" fmla="*/ 282597 h 1424419"/>
              <a:gd name="connsiteX20-1097" fmla="*/ 541533 w 1306267"/>
              <a:gd name="connsiteY20-1098" fmla="*/ 38110 h 1424419"/>
              <a:gd name="connsiteX21-1099" fmla="*/ 653528 w 1306267"/>
              <a:gd name="connsiteY21-1100" fmla="*/ 0 h 1424419"/>
              <a:gd name="connsiteX0-1101" fmla="*/ 653528 w 1306267"/>
              <a:gd name="connsiteY0-1102" fmla="*/ 0 h 1424419"/>
              <a:gd name="connsiteX1-1103" fmla="*/ 757287 w 1306267"/>
              <a:gd name="connsiteY1-1104" fmla="*/ 32444 h 1424419"/>
              <a:gd name="connsiteX2-1105" fmla="*/ 1206876 w 1306267"/>
              <a:gd name="connsiteY2-1106" fmla="*/ 284945 h 1424419"/>
              <a:gd name="connsiteX3-1107" fmla="*/ 1237706 w 1306267"/>
              <a:gd name="connsiteY3-1108" fmla="*/ 306775 h 1424419"/>
              <a:gd name="connsiteX4-1109" fmla="*/ 1301712 w 1306267"/>
              <a:gd name="connsiteY4-1110" fmla="*/ 442384 h 1424419"/>
              <a:gd name="connsiteX5-1111" fmla="*/ 1303099 w 1306267"/>
              <a:gd name="connsiteY5-1112" fmla="*/ 495558 h 1424419"/>
              <a:gd name="connsiteX6-1113" fmla="*/ 1303099 w 1306267"/>
              <a:gd name="connsiteY6-1114" fmla="*/ 952393 h 1424419"/>
              <a:gd name="connsiteX7-1115" fmla="*/ 1305306 w 1306267"/>
              <a:gd name="connsiteY7-1116" fmla="*/ 990115 h 1424419"/>
              <a:gd name="connsiteX8-1117" fmla="*/ 1255800 w 1306267"/>
              <a:gd name="connsiteY8-1118" fmla="*/ 1142552 h 1424419"/>
              <a:gd name="connsiteX9-1119" fmla="*/ 1172881 w 1306267"/>
              <a:gd name="connsiteY9-1120" fmla="*/ 1179342 h 1424419"/>
              <a:gd name="connsiteX10-1121" fmla="*/ 792288 w 1306267"/>
              <a:gd name="connsiteY10-1122" fmla="*/ 1385653 h 1424419"/>
              <a:gd name="connsiteX11-1123" fmla="*/ 522686 w 1306267"/>
              <a:gd name="connsiteY11-1124" fmla="*/ 1384922 h 1424419"/>
              <a:gd name="connsiteX12-1125" fmla="*/ 90241 w 1306267"/>
              <a:gd name="connsiteY12-1126" fmla="*/ 1150634 h 1424419"/>
              <a:gd name="connsiteX13-1127" fmla="*/ 48904 w 1306267"/>
              <a:gd name="connsiteY13-1128" fmla="*/ 1124403 h 1424419"/>
              <a:gd name="connsiteX14-1129" fmla="*/ 667 w 1306267"/>
              <a:gd name="connsiteY14-1130" fmla="*/ 999105 h 1424419"/>
              <a:gd name="connsiteX15-1131" fmla="*/ 0 w 1306267"/>
              <a:gd name="connsiteY15-1132" fmla="*/ 972364 h 1424419"/>
              <a:gd name="connsiteX16-1133" fmla="*/ 2496 w 1306267"/>
              <a:gd name="connsiteY16-1134" fmla="*/ 463106 h 1424419"/>
              <a:gd name="connsiteX17-1135" fmla="*/ 2458 w 1306267"/>
              <a:gd name="connsiteY17-1136" fmla="*/ 429563 h 1424419"/>
              <a:gd name="connsiteX18-1137" fmla="*/ 75248 w 1306267"/>
              <a:gd name="connsiteY18-1138" fmla="*/ 303202 h 1424419"/>
              <a:gd name="connsiteX19-1139" fmla="*/ 106293 w 1306267"/>
              <a:gd name="connsiteY19-1140" fmla="*/ 282597 h 1424419"/>
              <a:gd name="connsiteX20-1141" fmla="*/ 541533 w 1306267"/>
              <a:gd name="connsiteY20-1142" fmla="*/ 38110 h 1424419"/>
              <a:gd name="connsiteX21-1143" fmla="*/ 653528 w 1306267"/>
              <a:gd name="connsiteY21-1144" fmla="*/ 0 h 1424419"/>
              <a:gd name="connsiteX0-1145" fmla="*/ 653528 w 1306267"/>
              <a:gd name="connsiteY0-1146" fmla="*/ 0 h 1424419"/>
              <a:gd name="connsiteX1-1147" fmla="*/ 757287 w 1306267"/>
              <a:gd name="connsiteY1-1148" fmla="*/ 32444 h 1424419"/>
              <a:gd name="connsiteX2-1149" fmla="*/ 1206876 w 1306267"/>
              <a:gd name="connsiteY2-1150" fmla="*/ 284945 h 1424419"/>
              <a:gd name="connsiteX3-1151" fmla="*/ 1237706 w 1306267"/>
              <a:gd name="connsiteY3-1152" fmla="*/ 306775 h 1424419"/>
              <a:gd name="connsiteX4-1153" fmla="*/ 1301712 w 1306267"/>
              <a:gd name="connsiteY4-1154" fmla="*/ 442384 h 1424419"/>
              <a:gd name="connsiteX5-1155" fmla="*/ 1303099 w 1306267"/>
              <a:gd name="connsiteY5-1156" fmla="*/ 495558 h 1424419"/>
              <a:gd name="connsiteX6-1157" fmla="*/ 1303099 w 1306267"/>
              <a:gd name="connsiteY6-1158" fmla="*/ 952393 h 1424419"/>
              <a:gd name="connsiteX7-1159" fmla="*/ 1305306 w 1306267"/>
              <a:gd name="connsiteY7-1160" fmla="*/ 990115 h 1424419"/>
              <a:gd name="connsiteX8-1161" fmla="*/ 1255800 w 1306267"/>
              <a:gd name="connsiteY8-1162" fmla="*/ 1142552 h 1424419"/>
              <a:gd name="connsiteX9-1163" fmla="*/ 1172881 w 1306267"/>
              <a:gd name="connsiteY9-1164" fmla="*/ 1179342 h 1424419"/>
              <a:gd name="connsiteX10-1165" fmla="*/ 792288 w 1306267"/>
              <a:gd name="connsiteY10-1166" fmla="*/ 1385653 h 1424419"/>
              <a:gd name="connsiteX11-1167" fmla="*/ 522686 w 1306267"/>
              <a:gd name="connsiteY11-1168" fmla="*/ 1384922 h 1424419"/>
              <a:gd name="connsiteX12-1169" fmla="*/ 90241 w 1306267"/>
              <a:gd name="connsiteY12-1170" fmla="*/ 1150634 h 1424419"/>
              <a:gd name="connsiteX13-1171" fmla="*/ 48904 w 1306267"/>
              <a:gd name="connsiteY13-1172" fmla="*/ 1124403 h 1424419"/>
              <a:gd name="connsiteX14-1173" fmla="*/ 667 w 1306267"/>
              <a:gd name="connsiteY14-1174" fmla="*/ 999105 h 1424419"/>
              <a:gd name="connsiteX15-1175" fmla="*/ 0 w 1306267"/>
              <a:gd name="connsiteY15-1176" fmla="*/ 972364 h 1424419"/>
              <a:gd name="connsiteX16-1177" fmla="*/ 2496 w 1306267"/>
              <a:gd name="connsiteY16-1178" fmla="*/ 463106 h 1424419"/>
              <a:gd name="connsiteX17-1179" fmla="*/ 2458 w 1306267"/>
              <a:gd name="connsiteY17-1180" fmla="*/ 429563 h 1424419"/>
              <a:gd name="connsiteX18-1181" fmla="*/ 75248 w 1306267"/>
              <a:gd name="connsiteY18-1182" fmla="*/ 303202 h 1424419"/>
              <a:gd name="connsiteX19-1183" fmla="*/ 106293 w 1306267"/>
              <a:gd name="connsiteY19-1184" fmla="*/ 282597 h 1424419"/>
              <a:gd name="connsiteX20-1185" fmla="*/ 541533 w 1306267"/>
              <a:gd name="connsiteY20-1186" fmla="*/ 38110 h 1424419"/>
              <a:gd name="connsiteX21-1187" fmla="*/ 653528 w 1306267"/>
              <a:gd name="connsiteY21-1188" fmla="*/ 0 h 1424419"/>
              <a:gd name="connsiteX0-1189" fmla="*/ 653528 w 1306267"/>
              <a:gd name="connsiteY0-1190" fmla="*/ 0 h 1424419"/>
              <a:gd name="connsiteX1-1191" fmla="*/ 757287 w 1306267"/>
              <a:gd name="connsiteY1-1192" fmla="*/ 32444 h 1424419"/>
              <a:gd name="connsiteX2-1193" fmla="*/ 1206876 w 1306267"/>
              <a:gd name="connsiteY2-1194" fmla="*/ 284945 h 1424419"/>
              <a:gd name="connsiteX3-1195" fmla="*/ 1237706 w 1306267"/>
              <a:gd name="connsiteY3-1196" fmla="*/ 306775 h 1424419"/>
              <a:gd name="connsiteX4-1197" fmla="*/ 1301712 w 1306267"/>
              <a:gd name="connsiteY4-1198" fmla="*/ 442384 h 1424419"/>
              <a:gd name="connsiteX5-1199" fmla="*/ 1303099 w 1306267"/>
              <a:gd name="connsiteY5-1200" fmla="*/ 495558 h 1424419"/>
              <a:gd name="connsiteX6-1201" fmla="*/ 1303099 w 1306267"/>
              <a:gd name="connsiteY6-1202" fmla="*/ 952393 h 1424419"/>
              <a:gd name="connsiteX7-1203" fmla="*/ 1305306 w 1306267"/>
              <a:gd name="connsiteY7-1204" fmla="*/ 990115 h 1424419"/>
              <a:gd name="connsiteX8-1205" fmla="*/ 1255800 w 1306267"/>
              <a:gd name="connsiteY8-1206" fmla="*/ 1142552 h 1424419"/>
              <a:gd name="connsiteX9-1207" fmla="*/ 1172881 w 1306267"/>
              <a:gd name="connsiteY9-1208" fmla="*/ 1179342 h 1424419"/>
              <a:gd name="connsiteX10-1209" fmla="*/ 792288 w 1306267"/>
              <a:gd name="connsiteY10-1210" fmla="*/ 1385653 h 1424419"/>
              <a:gd name="connsiteX11-1211" fmla="*/ 522686 w 1306267"/>
              <a:gd name="connsiteY11-1212" fmla="*/ 1384922 h 1424419"/>
              <a:gd name="connsiteX12-1213" fmla="*/ 90241 w 1306267"/>
              <a:gd name="connsiteY12-1214" fmla="*/ 1150634 h 1424419"/>
              <a:gd name="connsiteX13-1215" fmla="*/ 48904 w 1306267"/>
              <a:gd name="connsiteY13-1216" fmla="*/ 1124403 h 1424419"/>
              <a:gd name="connsiteX14-1217" fmla="*/ 667 w 1306267"/>
              <a:gd name="connsiteY14-1218" fmla="*/ 999105 h 1424419"/>
              <a:gd name="connsiteX15-1219" fmla="*/ 0 w 1306267"/>
              <a:gd name="connsiteY15-1220" fmla="*/ 972364 h 1424419"/>
              <a:gd name="connsiteX16-1221" fmla="*/ 2496 w 1306267"/>
              <a:gd name="connsiteY16-1222" fmla="*/ 463106 h 1424419"/>
              <a:gd name="connsiteX17-1223" fmla="*/ 2458 w 1306267"/>
              <a:gd name="connsiteY17-1224" fmla="*/ 429563 h 1424419"/>
              <a:gd name="connsiteX18-1225" fmla="*/ 75248 w 1306267"/>
              <a:gd name="connsiteY18-1226" fmla="*/ 303202 h 1424419"/>
              <a:gd name="connsiteX19-1227" fmla="*/ 106293 w 1306267"/>
              <a:gd name="connsiteY19-1228" fmla="*/ 282597 h 1424419"/>
              <a:gd name="connsiteX20-1229" fmla="*/ 541533 w 1306267"/>
              <a:gd name="connsiteY20-1230" fmla="*/ 38110 h 1424419"/>
              <a:gd name="connsiteX21-1231" fmla="*/ 653528 w 1306267"/>
              <a:gd name="connsiteY21-1232" fmla="*/ 0 h 1424419"/>
              <a:gd name="connsiteX0-1233" fmla="*/ 653528 w 1306267"/>
              <a:gd name="connsiteY0-1234" fmla="*/ 0 h 1424419"/>
              <a:gd name="connsiteX1-1235" fmla="*/ 757287 w 1306267"/>
              <a:gd name="connsiteY1-1236" fmla="*/ 32444 h 1424419"/>
              <a:gd name="connsiteX2-1237" fmla="*/ 1206876 w 1306267"/>
              <a:gd name="connsiteY2-1238" fmla="*/ 284945 h 1424419"/>
              <a:gd name="connsiteX3-1239" fmla="*/ 1237706 w 1306267"/>
              <a:gd name="connsiteY3-1240" fmla="*/ 306775 h 1424419"/>
              <a:gd name="connsiteX4-1241" fmla="*/ 1301712 w 1306267"/>
              <a:gd name="connsiteY4-1242" fmla="*/ 442384 h 1424419"/>
              <a:gd name="connsiteX5-1243" fmla="*/ 1303099 w 1306267"/>
              <a:gd name="connsiteY5-1244" fmla="*/ 495558 h 1424419"/>
              <a:gd name="connsiteX6-1245" fmla="*/ 1303099 w 1306267"/>
              <a:gd name="connsiteY6-1246" fmla="*/ 952393 h 1424419"/>
              <a:gd name="connsiteX7-1247" fmla="*/ 1305306 w 1306267"/>
              <a:gd name="connsiteY7-1248" fmla="*/ 990115 h 1424419"/>
              <a:gd name="connsiteX8-1249" fmla="*/ 1255800 w 1306267"/>
              <a:gd name="connsiteY8-1250" fmla="*/ 1142552 h 1424419"/>
              <a:gd name="connsiteX9-1251" fmla="*/ 1172881 w 1306267"/>
              <a:gd name="connsiteY9-1252" fmla="*/ 1179342 h 1424419"/>
              <a:gd name="connsiteX10-1253" fmla="*/ 792288 w 1306267"/>
              <a:gd name="connsiteY10-1254" fmla="*/ 1385653 h 1424419"/>
              <a:gd name="connsiteX11-1255" fmla="*/ 522686 w 1306267"/>
              <a:gd name="connsiteY11-1256" fmla="*/ 1384922 h 1424419"/>
              <a:gd name="connsiteX12-1257" fmla="*/ 90241 w 1306267"/>
              <a:gd name="connsiteY12-1258" fmla="*/ 1150634 h 1424419"/>
              <a:gd name="connsiteX13-1259" fmla="*/ 48904 w 1306267"/>
              <a:gd name="connsiteY13-1260" fmla="*/ 1124403 h 1424419"/>
              <a:gd name="connsiteX14-1261" fmla="*/ 667 w 1306267"/>
              <a:gd name="connsiteY14-1262" fmla="*/ 999105 h 1424419"/>
              <a:gd name="connsiteX15-1263" fmla="*/ 0 w 1306267"/>
              <a:gd name="connsiteY15-1264" fmla="*/ 972364 h 1424419"/>
              <a:gd name="connsiteX16-1265" fmla="*/ 2496 w 1306267"/>
              <a:gd name="connsiteY16-1266" fmla="*/ 463106 h 1424419"/>
              <a:gd name="connsiteX17-1267" fmla="*/ 2458 w 1306267"/>
              <a:gd name="connsiteY17-1268" fmla="*/ 429563 h 1424419"/>
              <a:gd name="connsiteX18-1269" fmla="*/ 75248 w 1306267"/>
              <a:gd name="connsiteY18-1270" fmla="*/ 303202 h 1424419"/>
              <a:gd name="connsiteX19-1271" fmla="*/ 106293 w 1306267"/>
              <a:gd name="connsiteY19-1272" fmla="*/ 282597 h 1424419"/>
              <a:gd name="connsiteX20-1273" fmla="*/ 541533 w 1306267"/>
              <a:gd name="connsiteY20-1274" fmla="*/ 38110 h 1424419"/>
              <a:gd name="connsiteX21-1275" fmla="*/ 653528 w 1306267"/>
              <a:gd name="connsiteY21-1276" fmla="*/ 0 h 1424419"/>
              <a:gd name="connsiteX0-1277" fmla="*/ 653528 w 1306267"/>
              <a:gd name="connsiteY0-1278" fmla="*/ 0 h 1424419"/>
              <a:gd name="connsiteX1-1279" fmla="*/ 757287 w 1306267"/>
              <a:gd name="connsiteY1-1280" fmla="*/ 32444 h 1424419"/>
              <a:gd name="connsiteX2-1281" fmla="*/ 1206876 w 1306267"/>
              <a:gd name="connsiteY2-1282" fmla="*/ 284945 h 1424419"/>
              <a:gd name="connsiteX3-1283" fmla="*/ 1237706 w 1306267"/>
              <a:gd name="connsiteY3-1284" fmla="*/ 306775 h 1424419"/>
              <a:gd name="connsiteX4-1285" fmla="*/ 1301712 w 1306267"/>
              <a:gd name="connsiteY4-1286" fmla="*/ 442384 h 1424419"/>
              <a:gd name="connsiteX5-1287" fmla="*/ 1303099 w 1306267"/>
              <a:gd name="connsiteY5-1288" fmla="*/ 495558 h 1424419"/>
              <a:gd name="connsiteX6-1289" fmla="*/ 1303099 w 1306267"/>
              <a:gd name="connsiteY6-1290" fmla="*/ 952393 h 1424419"/>
              <a:gd name="connsiteX7-1291" fmla="*/ 1305306 w 1306267"/>
              <a:gd name="connsiteY7-1292" fmla="*/ 990115 h 1424419"/>
              <a:gd name="connsiteX8-1293" fmla="*/ 1255800 w 1306267"/>
              <a:gd name="connsiteY8-1294" fmla="*/ 1142552 h 1424419"/>
              <a:gd name="connsiteX9-1295" fmla="*/ 1172881 w 1306267"/>
              <a:gd name="connsiteY9-1296" fmla="*/ 1179342 h 1424419"/>
              <a:gd name="connsiteX10-1297" fmla="*/ 792288 w 1306267"/>
              <a:gd name="connsiteY10-1298" fmla="*/ 1385653 h 1424419"/>
              <a:gd name="connsiteX11-1299" fmla="*/ 522686 w 1306267"/>
              <a:gd name="connsiteY11-1300" fmla="*/ 1384922 h 1424419"/>
              <a:gd name="connsiteX12-1301" fmla="*/ 97009 w 1306267"/>
              <a:gd name="connsiteY12-1302" fmla="*/ 1161462 h 1424419"/>
              <a:gd name="connsiteX13-1303" fmla="*/ 48904 w 1306267"/>
              <a:gd name="connsiteY13-1304" fmla="*/ 1124403 h 1424419"/>
              <a:gd name="connsiteX14-1305" fmla="*/ 667 w 1306267"/>
              <a:gd name="connsiteY14-1306" fmla="*/ 999105 h 1424419"/>
              <a:gd name="connsiteX15-1307" fmla="*/ 0 w 1306267"/>
              <a:gd name="connsiteY15-1308" fmla="*/ 972364 h 1424419"/>
              <a:gd name="connsiteX16-1309" fmla="*/ 2496 w 1306267"/>
              <a:gd name="connsiteY16-1310" fmla="*/ 463106 h 1424419"/>
              <a:gd name="connsiteX17-1311" fmla="*/ 2458 w 1306267"/>
              <a:gd name="connsiteY17-1312" fmla="*/ 429563 h 1424419"/>
              <a:gd name="connsiteX18-1313" fmla="*/ 75248 w 1306267"/>
              <a:gd name="connsiteY18-1314" fmla="*/ 303202 h 1424419"/>
              <a:gd name="connsiteX19-1315" fmla="*/ 106293 w 1306267"/>
              <a:gd name="connsiteY19-1316" fmla="*/ 282597 h 1424419"/>
              <a:gd name="connsiteX20-1317" fmla="*/ 541533 w 1306267"/>
              <a:gd name="connsiteY20-1318" fmla="*/ 38110 h 1424419"/>
              <a:gd name="connsiteX21-1319" fmla="*/ 653528 w 1306267"/>
              <a:gd name="connsiteY21-1320" fmla="*/ 0 h 1424419"/>
              <a:gd name="connsiteX0-1321" fmla="*/ 653528 w 1306267"/>
              <a:gd name="connsiteY0-1322" fmla="*/ 0 h 1424419"/>
              <a:gd name="connsiteX1-1323" fmla="*/ 757287 w 1306267"/>
              <a:gd name="connsiteY1-1324" fmla="*/ 32444 h 1424419"/>
              <a:gd name="connsiteX2-1325" fmla="*/ 1206876 w 1306267"/>
              <a:gd name="connsiteY2-1326" fmla="*/ 284945 h 1424419"/>
              <a:gd name="connsiteX3-1327" fmla="*/ 1237706 w 1306267"/>
              <a:gd name="connsiteY3-1328" fmla="*/ 306775 h 1424419"/>
              <a:gd name="connsiteX4-1329" fmla="*/ 1301712 w 1306267"/>
              <a:gd name="connsiteY4-1330" fmla="*/ 442384 h 1424419"/>
              <a:gd name="connsiteX5-1331" fmla="*/ 1303099 w 1306267"/>
              <a:gd name="connsiteY5-1332" fmla="*/ 495558 h 1424419"/>
              <a:gd name="connsiteX6-1333" fmla="*/ 1303099 w 1306267"/>
              <a:gd name="connsiteY6-1334" fmla="*/ 952393 h 1424419"/>
              <a:gd name="connsiteX7-1335" fmla="*/ 1305306 w 1306267"/>
              <a:gd name="connsiteY7-1336" fmla="*/ 990115 h 1424419"/>
              <a:gd name="connsiteX8-1337" fmla="*/ 1255800 w 1306267"/>
              <a:gd name="connsiteY8-1338" fmla="*/ 1142552 h 1424419"/>
              <a:gd name="connsiteX9-1339" fmla="*/ 1172881 w 1306267"/>
              <a:gd name="connsiteY9-1340" fmla="*/ 1179342 h 1424419"/>
              <a:gd name="connsiteX10-1341" fmla="*/ 792288 w 1306267"/>
              <a:gd name="connsiteY10-1342" fmla="*/ 1385653 h 1424419"/>
              <a:gd name="connsiteX11-1343" fmla="*/ 522686 w 1306267"/>
              <a:gd name="connsiteY11-1344" fmla="*/ 1384922 h 1424419"/>
              <a:gd name="connsiteX12-1345" fmla="*/ 97009 w 1306267"/>
              <a:gd name="connsiteY12-1346" fmla="*/ 1161462 h 1424419"/>
              <a:gd name="connsiteX13-1347" fmla="*/ 48904 w 1306267"/>
              <a:gd name="connsiteY13-1348" fmla="*/ 1124403 h 1424419"/>
              <a:gd name="connsiteX14-1349" fmla="*/ 667 w 1306267"/>
              <a:gd name="connsiteY14-1350" fmla="*/ 999105 h 1424419"/>
              <a:gd name="connsiteX15-1351" fmla="*/ 0 w 1306267"/>
              <a:gd name="connsiteY15-1352" fmla="*/ 972364 h 1424419"/>
              <a:gd name="connsiteX16-1353" fmla="*/ 2496 w 1306267"/>
              <a:gd name="connsiteY16-1354" fmla="*/ 463106 h 1424419"/>
              <a:gd name="connsiteX17-1355" fmla="*/ 2458 w 1306267"/>
              <a:gd name="connsiteY17-1356" fmla="*/ 429563 h 1424419"/>
              <a:gd name="connsiteX18-1357" fmla="*/ 75248 w 1306267"/>
              <a:gd name="connsiteY18-1358" fmla="*/ 303202 h 1424419"/>
              <a:gd name="connsiteX19-1359" fmla="*/ 106293 w 1306267"/>
              <a:gd name="connsiteY19-1360" fmla="*/ 282597 h 1424419"/>
              <a:gd name="connsiteX20-1361" fmla="*/ 541533 w 1306267"/>
              <a:gd name="connsiteY20-1362" fmla="*/ 38110 h 1424419"/>
              <a:gd name="connsiteX21-1363" fmla="*/ 653528 w 1306267"/>
              <a:gd name="connsiteY21-1364" fmla="*/ 0 h 1424419"/>
              <a:gd name="connsiteX0-1365" fmla="*/ 653528 w 1306267"/>
              <a:gd name="connsiteY0-1366" fmla="*/ 0 h 1424419"/>
              <a:gd name="connsiteX1-1367" fmla="*/ 757287 w 1306267"/>
              <a:gd name="connsiteY1-1368" fmla="*/ 32444 h 1424419"/>
              <a:gd name="connsiteX2-1369" fmla="*/ 1206876 w 1306267"/>
              <a:gd name="connsiteY2-1370" fmla="*/ 284945 h 1424419"/>
              <a:gd name="connsiteX3-1371" fmla="*/ 1237706 w 1306267"/>
              <a:gd name="connsiteY3-1372" fmla="*/ 306775 h 1424419"/>
              <a:gd name="connsiteX4-1373" fmla="*/ 1301712 w 1306267"/>
              <a:gd name="connsiteY4-1374" fmla="*/ 442384 h 1424419"/>
              <a:gd name="connsiteX5-1375" fmla="*/ 1303099 w 1306267"/>
              <a:gd name="connsiteY5-1376" fmla="*/ 495558 h 1424419"/>
              <a:gd name="connsiteX6-1377" fmla="*/ 1303099 w 1306267"/>
              <a:gd name="connsiteY6-1378" fmla="*/ 952393 h 1424419"/>
              <a:gd name="connsiteX7-1379" fmla="*/ 1305306 w 1306267"/>
              <a:gd name="connsiteY7-1380" fmla="*/ 990115 h 1424419"/>
              <a:gd name="connsiteX8-1381" fmla="*/ 1255800 w 1306267"/>
              <a:gd name="connsiteY8-1382" fmla="*/ 1142552 h 1424419"/>
              <a:gd name="connsiteX9-1383" fmla="*/ 1172881 w 1306267"/>
              <a:gd name="connsiteY9-1384" fmla="*/ 1179342 h 1424419"/>
              <a:gd name="connsiteX10-1385" fmla="*/ 792288 w 1306267"/>
              <a:gd name="connsiteY10-1386" fmla="*/ 1385653 h 1424419"/>
              <a:gd name="connsiteX11-1387" fmla="*/ 522686 w 1306267"/>
              <a:gd name="connsiteY11-1388" fmla="*/ 1384922 h 1424419"/>
              <a:gd name="connsiteX12-1389" fmla="*/ 97009 w 1306267"/>
              <a:gd name="connsiteY12-1390" fmla="*/ 1161462 h 1424419"/>
              <a:gd name="connsiteX13-1391" fmla="*/ 44843 w 1306267"/>
              <a:gd name="connsiteY13-1392" fmla="*/ 1118989 h 1424419"/>
              <a:gd name="connsiteX14-1393" fmla="*/ 667 w 1306267"/>
              <a:gd name="connsiteY14-1394" fmla="*/ 999105 h 1424419"/>
              <a:gd name="connsiteX15-1395" fmla="*/ 0 w 1306267"/>
              <a:gd name="connsiteY15-1396" fmla="*/ 972364 h 1424419"/>
              <a:gd name="connsiteX16-1397" fmla="*/ 2496 w 1306267"/>
              <a:gd name="connsiteY16-1398" fmla="*/ 463106 h 1424419"/>
              <a:gd name="connsiteX17-1399" fmla="*/ 2458 w 1306267"/>
              <a:gd name="connsiteY17-1400" fmla="*/ 429563 h 1424419"/>
              <a:gd name="connsiteX18-1401" fmla="*/ 75248 w 1306267"/>
              <a:gd name="connsiteY18-1402" fmla="*/ 303202 h 1424419"/>
              <a:gd name="connsiteX19-1403" fmla="*/ 106293 w 1306267"/>
              <a:gd name="connsiteY19-1404" fmla="*/ 282597 h 1424419"/>
              <a:gd name="connsiteX20-1405" fmla="*/ 541533 w 1306267"/>
              <a:gd name="connsiteY20-1406" fmla="*/ 38110 h 1424419"/>
              <a:gd name="connsiteX21-1407" fmla="*/ 653528 w 1306267"/>
              <a:gd name="connsiteY21-1408" fmla="*/ 0 h 1424419"/>
              <a:gd name="connsiteX0-1409" fmla="*/ 653528 w 1306267"/>
              <a:gd name="connsiteY0-1410" fmla="*/ 0 h 1424419"/>
              <a:gd name="connsiteX1-1411" fmla="*/ 757287 w 1306267"/>
              <a:gd name="connsiteY1-1412" fmla="*/ 32444 h 1424419"/>
              <a:gd name="connsiteX2-1413" fmla="*/ 1206876 w 1306267"/>
              <a:gd name="connsiteY2-1414" fmla="*/ 284945 h 1424419"/>
              <a:gd name="connsiteX3-1415" fmla="*/ 1237706 w 1306267"/>
              <a:gd name="connsiteY3-1416" fmla="*/ 306775 h 1424419"/>
              <a:gd name="connsiteX4-1417" fmla="*/ 1301712 w 1306267"/>
              <a:gd name="connsiteY4-1418" fmla="*/ 442384 h 1424419"/>
              <a:gd name="connsiteX5-1419" fmla="*/ 1303099 w 1306267"/>
              <a:gd name="connsiteY5-1420" fmla="*/ 495558 h 1424419"/>
              <a:gd name="connsiteX6-1421" fmla="*/ 1303099 w 1306267"/>
              <a:gd name="connsiteY6-1422" fmla="*/ 952393 h 1424419"/>
              <a:gd name="connsiteX7-1423" fmla="*/ 1305306 w 1306267"/>
              <a:gd name="connsiteY7-1424" fmla="*/ 990115 h 1424419"/>
              <a:gd name="connsiteX8-1425" fmla="*/ 1255800 w 1306267"/>
              <a:gd name="connsiteY8-1426" fmla="*/ 1142552 h 1424419"/>
              <a:gd name="connsiteX9-1427" fmla="*/ 1172881 w 1306267"/>
              <a:gd name="connsiteY9-1428" fmla="*/ 1179342 h 1424419"/>
              <a:gd name="connsiteX10-1429" fmla="*/ 792288 w 1306267"/>
              <a:gd name="connsiteY10-1430" fmla="*/ 1385653 h 1424419"/>
              <a:gd name="connsiteX11-1431" fmla="*/ 522686 w 1306267"/>
              <a:gd name="connsiteY11-1432" fmla="*/ 1384922 h 1424419"/>
              <a:gd name="connsiteX12-1433" fmla="*/ 97009 w 1306267"/>
              <a:gd name="connsiteY12-1434" fmla="*/ 1161462 h 1424419"/>
              <a:gd name="connsiteX13-1435" fmla="*/ 44843 w 1306267"/>
              <a:gd name="connsiteY13-1436" fmla="*/ 1118989 h 1424419"/>
              <a:gd name="connsiteX14-1437" fmla="*/ 667 w 1306267"/>
              <a:gd name="connsiteY14-1438" fmla="*/ 999105 h 1424419"/>
              <a:gd name="connsiteX15-1439" fmla="*/ 0 w 1306267"/>
              <a:gd name="connsiteY15-1440" fmla="*/ 972364 h 1424419"/>
              <a:gd name="connsiteX16-1441" fmla="*/ 2496 w 1306267"/>
              <a:gd name="connsiteY16-1442" fmla="*/ 463106 h 1424419"/>
              <a:gd name="connsiteX17-1443" fmla="*/ 2458 w 1306267"/>
              <a:gd name="connsiteY17-1444" fmla="*/ 429563 h 1424419"/>
              <a:gd name="connsiteX18-1445" fmla="*/ 75248 w 1306267"/>
              <a:gd name="connsiteY18-1446" fmla="*/ 303202 h 1424419"/>
              <a:gd name="connsiteX19-1447" fmla="*/ 106293 w 1306267"/>
              <a:gd name="connsiteY19-1448" fmla="*/ 282597 h 1424419"/>
              <a:gd name="connsiteX20-1449" fmla="*/ 541533 w 1306267"/>
              <a:gd name="connsiteY20-1450" fmla="*/ 38110 h 1424419"/>
              <a:gd name="connsiteX21-1451" fmla="*/ 653528 w 1306267"/>
              <a:gd name="connsiteY21-1452" fmla="*/ 0 h 1424419"/>
              <a:gd name="connsiteX0-1453" fmla="*/ 653528 w 1306267"/>
              <a:gd name="connsiteY0-1454" fmla="*/ 0 h 1424419"/>
              <a:gd name="connsiteX1-1455" fmla="*/ 757287 w 1306267"/>
              <a:gd name="connsiteY1-1456" fmla="*/ 32444 h 1424419"/>
              <a:gd name="connsiteX2-1457" fmla="*/ 1206876 w 1306267"/>
              <a:gd name="connsiteY2-1458" fmla="*/ 284945 h 1424419"/>
              <a:gd name="connsiteX3-1459" fmla="*/ 1237706 w 1306267"/>
              <a:gd name="connsiteY3-1460" fmla="*/ 306775 h 1424419"/>
              <a:gd name="connsiteX4-1461" fmla="*/ 1301712 w 1306267"/>
              <a:gd name="connsiteY4-1462" fmla="*/ 442384 h 1424419"/>
              <a:gd name="connsiteX5-1463" fmla="*/ 1303099 w 1306267"/>
              <a:gd name="connsiteY5-1464" fmla="*/ 495558 h 1424419"/>
              <a:gd name="connsiteX6-1465" fmla="*/ 1303099 w 1306267"/>
              <a:gd name="connsiteY6-1466" fmla="*/ 952393 h 1424419"/>
              <a:gd name="connsiteX7-1467" fmla="*/ 1305306 w 1306267"/>
              <a:gd name="connsiteY7-1468" fmla="*/ 990115 h 1424419"/>
              <a:gd name="connsiteX8-1469" fmla="*/ 1255800 w 1306267"/>
              <a:gd name="connsiteY8-1470" fmla="*/ 1142552 h 1424419"/>
              <a:gd name="connsiteX9-1471" fmla="*/ 1172881 w 1306267"/>
              <a:gd name="connsiteY9-1472" fmla="*/ 1179342 h 1424419"/>
              <a:gd name="connsiteX10-1473" fmla="*/ 792288 w 1306267"/>
              <a:gd name="connsiteY10-1474" fmla="*/ 1385653 h 1424419"/>
              <a:gd name="connsiteX11-1475" fmla="*/ 522686 w 1306267"/>
              <a:gd name="connsiteY11-1476" fmla="*/ 1384922 h 1424419"/>
              <a:gd name="connsiteX12-1477" fmla="*/ 97009 w 1306267"/>
              <a:gd name="connsiteY12-1478" fmla="*/ 1161462 h 1424419"/>
              <a:gd name="connsiteX13-1479" fmla="*/ 44843 w 1306267"/>
              <a:gd name="connsiteY13-1480" fmla="*/ 1118989 h 1424419"/>
              <a:gd name="connsiteX14-1481" fmla="*/ 667 w 1306267"/>
              <a:gd name="connsiteY14-1482" fmla="*/ 999105 h 1424419"/>
              <a:gd name="connsiteX15-1483" fmla="*/ 0 w 1306267"/>
              <a:gd name="connsiteY15-1484" fmla="*/ 972364 h 1424419"/>
              <a:gd name="connsiteX16-1485" fmla="*/ 2496 w 1306267"/>
              <a:gd name="connsiteY16-1486" fmla="*/ 463106 h 1424419"/>
              <a:gd name="connsiteX17-1487" fmla="*/ 2458 w 1306267"/>
              <a:gd name="connsiteY17-1488" fmla="*/ 429563 h 1424419"/>
              <a:gd name="connsiteX18-1489" fmla="*/ 75248 w 1306267"/>
              <a:gd name="connsiteY18-1490" fmla="*/ 303202 h 1424419"/>
              <a:gd name="connsiteX19-1491" fmla="*/ 106293 w 1306267"/>
              <a:gd name="connsiteY19-1492" fmla="*/ 282597 h 1424419"/>
              <a:gd name="connsiteX20-1493" fmla="*/ 541533 w 1306267"/>
              <a:gd name="connsiteY20-1494" fmla="*/ 38110 h 1424419"/>
              <a:gd name="connsiteX21-1495" fmla="*/ 653528 w 1306267"/>
              <a:gd name="connsiteY21-1496" fmla="*/ 0 h 1424419"/>
              <a:gd name="connsiteX0-1497" fmla="*/ 653528 w 1306267"/>
              <a:gd name="connsiteY0-1498" fmla="*/ 0 h 1424419"/>
              <a:gd name="connsiteX1-1499" fmla="*/ 757287 w 1306267"/>
              <a:gd name="connsiteY1-1500" fmla="*/ 32444 h 1424419"/>
              <a:gd name="connsiteX2-1501" fmla="*/ 1206876 w 1306267"/>
              <a:gd name="connsiteY2-1502" fmla="*/ 284945 h 1424419"/>
              <a:gd name="connsiteX3-1503" fmla="*/ 1237706 w 1306267"/>
              <a:gd name="connsiteY3-1504" fmla="*/ 306775 h 1424419"/>
              <a:gd name="connsiteX4-1505" fmla="*/ 1301712 w 1306267"/>
              <a:gd name="connsiteY4-1506" fmla="*/ 442384 h 1424419"/>
              <a:gd name="connsiteX5-1507" fmla="*/ 1303099 w 1306267"/>
              <a:gd name="connsiteY5-1508" fmla="*/ 495558 h 1424419"/>
              <a:gd name="connsiteX6-1509" fmla="*/ 1303099 w 1306267"/>
              <a:gd name="connsiteY6-1510" fmla="*/ 952393 h 1424419"/>
              <a:gd name="connsiteX7-1511" fmla="*/ 1305306 w 1306267"/>
              <a:gd name="connsiteY7-1512" fmla="*/ 990115 h 1424419"/>
              <a:gd name="connsiteX8-1513" fmla="*/ 1255800 w 1306267"/>
              <a:gd name="connsiteY8-1514" fmla="*/ 1142552 h 1424419"/>
              <a:gd name="connsiteX9-1515" fmla="*/ 1172881 w 1306267"/>
              <a:gd name="connsiteY9-1516" fmla="*/ 1179342 h 1424419"/>
              <a:gd name="connsiteX10-1517" fmla="*/ 792288 w 1306267"/>
              <a:gd name="connsiteY10-1518" fmla="*/ 1385653 h 1424419"/>
              <a:gd name="connsiteX11-1519" fmla="*/ 522686 w 1306267"/>
              <a:gd name="connsiteY11-1520" fmla="*/ 1384922 h 1424419"/>
              <a:gd name="connsiteX12-1521" fmla="*/ 94302 w 1306267"/>
              <a:gd name="connsiteY12-1522" fmla="*/ 1158755 h 1424419"/>
              <a:gd name="connsiteX13-1523" fmla="*/ 44843 w 1306267"/>
              <a:gd name="connsiteY13-1524" fmla="*/ 1118989 h 1424419"/>
              <a:gd name="connsiteX14-1525" fmla="*/ 667 w 1306267"/>
              <a:gd name="connsiteY14-1526" fmla="*/ 999105 h 1424419"/>
              <a:gd name="connsiteX15-1527" fmla="*/ 0 w 1306267"/>
              <a:gd name="connsiteY15-1528" fmla="*/ 972364 h 1424419"/>
              <a:gd name="connsiteX16-1529" fmla="*/ 2496 w 1306267"/>
              <a:gd name="connsiteY16-1530" fmla="*/ 463106 h 1424419"/>
              <a:gd name="connsiteX17-1531" fmla="*/ 2458 w 1306267"/>
              <a:gd name="connsiteY17-1532" fmla="*/ 429563 h 1424419"/>
              <a:gd name="connsiteX18-1533" fmla="*/ 75248 w 1306267"/>
              <a:gd name="connsiteY18-1534" fmla="*/ 303202 h 1424419"/>
              <a:gd name="connsiteX19-1535" fmla="*/ 106293 w 1306267"/>
              <a:gd name="connsiteY19-1536" fmla="*/ 282597 h 1424419"/>
              <a:gd name="connsiteX20-1537" fmla="*/ 541533 w 1306267"/>
              <a:gd name="connsiteY20-1538" fmla="*/ 38110 h 1424419"/>
              <a:gd name="connsiteX21-1539" fmla="*/ 653528 w 1306267"/>
              <a:gd name="connsiteY21-1540" fmla="*/ 0 h 1424419"/>
              <a:gd name="connsiteX0-1541" fmla="*/ 653528 w 1306267"/>
              <a:gd name="connsiteY0-1542" fmla="*/ 0 h 1424419"/>
              <a:gd name="connsiteX1-1543" fmla="*/ 757287 w 1306267"/>
              <a:gd name="connsiteY1-1544" fmla="*/ 32444 h 1424419"/>
              <a:gd name="connsiteX2-1545" fmla="*/ 1206876 w 1306267"/>
              <a:gd name="connsiteY2-1546" fmla="*/ 284945 h 1424419"/>
              <a:gd name="connsiteX3-1547" fmla="*/ 1237706 w 1306267"/>
              <a:gd name="connsiteY3-1548" fmla="*/ 306775 h 1424419"/>
              <a:gd name="connsiteX4-1549" fmla="*/ 1301712 w 1306267"/>
              <a:gd name="connsiteY4-1550" fmla="*/ 442384 h 1424419"/>
              <a:gd name="connsiteX5-1551" fmla="*/ 1303099 w 1306267"/>
              <a:gd name="connsiteY5-1552" fmla="*/ 495558 h 1424419"/>
              <a:gd name="connsiteX6-1553" fmla="*/ 1303099 w 1306267"/>
              <a:gd name="connsiteY6-1554" fmla="*/ 952393 h 1424419"/>
              <a:gd name="connsiteX7-1555" fmla="*/ 1305306 w 1306267"/>
              <a:gd name="connsiteY7-1556" fmla="*/ 990115 h 1424419"/>
              <a:gd name="connsiteX8-1557" fmla="*/ 1255800 w 1306267"/>
              <a:gd name="connsiteY8-1558" fmla="*/ 1142552 h 1424419"/>
              <a:gd name="connsiteX9-1559" fmla="*/ 1172881 w 1306267"/>
              <a:gd name="connsiteY9-1560" fmla="*/ 1179342 h 1424419"/>
              <a:gd name="connsiteX10-1561" fmla="*/ 792288 w 1306267"/>
              <a:gd name="connsiteY10-1562" fmla="*/ 1385653 h 1424419"/>
              <a:gd name="connsiteX11-1563" fmla="*/ 522686 w 1306267"/>
              <a:gd name="connsiteY11-1564" fmla="*/ 1384922 h 1424419"/>
              <a:gd name="connsiteX12-1565" fmla="*/ 94302 w 1306267"/>
              <a:gd name="connsiteY12-1566" fmla="*/ 1158755 h 1424419"/>
              <a:gd name="connsiteX13-1567" fmla="*/ 39429 w 1306267"/>
              <a:gd name="connsiteY13-1568" fmla="*/ 1117635 h 1424419"/>
              <a:gd name="connsiteX14-1569" fmla="*/ 667 w 1306267"/>
              <a:gd name="connsiteY14-1570" fmla="*/ 999105 h 1424419"/>
              <a:gd name="connsiteX15-1571" fmla="*/ 0 w 1306267"/>
              <a:gd name="connsiteY15-1572" fmla="*/ 972364 h 1424419"/>
              <a:gd name="connsiteX16-1573" fmla="*/ 2496 w 1306267"/>
              <a:gd name="connsiteY16-1574" fmla="*/ 463106 h 1424419"/>
              <a:gd name="connsiteX17-1575" fmla="*/ 2458 w 1306267"/>
              <a:gd name="connsiteY17-1576" fmla="*/ 429563 h 1424419"/>
              <a:gd name="connsiteX18-1577" fmla="*/ 75248 w 1306267"/>
              <a:gd name="connsiteY18-1578" fmla="*/ 303202 h 1424419"/>
              <a:gd name="connsiteX19-1579" fmla="*/ 106293 w 1306267"/>
              <a:gd name="connsiteY19-1580" fmla="*/ 282597 h 1424419"/>
              <a:gd name="connsiteX20-1581" fmla="*/ 541533 w 1306267"/>
              <a:gd name="connsiteY20-1582" fmla="*/ 38110 h 1424419"/>
              <a:gd name="connsiteX21-1583" fmla="*/ 653528 w 1306267"/>
              <a:gd name="connsiteY21-1584" fmla="*/ 0 h 1424419"/>
              <a:gd name="connsiteX0-1585" fmla="*/ 653528 w 1305333"/>
              <a:gd name="connsiteY0-1586" fmla="*/ 0 h 1424419"/>
              <a:gd name="connsiteX1-1587" fmla="*/ 757287 w 1305333"/>
              <a:gd name="connsiteY1-1588" fmla="*/ 32444 h 1424419"/>
              <a:gd name="connsiteX2-1589" fmla="*/ 1206876 w 1305333"/>
              <a:gd name="connsiteY2-1590" fmla="*/ 284945 h 1424419"/>
              <a:gd name="connsiteX3-1591" fmla="*/ 1237706 w 1305333"/>
              <a:gd name="connsiteY3-1592" fmla="*/ 306775 h 1424419"/>
              <a:gd name="connsiteX4-1593" fmla="*/ 1301712 w 1305333"/>
              <a:gd name="connsiteY4-1594" fmla="*/ 442384 h 1424419"/>
              <a:gd name="connsiteX5-1595" fmla="*/ 1303099 w 1305333"/>
              <a:gd name="connsiteY5-1596" fmla="*/ 495558 h 1424419"/>
              <a:gd name="connsiteX6-1597" fmla="*/ 1303099 w 1305333"/>
              <a:gd name="connsiteY6-1598" fmla="*/ 952393 h 1424419"/>
              <a:gd name="connsiteX7-1599" fmla="*/ 1305306 w 1305333"/>
              <a:gd name="connsiteY7-1600" fmla="*/ 990115 h 1424419"/>
              <a:gd name="connsiteX8-1601" fmla="*/ 1227376 w 1305333"/>
              <a:gd name="connsiteY8-1602" fmla="*/ 1152027 h 1424419"/>
              <a:gd name="connsiteX9-1603" fmla="*/ 1172881 w 1305333"/>
              <a:gd name="connsiteY9-1604" fmla="*/ 1179342 h 1424419"/>
              <a:gd name="connsiteX10-1605" fmla="*/ 792288 w 1305333"/>
              <a:gd name="connsiteY10-1606" fmla="*/ 1385653 h 1424419"/>
              <a:gd name="connsiteX11-1607" fmla="*/ 522686 w 1305333"/>
              <a:gd name="connsiteY11-1608" fmla="*/ 1384922 h 1424419"/>
              <a:gd name="connsiteX12-1609" fmla="*/ 94302 w 1305333"/>
              <a:gd name="connsiteY12-1610" fmla="*/ 1158755 h 1424419"/>
              <a:gd name="connsiteX13-1611" fmla="*/ 39429 w 1305333"/>
              <a:gd name="connsiteY13-1612" fmla="*/ 1117635 h 1424419"/>
              <a:gd name="connsiteX14-1613" fmla="*/ 667 w 1305333"/>
              <a:gd name="connsiteY14-1614" fmla="*/ 999105 h 1424419"/>
              <a:gd name="connsiteX15-1615" fmla="*/ 0 w 1305333"/>
              <a:gd name="connsiteY15-1616" fmla="*/ 972364 h 1424419"/>
              <a:gd name="connsiteX16-1617" fmla="*/ 2496 w 1305333"/>
              <a:gd name="connsiteY16-1618" fmla="*/ 463106 h 1424419"/>
              <a:gd name="connsiteX17-1619" fmla="*/ 2458 w 1305333"/>
              <a:gd name="connsiteY17-1620" fmla="*/ 429563 h 1424419"/>
              <a:gd name="connsiteX18-1621" fmla="*/ 75248 w 1305333"/>
              <a:gd name="connsiteY18-1622" fmla="*/ 303202 h 1424419"/>
              <a:gd name="connsiteX19-1623" fmla="*/ 106293 w 1305333"/>
              <a:gd name="connsiteY19-1624" fmla="*/ 282597 h 1424419"/>
              <a:gd name="connsiteX20-1625" fmla="*/ 541533 w 1305333"/>
              <a:gd name="connsiteY20-1626" fmla="*/ 38110 h 1424419"/>
              <a:gd name="connsiteX21-1627" fmla="*/ 653528 w 1305333"/>
              <a:gd name="connsiteY21-1628" fmla="*/ 0 h 1424419"/>
              <a:gd name="connsiteX0-1629" fmla="*/ 653528 w 1305333"/>
              <a:gd name="connsiteY0-1630" fmla="*/ 0 h 1424419"/>
              <a:gd name="connsiteX1-1631" fmla="*/ 757287 w 1305333"/>
              <a:gd name="connsiteY1-1632" fmla="*/ 32444 h 1424419"/>
              <a:gd name="connsiteX2-1633" fmla="*/ 1206876 w 1305333"/>
              <a:gd name="connsiteY2-1634" fmla="*/ 284945 h 1424419"/>
              <a:gd name="connsiteX3-1635" fmla="*/ 1237706 w 1305333"/>
              <a:gd name="connsiteY3-1636" fmla="*/ 306775 h 1424419"/>
              <a:gd name="connsiteX4-1637" fmla="*/ 1301712 w 1305333"/>
              <a:gd name="connsiteY4-1638" fmla="*/ 442384 h 1424419"/>
              <a:gd name="connsiteX5-1639" fmla="*/ 1303099 w 1305333"/>
              <a:gd name="connsiteY5-1640" fmla="*/ 495558 h 1424419"/>
              <a:gd name="connsiteX6-1641" fmla="*/ 1303099 w 1305333"/>
              <a:gd name="connsiteY6-1642" fmla="*/ 952393 h 1424419"/>
              <a:gd name="connsiteX7-1643" fmla="*/ 1302599 w 1305333"/>
              <a:gd name="connsiteY7-1644" fmla="*/ 1003650 h 1424419"/>
              <a:gd name="connsiteX8-1645" fmla="*/ 1227376 w 1305333"/>
              <a:gd name="connsiteY8-1646" fmla="*/ 1152027 h 1424419"/>
              <a:gd name="connsiteX9-1647" fmla="*/ 1172881 w 1305333"/>
              <a:gd name="connsiteY9-1648" fmla="*/ 1179342 h 1424419"/>
              <a:gd name="connsiteX10-1649" fmla="*/ 792288 w 1305333"/>
              <a:gd name="connsiteY10-1650" fmla="*/ 1385653 h 1424419"/>
              <a:gd name="connsiteX11-1651" fmla="*/ 522686 w 1305333"/>
              <a:gd name="connsiteY11-1652" fmla="*/ 1384922 h 1424419"/>
              <a:gd name="connsiteX12-1653" fmla="*/ 94302 w 1305333"/>
              <a:gd name="connsiteY12-1654" fmla="*/ 1158755 h 1424419"/>
              <a:gd name="connsiteX13-1655" fmla="*/ 39429 w 1305333"/>
              <a:gd name="connsiteY13-1656" fmla="*/ 1117635 h 1424419"/>
              <a:gd name="connsiteX14-1657" fmla="*/ 667 w 1305333"/>
              <a:gd name="connsiteY14-1658" fmla="*/ 999105 h 1424419"/>
              <a:gd name="connsiteX15-1659" fmla="*/ 0 w 1305333"/>
              <a:gd name="connsiteY15-1660" fmla="*/ 972364 h 1424419"/>
              <a:gd name="connsiteX16-1661" fmla="*/ 2496 w 1305333"/>
              <a:gd name="connsiteY16-1662" fmla="*/ 463106 h 1424419"/>
              <a:gd name="connsiteX17-1663" fmla="*/ 2458 w 1305333"/>
              <a:gd name="connsiteY17-1664" fmla="*/ 429563 h 1424419"/>
              <a:gd name="connsiteX18-1665" fmla="*/ 75248 w 1305333"/>
              <a:gd name="connsiteY18-1666" fmla="*/ 303202 h 1424419"/>
              <a:gd name="connsiteX19-1667" fmla="*/ 106293 w 1305333"/>
              <a:gd name="connsiteY19-1668" fmla="*/ 282597 h 1424419"/>
              <a:gd name="connsiteX20-1669" fmla="*/ 541533 w 1305333"/>
              <a:gd name="connsiteY20-1670" fmla="*/ 38110 h 1424419"/>
              <a:gd name="connsiteX21-1671" fmla="*/ 653528 w 1305333"/>
              <a:gd name="connsiteY21-1672" fmla="*/ 0 h 1424419"/>
              <a:gd name="connsiteX0-1673" fmla="*/ 653528 w 1305080"/>
              <a:gd name="connsiteY0-1674" fmla="*/ 0 h 1424419"/>
              <a:gd name="connsiteX1-1675" fmla="*/ 757287 w 1305080"/>
              <a:gd name="connsiteY1-1676" fmla="*/ 32444 h 1424419"/>
              <a:gd name="connsiteX2-1677" fmla="*/ 1206876 w 1305080"/>
              <a:gd name="connsiteY2-1678" fmla="*/ 284945 h 1424419"/>
              <a:gd name="connsiteX3-1679" fmla="*/ 1237706 w 1305080"/>
              <a:gd name="connsiteY3-1680" fmla="*/ 306775 h 1424419"/>
              <a:gd name="connsiteX4-1681" fmla="*/ 1301712 w 1305080"/>
              <a:gd name="connsiteY4-1682" fmla="*/ 442384 h 1424419"/>
              <a:gd name="connsiteX5-1683" fmla="*/ 1303099 w 1305080"/>
              <a:gd name="connsiteY5-1684" fmla="*/ 495558 h 1424419"/>
              <a:gd name="connsiteX6-1685" fmla="*/ 1301746 w 1305080"/>
              <a:gd name="connsiteY6-1686" fmla="*/ 953747 h 1424419"/>
              <a:gd name="connsiteX7-1687" fmla="*/ 1302599 w 1305080"/>
              <a:gd name="connsiteY7-1688" fmla="*/ 1003650 h 1424419"/>
              <a:gd name="connsiteX8-1689" fmla="*/ 1227376 w 1305080"/>
              <a:gd name="connsiteY8-1690" fmla="*/ 1152027 h 1424419"/>
              <a:gd name="connsiteX9-1691" fmla="*/ 1172881 w 1305080"/>
              <a:gd name="connsiteY9-1692" fmla="*/ 1179342 h 1424419"/>
              <a:gd name="connsiteX10-1693" fmla="*/ 792288 w 1305080"/>
              <a:gd name="connsiteY10-1694" fmla="*/ 1385653 h 1424419"/>
              <a:gd name="connsiteX11-1695" fmla="*/ 522686 w 1305080"/>
              <a:gd name="connsiteY11-1696" fmla="*/ 1384922 h 1424419"/>
              <a:gd name="connsiteX12-1697" fmla="*/ 94302 w 1305080"/>
              <a:gd name="connsiteY12-1698" fmla="*/ 1158755 h 1424419"/>
              <a:gd name="connsiteX13-1699" fmla="*/ 39429 w 1305080"/>
              <a:gd name="connsiteY13-1700" fmla="*/ 1117635 h 1424419"/>
              <a:gd name="connsiteX14-1701" fmla="*/ 667 w 1305080"/>
              <a:gd name="connsiteY14-1702" fmla="*/ 999105 h 1424419"/>
              <a:gd name="connsiteX15-1703" fmla="*/ 0 w 1305080"/>
              <a:gd name="connsiteY15-1704" fmla="*/ 972364 h 1424419"/>
              <a:gd name="connsiteX16-1705" fmla="*/ 2496 w 1305080"/>
              <a:gd name="connsiteY16-1706" fmla="*/ 463106 h 1424419"/>
              <a:gd name="connsiteX17-1707" fmla="*/ 2458 w 1305080"/>
              <a:gd name="connsiteY17-1708" fmla="*/ 429563 h 1424419"/>
              <a:gd name="connsiteX18-1709" fmla="*/ 75248 w 1305080"/>
              <a:gd name="connsiteY18-1710" fmla="*/ 303202 h 1424419"/>
              <a:gd name="connsiteX19-1711" fmla="*/ 106293 w 1305080"/>
              <a:gd name="connsiteY19-1712" fmla="*/ 282597 h 1424419"/>
              <a:gd name="connsiteX20-1713" fmla="*/ 541533 w 1305080"/>
              <a:gd name="connsiteY20-1714" fmla="*/ 38110 h 1424419"/>
              <a:gd name="connsiteX21-1715" fmla="*/ 653528 w 1305080"/>
              <a:gd name="connsiteY21-1716" fmla="*/ 0 h 1424419"/>
              <a:gd name="connsiteX0-1717" fmla="*/ 653528 w 1305299"/>
              <a:gd name="connsiteY0-1718" fmla="*/ 0 h 1424419"/>
              <a:gd name="connsiteX1-1719" fmla="*/ 757287 w 1305299"/>
              <a:gd name="connsiteY1-1720" fmla="*/ 32444 h 1424419"/>
              <a:gd name="connsiteX2-1721" fmla="*/ 1206876 w 1305299"/>
              <a:gd name="connsiteY2-1722" fmla="*/ 284945 h 1424419"/>
              <a:gd name="connsiteX3-1723" fmla="*/ 1237706 w 1305299"/>
              <a:gd name="connsiteY3-1724" fmla="*/ 306775 h 1424419"/>
              <a:gd name="connsiteX4-1725" fmla="*/ 1301712 w 1305299"/>
              <a:gd name="connsiteY4-1726" fmla="*/ 442384 h 1424419"/>
              <a:gd name="connsiteX5-1727" fmla="*/ 1303099 w 1305299"/>
              <a:gd name="connsiteY5-1728" fmla="*/ 495558 h 1424419"/>
              <a:gd name="connsiteX6-1729" fmla="*/ 1301746 w 1305299"/>
              <a:gd name="connsiteY6-1730" fmla="*/ 953747 h 1424419"/>
              <a:gd name="connsiteX7-1731" fmla="*/ 1302599 w 1305299"/>
              <a:gd name="connsiteY7-1732" fmla="*/ 1003650 h 1424419"/>
              <a:gd name="connsiteX8-1733" fmla="*/ 1227376 w 1305299"/>
              <a:gd name="connsiteY8-1734" fmla="*/ 1152027 h 1424419"/>
              <a:gd name="connsiteX9-1735" fmla="*/ 1172881 w 1305299"/>
              <a:gd name="connsiteY9-1736" fmla="*/ 1179342 h 1424419"/>
              <a:gd name="connsiteX10-1737" fmla="*/ 792288 w 1305299"/>
              <a:gd name="connsiteY10-1738" fmla="*/ 1385653 h 1424419"/>
              <a:gd name="connsiteX11-1739" fmla="*/ 522686 w 1305299"/>
              <a:gd name="connsiteY11-1740" fmla="*/ 1384922 h 1424419"/>
              <a:gd name="connsiteX12-1741" fmla="*/ 94302 w 1305299"/>
              <a:gd name="connsiteY12-1742" fmla="*/ 1158755 h 1424419"/>
              <a:gd name="connsiteX13-1743" fmla="*/ 39429 w 1305299"/>
              <a:gd name="connsiteY13-1744" fmla="*/ 1117635 h 1424419"/>
              <a:gd name="connsiteX14-1745" fmla="*/ 667 w 1305299"/>
              <a:gd name="connsiteY14-1746" fmla="*/ 999105 h 1424419"/>
              <a:gd name="connsiteX15-1747" fmla="*/ 0 w 1305299"/>
              <a:gd name="connsiteY15-1748" fmla="*/ 972364 h 1424419"/>
              <a:gd name="connsiteX16-1749" fmla="*/ 2496 w 1305299"/>
              <a:gd name="connsiteY16-1750" fmla="*/ 463106 h 1424419"/>
              <a:gd name="connsiteX17-1751" fmla="*/ 2458 w 1305299"/>
              <a:gd name="connsiteY17-1752" fmla="*/ 429563 h 1424419"/>
              <a:gd name="connsiteX18-1753" fmla="*/ 75248 w 1305299"/>
              <a:gd name="connsiteY18-1754" fmla="*/ 303202 h 1424419"/>
              <a:gd name="connsiteX19-1755" fmla="*/ 106293 w 1305299"/>
              <a:gd name="connsiteY19-1756" fmla="*/ 282597 h 1424419"/>
              <a:gd name="connsiteX20-1757" fmla="*/ 541533 w 1305299"/>
              <a:gd name="connsiteY20-1758" fmla="*/ 38110 h 1424419"/>
              <a:gd name="connsiteX21-1759" fmla="*/ 653528 w 1305299"/>
              <a:gd name="connsiteY21-1760" fmla="*/ 0 h 1424419"/>
              <a:gd name="connsiteX0-1761" fmla="*/ 653528 w 1306646"/>
              <a:gd name="connsiteY0-1762" fmla="*/ 0 h 1424419"/>
              <a:gd name="connsiteX1-1763" fmla="*/ 757287 w 1306646"/>
              <a:gd name="connsiteY1-1764" fmla="*/ 32444 h 1424419"/>
              <a:gd name="connsiteX2-1765" fmla="*/ 1206876 w 1306646"/>
              <a:gd name="connsiteY2-1766" fmla="*/ 284945 h 1424419"/>
              <a:gd name="connsiteX3-1767" fmla="*/ 1237706 w 1306646"/>
              <a:gd name="connsiteY3-1768" fmla="*/ 306775 h 1424419"/>
              <a:gd name="connsiteX4-1769" fmla="*/ 1301712 w 1306646"/>
              <a:gd name="connsiteY4-1770" fmla="*/ 442384 h 1424419"/>
              <a:gd name="connsiteX5-1771" fmla="*/ 1303099 w 1306646"/>
              <a:gd name="connsiteY5-1772" fmla="*/ 495558 h 1424419"/>
              <a:gd name="connsiteX6-1773" fmla="*/ 1301746 w 1306646"/>
              <a:gd name="connsiteY6-1774" fmla="*/ 953747 h 1424419"/>
              <a:gd name="connsiteX7-1775" fmla="*/ 1302599 w 1306646"/>
              <a:gd name="connsiteY7-1776" fmla="*/ 1003650 h 1424419"/>
              <a:gd name="connsiteX8-1777" fmla="*/ 1227376 w 1306646"/>
              <a:gd name="connsiteY8-1778" fmla="*/ 1152027 h 1424419"/>
              <a:gd name="connsiteX9-1779" fmla="*/ 1172881 w 1306646"/>
              <a:gd name="connsiteY9-1780" fmla="*/ 1179342 h 1424419"/>
              <a:gd name="connsiteX10-1781" fmla="*/ 792288 w 1306646"/>
              <a:gd name="connsiteY10-1782" fmla="*/ 1385653 h 1424419"/>
              <a:gd name="connsiteX11-1783" fmla="*/ 522686 w 1306646"/>
              <a:gd name="connsiteY11-1784" fmla="*/ 1384922 h 1424419"/>
              <a:gd name="connsiteX12-1785" fmla="*/ 94302 w 1306646"/>
              <a:gd name="connsiteY12-1786" fmla="*/ 1158755 h 1424419"/>
              <a:gd name="connsiteX13-1787" fmla="*/ 39429 w 1306646"/>
              <a:gd name="connsiteY13-1788" fmla="*/ 1117635 h 1424419"/>
              <a:gd name="connsiteX14-1789" fmla="*/ 667 w 1306646"/>
              <a:gd name="connsiteY14-1790" fmla="*/ 999105 h 1424419"/>
              <a:gd name="connsiteX15-1791" fmla="*/ 0 w 1306646"/>
              <a:gd name="connsiteY15-1792" fmla="*/ 972364 h 1424419"/>
              <a:gd name="connsiteX16-1793" fmla="*/ 2496 w 1306646"/>
              <a:gd name="connsiteY16-1794" fmla="*/ 463106 h 1424419"/>
              <a:gd name="connsiteX17-1795" fmla="*/ 2458 w 1306646"/>
              <a:gd name="connsiteY17-1796" fmla="*/ 429563 h 1424419"/>
              <a:gd name="connsiteX18-1797" fmla="*/ 75248 w 1306646"/>
              <a:gd name="connsiteY18-1798" fmla="*/ 303202 h 1424419"/>
              <a:gd name="connsiteX19-1799" fmla="*/ 106293 w 1306646"/>
              <a:gd name="connsiteY19-1800" fmla="*/ 282597 h 1424419"/>
              <a:gd name="connsiteX20-1801" fmla="*/ 541533 w 1306646"/>
              <a:gd name="connsiteY20-1802" fmla="*/ 38110 h 1424419"/>
              <a:gd name="connsiteX21-1803" fmla="*/ 653528 w 1306646"/>
              <a:gd name="connsiteY21-1804" fmla="*/ 0 h 1424419"/>
              <a:gd name="connsiteX0-1805" fmla="*/ 653528 w 1305299"/>
              <a:gd name="connsiteY0-1806" fmla="*/ 0 h 1424419"/>
              <a:gd name="connsiteX1-1807" fmla="*/ 757287 w 1305299"/>
              <a:gd name="connsiteY1-1808" fmla="*/ 32444 h 1424419"/>
              <a:gd name="connsiteX2-1809" fmla="*/ 1206876 w 1305299"/>
              <a:gd name="connsiteY2-1810" fmla="*/ 284945 h 1424419"/>
              <a:gd name="connsiteX3-1811" fmla="*/ 1237706 w 1305299"/>
              <a:gd name="connsiteY3-1812" fmla="*/ 306775 h 1424419"/>
              <a:gd name="connsiteX4-1813" fmla="*/ 1301712 w 1305299"/>
              <a:gd name="connsiteY4-1814" fmla="*/ 442384 h 1424419"/>
              <a:gd name="connsiteX5-1815" fmla="*/ 1303099 w 1305299"/>
              <a:gd name="connsiteY5-1816" fmla="*/ 495558 h 1424419"/>
              <a:gd name="connsiteX6-1817" fmla="*/ 1301746 w 1305299"/>
              <a:gd name="connsiteY6-1818" fmla="*/ 953747 h 1424419"/>
              <a:gd name="connsiteX7-1819" fmla="*/ 1302599 w 1305299"/>
              <a:gd name="connsiteY7-1820" fmla="*/ 1003650 h 1424419"/>
              <a:gd name="connsiteX8-1821" fmla="*/ 1227376 w 1305299"/>
              <a:gd name="connsiteY8-1822" fmla="*/ 1152027 h 1424419"/>
              <a:gd name="connsiteX9-1823" fmla="*/ 1172881 w 1305299"/>
              <a:gd name="connsiteY9-1824" fmla="*/ 1179342 h 1424419"/>
              <a:gd name="connsiteX10-1825" fmla="*/ 792288 w 1305299"/>
              <a:gd name="connsiteY10-1826" fmla="*/ 1385653 h 1424419"/>
              <a:gd name="connsiteX11-1827" fmla="*/ 522686 w 1305299"/>
              <a:gd name="connsiteY11-1828" fmla="*/ 1384922 h 1424419"/>
              <a:gd name="connsiteX12-1829" fmla="*/ 94302 w 1305299"/>
              <a:gd name="connsiteY12-1830" fmla="*/ 1158755 h 1424419"/>
              <a:gd name="connsiteX13-1831" fmla="*/ 39429 w 1305299"/>
              <a:gd name="connsiteY13-1832" fmla="*/ 1117635 h 1424419"/>
              <a:gd name="connsiteX14-1833" fmla="*/ 667 w 1305299"/>
              <a:gd name="connsiteY14-1834" fmla="*/ 999105 h 1424419"/>
              <a:gd name="connsiteX15-1835" fmla="*/ 0 w 1305299"/>
              <a:gd name="connsiteY15-1836" fmla="*/ 972364 h 1424419"/>
              <a:gd name="connsiteX16-1837" fmla="*/ 2496 w 1305299"/>
              <a:gd name="connsiteY16-1838" fmla="*/ 463106 h 1424419"/>
              <a:gd name="connsiteX17-1839" fmla="*/ 2458 w 1305299"/>
              <a:gd name="connsiteY17-1840" fmla="*/ 429563 h 1424419"/>
              <a:gd name="connsiteX18-1841" fmla="*/ 75248 w 1305299"/>
              <a:gd name="connsiteY18-1842" fmla="*/ 303202 h 1424419"/>
              <a:gd name="connsiteX19-1843" fmla="*/ 106293 w 1305299"/>
              <a:gd name="connsiteY19-1844" fmla="*/ 282597 h 1424419"/>
              <a:gd name="connsiteX20-1845" fmla="*/ 541533 w 1305299"/>
              <a:gd name="connsiteY20-1846" fmla="*/ 38110 h 1424419"/>
              <a:gd name="connsiteX21-1847" fmla="*/ 653528 w 1305299"/>
              <a:gd name="connsiteY21-1848" fmla="*/ 0 h 1424419"/>
              <a:gd name="connsiteX0-1849" fmla="*/ 653528 w 1304127"/>
              <a:gd name="connsiteY0-1850" fmla="*/ 0 h 1424419"/>
              <a:gd name="connsiteX1-1851" fmla="*/ 757287 w 1304127"/>
              <a:gd name="connsiteY1-1852" fmla="*/ 32444 h 1424419"/>
              <a:gd name="connsiteX2-1853" fmla="*/ 1206876 w 1304127"/>
              <a:gd name="connsiteY2-1854" fmla="*/ 284945 h 1424419"/>
              <a:gd name="connsiteX3-1855" fmla="*/ 1237706 w 1304127"/>
              <a:gd name="connsiteY3-1856" fmla="*/ 306775 h 1424419"/>
              <a:gd name="connsiteX4-1857" fmla="*/ 1301712 w 1304127"/>
              <a:gd name="connsiteY4-1858" fmla="*/ 442384 h 1424419"/>
              <a:gd name="connsiteX5-1859" fmla="*/ 1303099 w 1304127"/>
              <a:gd name="connsiteY5-1860" fmla="*/ 495558 h 1424419"/>
              <a:gd name="connsiteX6-1861" fmla="*/ 1301746 w 1304127"/>
              <a:gd name="connsiteY6-1862" fmla="*/ 953747 h 1424419"/>
              <a:gd name="connsiteX7-1863" fmla="*/ 1302599 w 1304127"/>
              <a:gd name="connsiteY7-1864" fmla="*/ 1003650 h 1424419"/>
              <a:gd name="connsiteX8-1865" fmla="*/ 1227376 w 1304127"/>
              <a:gd name="connsiteY8-1866" fmla="*/ 1152027 h 1424419"/>
              <a:gd name="connsiteX9-1867" fmla="*/ 1172881 w 1304127"/>
              <a:gd name="connsiteY9-1868" fmla="*/ 1179342 h 1424419"/>
              <a:gd name="connsiteX10-1869" fmla="*/ 792288 w 1304127"/>
              <a:gd name="connsiteY10-1870" fmla="*/ 1385653 h 1424419"/>
              <a:gd name="connsiteX11-1871" fmla="*/ 522686 w 1304127"/>
              <a:gd name="connsiteY11-1872" fmla="*/ 1384922 h 1424419"/>
              <a:gd name="connsiteX12-1873" fmla="*/ 94302 w 1304127"/>
              <a:gd name="connsiteY12-1874" fmla="*/ 1158755 h 1424419"/>
              <a:gd name="connsiteX13-1875" fmla="*/ 39429 w 1304127"/>
              <a:gd name="connsiteY13-1876" fmla="*/ 1117635 h 1424419"/>
              <a:gd name="connsiteX14-1877" fmla="*/ 667 w 1304127"/>
              <a:gd name="connsiteY14-1878" fmla="*/ 999105 h 1424419"/>
              <a:gd name="connsiteX15-1879" fmla="*/ 0 w 1304127"/>
              <a:gd name="connsiteY15-1880" fmla="*/ 972364 h 1424419"/>
              <a:gd name="connsiteX16-1881" fmla="*/ 2496 w 1304127"/>
              <a:gd name="connsiteY16-1882" fmla="*/ 463106 h 1424419"/>
              <a:gd name="connsiteX17-1883" fmla="*/ 2458 w 1304127"/>
              <a:gd name="connsiteY17-1884" fmla="*/ 429563 h 1424419"/>
              <a:gd name="connsiteX18-1885" fmla="*/ 75248 w 1304127"/>
              <a:gd name="connsiteY18-1886" fmla="*/ 303202 h 1424419"/>
              <a:gd name="connsiteX19-1887" fmla="*/ 106293 w 1304127"/>
              <a:gd name="connsiteY19-1888" fmla="*/ 282597 h 1424419"/>
              <a:gd name="connsiteX20-1889" fmla="*/ 541533 w 1304127"/>
              <a:gd name="connsiteY20-1890" fmla="*/ 38110 h 1424419"/>
              <a:gd name="connsiteX21-1891" fmla="*/ 653528 w 1304127"/>
              <a:gd name="connsiteY21-1892" fmla="*/ 0 h 1424419"/>
              <a:gd name="connsiteX0-1893" fmla="*/ 653528 w 1306101"/>
              <a:gd name="connsiteY0-1894" fmla="*/ 0 h 1424419"/>
              <a:gd name="connsiteX1-1895" fmla="*/ 757287 w 1306101"/>
              <a:gd name="connsiteY1-1896" fmla="*/ 32444 h 1424419"/>
              <a:gd name="connsiteX2-1897" fmla="*/ 1206876 w 1306101"/>
              <a:gd name="connsiteY2-1898" fmla="*/ 284945 h 1424419"/>
              <a:gd name="connsiteX3-1899" fmla="*/ 1237706 w 1306101"/>
              <a:gd name="connsiteY3-1900" fmla="*/ 306775 h 1424419"/>
              <a:gd name="connsiteX4-1901" fmla="*/ 1305773 w 1306101"/>
              <a:gd name="connsiteY4-1902" fmla="*/ 442384 h 1424419"/>
              <a:gd name="connsiteX5-1903" fmla="*/ 1303099 w 1306101"/>
              <a:gd name="connsiteY5-1904" fmla="*/ 495558 h 1424419"/>
              <a:gd name="connsiteX6-1905" fmla="*/ 1301746 w 1306101"/>
              <a:gd name="connsiteY6-1906" fmla="*/ 953747 h 1424419"/>
              <a:gd name="connsiteX7-1907" fmla="*/ 1302599 w 1306101"/>
              <a:gd name="connsiteY7-1908" fmla="*/ 1003650 h 1424419"/>
              <a:gd name="connsiteX8-1909" fmla="*/ 1227376 w 1306101"/>
              <a:gd name="connsiteY8-1910" fmla="*/ 1152027 h 1424419"/>
              <a:gd name="connsiteX9-1911" fmla="*/ 1172881 w 1306101"/>
              <a:gd name="connsiteY9-1912" fmla="*/ 1179342 h 1424419"/>
              <a:gd name="connsiteX10-1913" fmla="*/ 792288 w 1306101"/>
              <a:gd name="connsiteY10-1914" fmla="*/ 1385653 h 1424419"/>
              <a:gd name="connsiteX11-1915" fmla="*/ 522686 w 1306101"/>
              <a:gd name="connsiteY11-1916" fmla="*/ 1384922 h 1424419"/>
              <a:gd name="connsiteX12-1917" fmla="*/ 94302 w 1306101"/>
              <a:gd name="connsiteY12-1918" fmla="*/ 1158755 h 1424419"/>
              <a:gd name="connsiteX13-1919" fmla="*/ 39429 w 1306101"/>
              <a:gd name="connsiteY13-1920" fmla="*/ 1117635 h 1424419"/>
              <a:gd name="connsiteX14-1921" fmla="*/ 667 w 1306101"/>
              <a:gd name="connsiteY14-1922" fmla="*/ 999105 h 1424419"/>
              <a:gd name="connsiteX15-1923" fmla="*/ 0 w 1306101"/>
              <a:gd name="connsiteY15-1924" fmla="*/ 972364 h 1424419"/>
              <a:gd name="connsiteX16-1925" fmla="*/ 2496 w 1306101"/>
              <a:gd name="connsiteY16-1926" fmla="*/ 463106 h 1424419"/>
              <a:gd name="connsiteX17-1927" fmla="*/ 2458 w 1306101"/>
              <a:gd name="connsiteY17-1928" fmla="*/ 429563 h 1424419"/>
              <a:gd name="connsiteX18-1929" fmla="*/ 75248 w 1306101"/>
              <a:gd name="connsiteY18-1930" fmla="*/ 303202 h 1424419"/>
              <a:gd name="connsiteX19-1931" fmla="*/ 106293 w 1306101"/>
              <a:gd name="connsiteY19-1932" fmla="*/ 282597 h 1424419"/>
              <a:gd name="connsiteX20-1933" fmla="*/ 541533 w 1306101"/>
              <a:gd name="connsiteY20-1934" fmla="*/ 38110 h 1424419"/>
              <a:gd name="connsiteX21-1935" fmla="*/ 653528 w 1306101"/>
              <a:gd name="connsiteY21-1936" fmla="*/ 0 h 1424419"/>
              <a:gd name="connsiteX0-1937" fmla="*/ 653528 w 1304819"/>
              <a:gd name="connsiteY0-1938" fmla="*/ 0 h 1424419"/>
              <a:gd name="connsiteX1-1939" fmla="*/ 757287 w 1304819"/>
              <a:gd name="connsiteY1-1940" fmla="*/ 32444 h 1424419"/>
              <a:gd name="connsiteX2-1941" fmla="*/ 1206876 w 1304819"/>
              <a:gd name="connsiteY2-1942" fmla="*/ 284945 h 1424419"/>
              <a:gd name="connsiteX3-1943" fmla="*/ 1237706 w 1304819"/>
              <a:gd name="connsiteY3-1944" fmla="*/ 306775 h 1424419"/>
              <a:gd name="connsiteX4-1945" fmla="*/ 1304420 w 1304819"/>
              <a:gd name="connsiteY4-1946" fmla="*/ 434263 h 1424419"/>
              <a:gd name="connsiteX5-1947" fmla="*/ 1303099 w 1304819"/>
              <a:gd name="connsiteY5-1948" fmla="*/ 495558 h 1424419"/>
              <a:gd name="connsiteX6-1949" fmla="*/ 1301746 w 1304819"/>
              <a:gd name="connsiteY6-1950" fmla="*/ 953747 h 1424419"/>
              <a:gd name="connsiteX7-1951" fmla="*/ 1302599 w 1304819"/>
              <a:gd name="connsiteY7-1952" fmla="*/ 1003650 h 1424419"/>
              <a:gd name="connsiteX8-1953" fmla="*/ 1227376 w 1304819"/>
              <a:gd name="connsiteY8-1954" fmla="*/ 1152027 h 1424419"/>
              <a:gd name="connsiteX9-1955" fmla="*/ 1172881 w 1304819"/>
              <a:gd name="connsiteY9-1956" fmla="*/ 1179342 h 1424419"/>
              <a:gd name="connsiteX10-1957" fmla="*/ 792288 w 1304819"/>
              <a:gd name="connsiteY10-1958" fmla="*/ 1385653 h 1424419"/>
              <a:gd name="connsiteX11-1959" fmla="*/ 522686 w 1304819"/>
              <a:gd name="connsiteY11-1960" fmla="*/ 1384922 h 1424419"/>
              <a:gd name="connsiteX12-1961" fmla="*/ 94302 w 1304819"/>
              <a:gd name="connsiteY12-1962" fmla="*/ 1158755 h 1424419"/>
              <a:gd name="connsiteX13-1963" fmla="*/ 39429 w 1304819"/>
              <a:gd name="connsiteY13-1964" fmla="*/ 1117635 h 1424419"/>
              <a:gd name="connsiteX14-1965" fmla="*/ 667 w 1304819"/>
              <a:gd name="connsiteY14-1966" fmla="*/ 999105 h 1424419"/>
              <a:gd name="connsiteX15-1967" fmla="*/ 0 w 1304819"/>
              <a:gd name="connsiteY15-1968" fmla="*/ 972364 h 1424419"/>
              <a:gd name="connsiteX16-1969" fmla="*/ 2496 w 1304819"/>
              <a:gd name="connsiteY16-1970" fmla="*/ 463106 h 1424419"/>
              <a:gd name="connsiteX17-1971" fmla="*/ 2458 w 1304819"/>
              <a:gd name="connsiteY17-1972" fmla="*/ 429563 h 1424419"/>
              <a:gd name="connsiteX18-1973" fmla="*/ 75248 w 1304819"/>
              <a:gd name="connsiteY18-1974" fmla="*/ 303202 h 1424419"/>
              <a:gd name="connsiteX19-1975" fmla="*/ 106293 w 1304819"/>
              <a:gd name="connsiteY19-1976" fmla="*/ 282597 h 1424419"/>
              <a:gd name="connsiteX20-1977" fmla="*/ 541533 w 1304819"/>
              <a:gd name="connsiteY20-1978" fmla="*/ 38110 h 1424419"/>
              <a:gd name="connsiteX21-1979" fmla="*/ 653528 w 1304819"/>
              <a:gd name="connsiteY21-1980" fmla="*/ 0 h 1424419"/>
              <a:gd name="connsiteX0-1981" fmla="*/ 653528 w 1306525"/>
              <a:gd name="connsiteY0-1982" fmla="*/ 0 h 1424419"/>
              <a:gd name="connsiteX1-1983" fmla="*/ 757287 w 1306525"/>
              <a:gd name="connsiteY1-1984" fmla="*/ 32444 h 1424419"/>
              <a:gd name="connsiteX2-1985" fmla="*/ 1206876 w 1306525"/>
              <a:gd name="connsiteY2-1986" fmla="*/ 284945 h 1424419"/>
              <a:gd name="connsiteX3-1987" fmla="*/ 1237706 w 1306525"/>
              <a:gd name="connsiteY3-1988" fmla="*/ 306775 h 1424419"/>
              <a:gd name="connsiteX4-1989" fmla="*/ 1304420 w 1306525"/>
              <a:gd name="connsiteY4-1990" fmla="*/ 434263 h 1424419"/>
              <a:gd name="connsiteX5-1991" fmla="*/ 1305806 w 1306525"/>
              <a:gd name="connsiteY5-1992" fmla="*/ 519922 h 1424419"/>
              <a:gd name="connsiteX6-1993" fmla="*/ 1301746 w 1306525"/>
              <a:gd name="connsiteY6-1994" fmla="*/ 953747 h 1424419"/>
              <a:gd name="connsiteX7-1995" fmla="*/ 1302599 w 1306525"/>
              <a:gd name="connsiteY7-1996" fmla="*/ 1003650 h 1424419"/>
              <a:gd name="connsiteX8-1997" fmla="*/ 1227376 w 1306525"/>
              <a:gd name="connsiteY8-1998" fmla="*/ 1152027 h 1424419"/>
              <a:gd name="connsiteX9-1999" fmla="*/ 1172881 w 1306525"/>
              <a:gd name="connsiteY9-2000" fmla="*/ 1179342 h 1424419"/>
              <a:gd name="connsiteX10-2001" fmla="*/ 792288 w 1306525"/>
              <a:gd name="connsiteY10-2002" fmla="*/ 1385653 h 1424419"/>
              <a:gd name="connsiteX11-2003" fmla="*/ 522686 w 1306525"/>
              <a:gd name="connsiteY11-2004" fmla="*/ 1384922 h 1424419"/>
              <a:gd name="connsiteX12-2005" fmla="*/ 94302 w 1306525"/>
              <a:gd name="connsiteY12-2006" fmla="*/ 1158755 h 1424419"/>
              <a:gd name="connsiteX13-2007" fmla="*/ 39429 w 1306525"/>
              <a:gd name="connsiteY13-2008" fmla="*/ 1117635 h 1424419"/>
              <a:gd name="connsiteX14-2009" fmla="*/ 667 w 1306525"/>
              <a:gd name="connsiteY14-2010" fmla="*/ 999105 h 1424419"/>
              <a:gd name="connsiteX15-2011" fmla="*/ 0 w 1306525"/>
              <a:gd name="connsiteY15-2012" fmla="*/ 972364 h 1424419"/>
              <a:gd name="connsiteX16-2013" fmla="*/ 2496 w 1306525"/>
              <a:gd name="connsiteY16-2014" fmla="*/ 463106 h 1424419"/>
              <a:gd name="connsiteX17-2015" fmla="*/ 2458 w 1306525"/>
              <a:gd name="connsiteY17-2016" fmla="*/ 429563 h 1424419"/>
              <a:gd name="connsiteX18-2017" fmla="*/ 75248 w 1306525"/>
              <a:gd name="connsiteY18-2018" fmla="*/ 303202 h 1424419"/>
              <a:gd name="connsiteX19-2019" fmla="*/ 106293 w 1306525"/>
              <a:gd name="connsiteY19-2020" fmla="*/ 282597 h 1424419"/>
              <a:gd name="connsiteX20-2021" fmla="*/ 541533 w 1306525"/>
              <a:gd name="connsiteY20-2022" fmla="*/ 38110 h 1424419"/>
              <a:gd name="connsiteX21-2023" fmla="*/ 653528 w 1306525"/>
              <a:gd name="connsiteY21-2024" fmla="*/ 0 h 1424419"/>
              <a:gd name="connsiteX0-2025" fmla="*/ 653528 w 1305814"/>
              <a:gd name="connsiteY0-2026" fmla="*/ 0 h 1424419"/>
              <a:gd name="connsiteX1-2027" fmla="*/ 757287 w 1305814"/>
              <a:gd name="connsiteY1-2028" fmla="*/ 32444 h 1424419"/>
              <a:gd name="connsiteX2-2029" fmla="*/ 1206876 w 1305814"/>
              <a:gd name="connsiteY2-2030" fmla="*/ 284945 h 1424419"/>
              <a:gd name="connsiteX3-2031" fmla="*/ 1237706 w 1305814"/>
              <a:gd name="connsiteY3-2032" fmla="*/ 306775 h 1424419"/>
              <a:gd name="connsiteX4-2033" fmla="*/ 1304420 w 1305814"/>
              <a:gd name="connsiteY4-2034" fmla="*/ 434263 h 1424419"/>
              <a:gd name="connsiteX5-2035" fmla="*/ 1305806 w 1305814"/>
              <a:gd name="connsiteY5-2036" fmla="*/ 519922 h 1424419"/>
              <a:gd name="connsiteX6-2037" fmla="*/ 1301746 w 1305814"/>
              <a:gd name="connsiteY6-2038" fmla="*/ 953747 h 1424419"/>
              <a:gd name="connsiteX7-2039" fmla="*/ 1302599 w 1305814"/>
              <a:gd name="connsiteY7-2040" fmla="*/ 1003650 h 1424419"/>
              <a:gd name="connsiteX8-2041" fmla="*/ 1227376 w 1305814"/>
              <a:gd name="connsiteY8-2042" fmla="*/ 1152027 h 1424419"/>
              <a:gd name="connsiteX9-2043" fmla="*/ 1172881 w 1305814"/>
              <a:gd name="connsiteY9-2044" fmla="*/ 1179342 h 1424419"/>
              <a:gd name="connsiteX10-2045" fmla="*/ 792288 w 1305814"/>
              <a:gd name="connsiteY10-2046" fmla="*/ 1385653 h 1424419"/>
              <a:gd name="connsiteX11-2047" fmla="*/ 522686 w 1305814"/>
              <a:gd name="connsiteY11-2048" fmla="*/ 1384922 h 1424419"/>
              <a:gd name="connsiteX12-2049" fmla="*/ 94302 w 1305814"/>
              <a:gd name="connsiteY12-2050" fmla="*/ 1158755 h 1424419"/>
              <a:gd name="connsiteX13-2051" fmla="*/ 39429 w 1305814"/>
              <a:gd name="connsiteY13-2052" fmla="*/ 1117635 h 1424419"/>
              <a:gd name="connsiteX14-2053" fmla="*/ 667 w 1305814"/>
              <a:gd name="connsiteY14-2054" fmla="*/ 999105 h 1424419"/>
              <a:gd name="connsiteX15-2055" fmla="*/ 0 w 1305814"/>
              <a:gd name="connsiteY15-2056" fmla="*/ 972364 h 1424419"/>
              <a:gd name="connsiteX16-2057" fmla="*/ 2496 w 1305814"/>
              <a:gd name="connsiteY16-2058" fmla="*/ 463106 h 1424419"/>
              <a:gd name="connsiteX17-2059" fmla="*/ 2458 w 1305814"/>
              <a:gd name="connsiteY17-2060" fmla="*/ 429563 h 1424419"/>
              <a:gd name="connsiteX18-2061" fmla="*/ 75248 w 1305814"/>
              <a:gd name="connsiteY18-2062" fmla="*/ 303202 h 1424419"/>
              <a:gd name="connsiteX19-2063" fmla="*/ 106293 w 1305814"/>
              <a:gd name="connsiteY19-2064" fmla="*/ 282597 h 1424419"/>
              <a:gd name="connsiteX20-2065" fmla="*/ 541533 w 1305814"/>
              <a:gd name="connsiteY20-2066" fmla="*/ 38110 h 1424419"/>
              <a:gd name="connsiteX21-2067" fmla="*/ 653528 w 1305814"/>
              <a:gd name="connsiteY21-2068" fmla="*/ 0 h 1424419"/>
              <a:gd name="connsiteX0-2069" fmla="*/ 653528 w 1305814"/>
              <a:gd name="connsiteY0-2070" fmla="*/ 0 h 1424419"/>
              <a:gd name="connsiteX1-2071" fmla="*/ 757287 w 1305814"/>
              <a:gd name="connsiteY1-2072" fmla="*/ 32444 h 1424419"/>
              <a:gd name="connsiteX2-2073" fmla="*/ 1206876 w 1305814"/>
              <a:gd name="connsiteY2-2074" fmla="*/ 284945 h 1424419"/>
              <a:gd name="connsiteX3-2075" fmla="*/ 1237706 w 1305814"/>
              <a:gd name="connsiteY3-2076" fmla="*/ 306775 h 1424419"/>
              <a:gd name="connsiteX4-2077" fmla="*/ 1304420 w 1305814"/>
              <a:gd name="connsiteY4-2078" fmla="*/ 434263 h 1424419"/>
              <a:gd name="connsiteX5-2079" fmla="*/ 1305806 w 1305814"/>
              <a:gd name="connsiteY5-2080" fmla="*/ 519922 h 1424419"/>
              <a:gd name="connsiteX6-2081" fmla="*/ 1301746 w 1305814"/>
              <a:gd name="connsiteY6-2082" fmla="*/ 953747 h 1424419"/>
              <a:gd name="connsiteX7-2083" fmla="*/ 1302599 w 1305814"/>
              <a:gd name="connsiteY7-2084" fmla="*/ 1003650 h 1424419"/>
              <a:gd name="connsiteX8-2085" fmla="*/ 1227376 w 1305814"/>
              <a:gd name="connsiteY8-2086" fmla="*/ 1152027 h 1424419"/>
              <a:gd name="connsiteX9-2087" fmla="*/ 1172881 w 1305814"/>
              <a:gd name="connsiteY9-2088" fmla="*/ 1179342 h 1424419"/>
              <a:gd name="connsiteX10-2089" fmla="*/ 792288 w 1305814"/>
              <a:gd name="connsiteY10-2090" fmla="*/ 1385653 h 1424419"/>
              <a:gd name="connsiteX11-2091" fmla="*/ 522686 w 1305814"/>
              <a:gd name="connsiteY11-2092" fmla="*/ 1384922 h 1424419"/>
              <a:gd name="connsiteX12-2093" fmla="*/ 94302 w 1305814"/>
              <a:gd name="connsiteY12-2094" fmla="*/ 1158755 h 1424419"/>
              <a:gd name="connsiteX13-2095" fmla="*/ 39429 w 1305814"/>
              <a:gd name="connsiteY13-2096" fmla="*/ 1117635 h 1424419"/>
              <a:gd name="connsiteX14-2097" fmla="*/ 667 w 1305814"/>
              <a:gd name="connsiteY14-2098" fmla="*/ 999105 h 1424419"/>
              <a:gd name="connsiteX15-2099" fmla="*/ 0 w 1305814"/>
              <a:gd name="connsiteY15-2100" fmla="*/ 972364 h 1424419"/>
              <a:gd name="connsiteX16-2101" fmla="*/ 2496 w 1305814"/>
              <a:gd name="connsiteY16-2102" fmla="*/ 463106 h 1424419"/>
              <a:gd name="connsiteX17-2103" fmla="*/ 2458 w 1305814"/>
              <a:gd name="connsiteY17-2104" fmla="*/ 429563 h 1424419"/>
              <a:gd name="connsiteX18-2105" fmla="*/ 75248 w 1305814"/>
              <a:gd name="connsiteY18-2106" fmla="*/ 303202 h 1424419"/>
              <a:gd name="connsiteX19-2107" fmla="*/ 106293 w 1305814"/>
              <a:gd name="connsiteY19-2108" fmla="*/ 282597 h 1424419"/>
              <a:gd name="connsiteX20-2109" fmla="*/ 541533 w 1305814"/>
              <a:gd name="connsiteY20-2110" fmla="*/ 38110 h 1424419"/>
              <a:gd name="connsiteX21-2111" fmla="*/ 653528 w 1305814"/>
              <a:gd name="connsiteY21-2112" fmla="*/ 0 h 1424419"/>
              <a:gd name="connsiteX0-2113" fmla="*/ 653528 w 1305814"/>
              <a:gd name="connsiteY0-2114" fmla="*/ 0 h 1424419"/>
              <a:gd name="connsiteX1-2115" fmla="*/ 757287 w 1305814"/>
              <a:gd name="connsiteY1-2116" fmla="*/ 32444 h 1424419"/>
              <a:gd name="connsiteX2-2117" fmla="*/ 1206876 w 1305814"/>
              <a:gd name="connsiteY2-2118" fmla="*/ 284945 h 1424419"/>
              <a:gd name="connsiteX3-2119" fmla="*/ 1237706 w 1305814"/>
              <a:gd name="connsiteY3-2120" fmla="*/ 306775 h 1424419"/>
              <a:gd name="connsiteX4-2121" fmla="*/ 1304420 w 1305814"/>
              <a:gd name="connsiteY4-2122" fmla="*/ 434263 h 1424419"/>
              <a:gd name="connsiteX5-2123" fmla="*/ 1305806 w 1305814"/>
              <a:gd name="connsiteY5-2124" fmla="*/ 519922 h 1424419"/>
              <a:gd name="connsiteX6-2125" fmla="*/ 1301746 w 1305814"/>
              <a:gd name="connsiteY6-2126" fmla="*/ 953747 h 1424419"/>
              <a:gd name="connsiteX7-2127" fmla="*/ 1302599 w 1305814"/>
              <a:gd name="connsiteY7-2128" fmla="*/ 1003650 h 1424419"/>
              <a:gd name="connsiteX8-2129" fmla="*/ 1227376 w 1305814"/>
              <a:gd name="connsiteY8-2130" fmla="*/ 1152027 h 1424419"/>
              <a:gd name="connsiteX9-2131" fmla="*/ 1174235 w 1305814"/>
              <a:gd name="connsiteY9-2132" fmla="*/ 1184756 h 1424419"/>
              <a:gd name="connsiteX10-2133" fmla="*/ 792288 w 1305814"/>
              <a:gd name="connsiteY10-2134" fmla="*/ 1385653 h 1424419"/>
              <a:gd name="connsiteX11-2135" fmla="*/ 522686 w 1305814"/>
              <a:gd name="connsiteY11-2136" fmla="*/ 1384922 h 1424419"/>
              <a:gd name="connsiteX12-2137" fmla="*/ 94302 w 1305814"/>
              <a:gd name="connsiteY12-2138" fmla="*/ 1158755 h 1424419"/>
              <a:gd name="connsiteX13-2139" fmla="*/ 39429 w 1305814"/>
              <a:gd name="connsiteY13-2140" fmla="*/ 1117635 h 1424419"/>
              <a:gd name="connsiteX14-2141" fmla="*/ 667 w 1305814"/>
              <a:gd name="connsiteY14-2142" fmla="*/ 999105 h 1424419"/>
              <a:gd name="connsiteX15-2143" fmla="*/ 0 w 1305814"/>
              <a:gd name="connsiteY15-2144" fmla="*/ 972364 h 1424419"/>
              <a:gd name="connsiteX16-2145" fmla="*/ 2496 w 1305814"/>
              <a:gd name="connsiteY16-2146" fmla="*/ 463106 h 1424419"/>
              <a:gd name="connsiteX17-2147" fmla="*/ 2458 w 1305814"/>
              <a:gd name="connsiteY17-2148" fmla="*/ 429563 h 1424419"/>
              <a:gd name="connsiteX18-2149" fmla="*/ 75248 w 1305814"/>
              <a:gd name="connsiteY18-2150" fmla="*/ 303202 h 1424419"/>
              <a:gd name="connsiteX19-2151" fmla="*/ 106293 w 1305814"/>
              <a:gd name="connsiteY19-2152" fmla="*/ 282597 h 1424419"/>
              <a:gd name="connsiteX20-2153" fmla="*/ 541533 w 1305814"/>
              <a:gd name="connsiteY20-2154" fmla="*/ 38110 h 1424419"/>
              <a:gd name="connsiteX21-2155" fmla="*/ 653528 w 1305814"/>
              <a:gd name="connsiteY21-2156" fmla="*/ 0 h 1424419"/>
              <a:gd name="connsiteX0-2157" fmla="*/ 653528 w 1305814"/>
              <a:gd name="connsiteY0-2158" fmla="*/ 0 h 1424419"/>
              <a:gd name="connsiteX1-2159" fmla="*/ 757287 w 1305814"/>
              <a:gd name="connsiteY1-2160" fmla="*/ 32444 h 1424419"/>
              <a:gd name="connsiteX2-2161" fmla="*/ 1206876 w 1305814"/>
              <a:gd name="connsiteY2-2162" fmla="*/ 284945 h 1424419"/>
              <a:gd name="connsiteX3-2163" fmla="*/ 1237706 w 1305814"/>
              <a:gd name="connsiteY3-2164" fmla="*/ 306775 h 1424419"/>
              <a:gd name="connsiteX4-2165" fmla="*/ 1304420 w 1305814"/>
              <a:gd name="connsiteY4-2166" fmla="*/ 434263 h 1424419"/>
              <a:gd name="connsiteX5-2167" fmla="*/ 1305806 w 1305814"/>
              <a:gd name="connsiteY5-2168" fmla="*/ 519922 h 1424419"/>
              <a:gd name="connsiteX6-2169" fmla="*/ 1301746 w 1305814"/>
              <a:gd name="connsiteY6-2170" fmla="*/ 953747 h 1424419"/>
              <a:gd name="connsiteX7-2171" fmla="*/ 1302599 w 1305814"/>
              <a:gd name="connsiteY7-2172" fmla="*/ 1003650 h 1424419"/>
              <a:gd name="connsiteX8-2173" fmla="*/ 1227376 w 1305814"/>
              <a:gd name="connsiteY8-2174" fmla="*/ 1152027 h 1424419"/>
              <a:gd name="connsiteX9-2175" fmla="*/ 1174235 w 1305814"/>
              <a:gd name="connsiteY9-2176" fmla="*/ 1184756 h 1424419"/>
              <a:gd name="connsiteX10-2177" fmla="*/ 792288 w 1305814"/>
              <a:gd name="connsiteY10-2178" fmla="*/ 1385653 h 1424419"/>
              <a:gd name="connsiteX11-2179" fmla="*/ 522686 w 1305814"/>
              <a:gd name="connsiteY11-2180" fmla="*/ 1384922 h 1424419"/>
              <a:gd name="connsiteX12-2181" fmla="*/ 94302 w 1305814"/>
              <a:gd name="connsiteY12-2182" fmla="*/ 1158755 h 1424419"/>
              <a:gd name="connsiteX13-2183" fmla="*/ 39429 w 1305814"/>
              <a:gd name="connsiteY13-2184" fmla="*/ 1117635 h 1424419"/>
              <a:gd name="connsiteX14-2185" fmla="*/ 667 w 1305814"/>
              <a:gd name="connsiteY14-2186" fmla="*/ 999105 h 1424419"/>
              <a:gd name="connsiteX15-2187" fmla="*/ 0 w 1305814"/>
              <a:gd name="connsiteY15-2188" fmla="*/ 972364 h 1424419"/>
              <a:gd name="connsiteX16-2189" fmla="*/ 2496 w 1305814"/>
              <a:gd name="connsiteY16-2190" fmla="*/ 463106 h 1424419"/>
              <a:gd name="connsiteX17-2191" fmla="*/ 2458 w 1305814"/>
              <a:gd name="connsiteY17-2192" fmla="*/ 429563 h 1424419"/>
              <a:gd name="connsiteX18-2193" fmla="*/ 75248 w 1305814"/>
              <a:gd name="connsiteY18-2194" fmla="*/ 303202 h 1424419"/>
              <a:gd name="connsiteX19-2195" fmla="*/ 106293 w 1305814"/>
              <a:gd name="connsiteY19-2196" fmla="*/ 282597 h 1424419"/>
              <a:gd name="connsiteX20-2197" fmla="*/ 541533 w 1305814"/>
              <a:gd name="connsiteY20-2198" fmla="*/ 38110 h 1424419"/>
              <a:gd name="connsiteX21-2199" fmla="*/ 653528 w 1305814"/>
              <a:gd name="connsiteY21-2200" fmla="*/ 0 h 1424419"/>
              <a:gd name="connsiteX0-2201" fmla="*/ 653528 w 1305814"/>
              <a:gd name="connsiteY0-2202" fmla="*/ 0 h 1427408"/>
              <a:gd name="connsiteX1-2203" fmla="*/ 757287 w 1305814"/>
              <a:gd name="connsiteY1-2204" fmla="*/ 32444 h 1427408"/>
              <a:gd name="connsiteX2-2205" fmla="*/ 1206876 w 1305814"/>
              <a:gd name="connsiteY2-2206" fmla="*/ 284945 h 1427408"/>
              <a:gd name="connsiteX3-2207" fmla="*/ 1237706 w 1305814"/>
              <a:gd name="connsiteY3-2208" fmla="*/ 306775 h 1427408"/>
              <a:gd name="connsiteX4-2209" fmla="*/ 1304420 w 1305814"/>
              <a:gd name="connsiteY4-2210" fmla="*/ 434263 h 1427408"/>
              <a:gd name="connsiteX5-2211" fmla="*/ 1305806 w 1305814"/>
              <a:gd name="connsiteY5-2212" fmla="*/ 519922 h 1427408"/>
              <a:gd name="connsiteX6-2213" fmla="*/ 1301746 w 1305814"/>
              <a:gd name="connsiteY6-2214" fmla="*/ 953747 h 1427408"/>
              <a:gd name="connsiteX7-2215" fmla="*/ 1302599 w 1305814"/>
              <a:gd name="connsiteY7-2216" fmla="*/ 1003650 h 1427408"/>
              <a:gd name="connsiteX8-2217" fmla="*/ 1227376 w 1305814"/>
              <a:gd name="connsiteY8-2218" fmla="*/ 1152027 h 1427408"/>
              <a:gd name="connsiteX9-2219" fmla="*/ 1174235 w 1305814"/>
              <a:gd name="connsiteY9-2220" fmla="*/ 1184756 h 1427408"/>
              <a:gd name="connsiteX10-2221" fmla="*/ 792288 w 1305814"/>
              <a:gd name="connsiteY10-2222" fmla="*/ 1385653 h 1427408"/>
              <a:gd name="connsiteX11-2223" fmla="*/ 517719 w 1305814"/>
              <a:gd name="connsiteY11-2224" fmla="*/ 1389889 h 1427408"/>
              <a:gd name="connsiteX12-2225" fmla="*/ 94302 w 1305814"/>
              <a:gd name="connsiteY12-2226" fmla="*/ 1158755 h 1427408"/>
              <a:gd name="connsiteX13-2227" fmla="*/ 39429 w 1305814"/>
              <a:gd name="connsiteY13-2228" fmla="*/ 1117635 h 1427408"/>
              <a:gd name="connsiteX14-2229" fmla="*/ 667 w 1305814"/>
              <a:gd name="connsiteY14-2230" fmla="*/ 999105 h 1427408"/>
              <a:gd name="connsiteX15-2231" fmla="*/ 0 w 1305814"/>
              <a:gd name="connsiteY15-2232" fmla="*/ 972364 h 1427408"/>
              <a:gd name="connsiteX16-2233" fmla="*/ 2496 w 1305814"/>
              <a:gd name="connsiteY16-2234" fmla="*/ 463106 h 1427408"/>
              <a:gd name="connsiteX17-2235" fmla="*/ 2458 w 1305814"/>
              <a:gd name="connsiteY17-2236" fmla="*/ 429563 h 1427408"/>
              <a:gd name="connsiteX18-2237" fmla="*/ 75248 w 1305814"/>
              <a:gd name="connsiteY18-2238" fmla="*/ 303202 h 1427408"/>
              <a:gd name="connsiteX19-2239" fmla="*/ 106293 w 1305814"/>
              <a:gd name="connsiteY19-2240" fmla="*/ 282597 h 1427408"/>
              <a:gd name="connsiteX20-2241" fmla="*/ 541533 w 1305814"/>
              <a:gd name="connsiteY20-2242" fmla="*/ 38110 h 1427408"/>
              <a:gd name="connsiteX21-2243" fmla="*/ 653528 w 1305814"/>
              <a:gd name="connsiteY21-2244" fmla="*/ 0 h 1427408"/>
              <a:gd name="connsiteX0-2245" fmla="*/ 653528 w 1305814"/>
              <a:gd name="connsiteY0-2246" fmla="*/ 0 h 1427408"/>
              <a:gd name="connsiteX1-2247" fmla="*/ 757287 w 1305814"/>
              <a:gd name="connsiteY1-2248" fmla="*/ 32444 h 1427408"/>
              <a:gd name="connsiteX2-2249" fmla="*/ 1206876 w 1305814"/>
              <a:gd name="connsiteY2-2250" fmla="*/ 284945 h 1427408"/>
              <a:gd name="connsiteX3-2251" fmla="*/ 1237706 w 1305814"/>
              <a:gd name="connsiteY3-2252" fmla="*/ 306775 h 1427408"/>
              <a:gd name="connsiteX4-2253" fmla="*/ 1304420 w 1305814"/>
              <a:gd name="connsiteY4-2254" fmla="*/ 434263 h 1427408"/>
              <a:gd name="connsiteX5-2255" fmla="*/ 1305806 w 1305814"/>
              <a:gd name="connsiteY5-2256" fmla="*/ 519922 h 1427408"/>
              <a:gd name="connsiteX6-2257" fmla="*/ 1301746 w 1305814"/>
              <a:gd name="connsiteY6-2258" fmla="*/ 953747 h 1427408"/>
              <a:gd name="connsiteX7-2259" fmla="*/ 1302599 w 1305814"/>
              <a:gd name="connsiteY7-2260" fmla="*/ 1003650 h 1427408"/>
              <a:gd name="connsiteX8-2261" fmla="*/ 1227376 w 1305814"/>
              <a:gd name="connsiteY8-2262" fmla="*/ 1152027 h 1427408"/>
              <a:gd name="connsiteX9-2263" fmla="*/ 1174235 w 1305814"/>
              <a:gd name="connsiteY9-2264" fmla="*/ 1184756 h 1427408"/>
              <a:gd name="connsiteX10-2265" fmla="*/ 792288 w 1305814"/>
              <a:gd name="connsiteY10-2266" fmla="*/ 1385653 h 1427408"/>
              <a:gd name="connsiteX11-2267" fmla="*/ 517719 w 1305814"/>
              <a:gd name="connsiteY11-2268" fmla="*/ 1389889 h 1427408"/>
              <a:gd name="connsiteX12-2269" fmla="*/ 94302 w 1305814"/>
              <a:gd name="connsiteY12-2270" fmla="*/ 1158755 h 1427408"/>
              <a:gd name="connsiteX13-2271" fmla="*/ 39429 w 1305814"/>
              <a:gd name="connsiteY13-2272" fmla="*/ 1117635 h 1427408"/>
              <a:gd name="connsiteX14-2273" fmla="*/ 667 w 1305814"/>
              <a:gd name="connsiteY14-2274" fmla="*/ 999105 h 1427408"/>
              <a:gd name="connsiteX15-2275" fmla="*/ 0 w 1305814"/>
              <a:gd name="connsiteY15-2276" fmla="*/ 972364 h 1427408"/>
              <a:gd name="connsiteX16-2277" fmla="*/ 2496 w 1305814"/>
              <a:gd name="connsiteY16-2278" fmla="*/ 463106 h 1427408"/>
              <a:gd name="connsiteX17-2279" fmla="*/ 2458 w 1305814"/>
              <a:gd name="connsiteY17-2280" fmla="*/ 429563 h 1427408"/>
              <a:gd name="connsiteX18-2281" fmla="*/ 75248 w 1305814"/>
              <a:gd name="connsiteY18-2282" fmla="*/ 303202 h 1427408"/>
              <a:gd name="connsiteX19-2283" fmla="*/ 106293 w 1305814"/>
              <a:gd name="connsiteY19-2284" fmla="*/ 282597 h 1427408"/>
              <a:gd name="connsiteX20-2285" fmla="*/ 541533 w 1305814"/>
              <a:gd name="connsiteY20-2286" fmla="*/ 38110 h 1427408"/>
              <a:gd name="connsiteX21-2287" fmla="*/ 653528 w 1305814"/>
              <a:gd name="connsiteY21-2288" fmla="*/ 0 h 1427408"/>
              <a:gd name="connsiteX0-2289" fmla="*/ 653528 w 1305814"/>
              <a:gd name="connsiteY0-2290" fmla="*/ 0 h 1421591"/>
              <a:gd name="connsiteX1-2291" fmla="*/ 757287 w 1305814"/>
              <a:gd name="connsiteY1-2292" fmla="*/ 32444 h 1421591"/>
              <a:gd name="connsiteX2-2293" fmla="*/ 1206876 w 1305814"/>
              <a:gd name="connsiteY2-2294" fmla="*/ 284945 h 1421591"/>
              <a:gd name="connsiteX3-2295" fmla="*/ 1237706 w 1305814"/>
              <a:gd name="connsiteY3-2296" fmla="*/ 306775 h 1421591"/>
              <a:gd name="connsiteX4-2297" fmla="*/ 1304420 w 1305814"/>
              <a:gd name="connsiteY4-2298" fmla="*/ 434263 h 1421591"/>
              <a:gd name="connsiteX5-2299" fmla="*/ 1305806 w 1305814"/>
              <a:gd name="connsiteY5-2300" fmla="*/ 519922 h 1421591"/>
              <a:gd name="connsiteX6-2301" fmla="*/ 1301746 w 1305814"/>
              <a:gd name="connsiteY6-2302" fmla="*/ 953747 h 1421591"/>
              <a:gd name="connsiteX7-2303" fmla="*/ 1302599 w 1305814"/>
              <a:gd name="connsiteY7-2304" fmla="*/ 1003650 h 1421591"/>
              <a:gd name="connsiteX8-2305" fmla="*/ 1227376 w 1305814"/>
              <a:gd name="connsiteY8-2306" fmla="*/ 1152027 h 1421591"/>
              <a:gd name="connsiteX9-2307" fmla="*/ 1174235 w 1305814"/>
              <a:gd name="connsiteY9-2308" fmla="*/ 1184756 h 1421591"/>
              <a:gd name="connsiteX10-2309" fmla="*/ 792288 w 1305814"/>
              <a:gd name="connsiteY10-2310" fmla="*/ 1385653 h 1421591"/>
              <a:gd name="connsiteX11-2311" fmla="*/ 502818 w 1305814"/>
              <a:gd name="connsiteY11-2312" fmla="*/ 1379955 h 1421591"/>
              <a:gd name="connsiteX12-2313" fmla="*/ 94302 w 1305814"/>
              <a:gd name="connsiteY12-2314" fmla="*/ 1158755 h 1421591"/>
              <a:gd name="connsiteX13-2315" fmla="*/ 39429 w 1305814"/>
              <a:gd name="connsiteY13-2316" fmla="*/ 1117635 h 1421591"/>
              <a:gd name="connsiteX14-2317" fmla="*/ 667 w 1305814"/>
              <a:gd name="connsiteY14-2318" fmla="*/ 999105 h 1421591"/>
              <a:gd name="connsiteX15-2319" fmla="*/ 0 w 1305814"/>
              <a:gd name="connsiteY15-2320" fmla="*/ 972364 h 1421591"/>
              <a:gd name="connsiteX16-2321" fmla="*/ 2496 w 1305814"/>
              <a:gd name="connsiteY16-2322" fmla="*/ 463106 h 1421591"/>
              <a:gd name="connsiteX17-2323" fmla="*/ 2458 w 1305814"/>
              <a:gd name="connsiteY17-2324" fmla="*/ 429563 h 1421591"/>
              <a:gd name="connsiteX18-2325" fmla="*/ 75248 w 1305814"/>
              <a:gd name="connsiteY18-2326" fmla="*/ 303202 h 1421591"/>
              <a:gd name="connsiteX19-2327" fmla="*/ 106293 w 1305814"/>
              <a:gd name="connsiteY19-2328" fmla="*/ 282597 h 1421591"/>
              <a:gd name="connsiteX20-2329" fmla="*/ 541533 w 1305814"/>
              <a:gd name="connsiteY20-2330" fmla="*/ 38110 h 1421591"/>
              <a:gd name="connsiteX21-2331" fmla="*/ 653528 w 1305814"/>
              <a:gd name="connsiteY21-2332" fmla="*/ 0 h 1421591"/>
              <a:gd name="connsiteX0-2333" fmla="*/ 653528 w 1305814"/>
              <a:gd name="connsiteY0-2334" fmla="*/ 0 h 1423589"/>
              <a:gd name="connsiteX1-2335" fmla="*/ 757287 w 1305814"/>
              <a:gd name="connsiteY1-2336" fmla="*/ 32444 h 1423589"/>
              <a:gd name="connsiteX2-2337" fmla="*/ 1206876 w 1305814"/>
              <a:gd name="connsiteY2-2338" fmla="*/ 284945 h 1423589"/>
              <a:gd name="connsiteX3-2339" fmla="*/ 1237706 w 1305814"/>
              <a:gd name="connsiteY3-2340" fmla="*/ 306775 h 1423589"/>
              <a:gd name="connsiteX4-2341" fmla="*/ 1304420 w 1305814"/>
              <a:gd name="connsiteY4-2342" fmla="*/ 434263 h 1423589"/>
              <a:gd name="connsiteX5-2343" fmla="*/ 1305806 w 1305814"/>
              <a:gd name="connsiteY5-2344" fmla="*/ 519922 h 1423589"/>
              <a:gd name="connsiteX6-2345" fmla="*/ 1301746 w 1305814"/>
              <a:gd name="connsiteY6-2346" fmla="*/ 953747 h 1423589"/>
              <a:gd name="connsiteX7-2347" fmla="*/ 1302599 w 1305814"/>
              <a:gd name="connsiteY7-2348" fmla="*/ 1003650 h 1423589"/>
              <a:gd name="connsiteX8-2349" fmla="*/ 1227376 w 1305814"/>
              <a:gd name="connsiteY8-2350" fmla="*/ 1152027 h 1423589"/>
              <a:gd name="connsiteX9-2351" fmla="*/ 1174235 w 1305814"/>
              <a:gd name="connsiteY9-2352" fmla="*/ 1184756 h 1423589"/>
              <a:gd name="connsiteX10-2353" fmla="*/ 792288 w 1305814"/>
              <a:gd name="connsiteY10-2354" fmla="*/ 1385653 h 1423589"/>
              <a:gd name="connsiteX11-2355" fmla="*/ 502818 w 1305814"/>
              <a:gd name="connsiteY11-2356" fmla="*/ 1379955 h 1423589"/>
              <a:gd name="connsiteX12-2357" fmla="*/ 94302 w 1305814"/>
              <a:gd name="connsiteY12-2358" fmla="*/ 1158755 h 1423589"/>
              <a:gd name="connsiteX13-2359" fmla="*/ 39429 w 1305814"/>
              <a:gd name="connsiteY13-2360" fmla="*/ 1117635 h 1423589"/>
              <a:gd name="connsiteX14-2361" fmla="*/ 667 w 1305814"/>
              <a:gd name="connsiteY14-2362" fmla="*/ 999105 h 1423589"/>
              <a:gd name="connsiteX15-2363" fmla="*/ 0 w 1305814"/>
              <a:gd name="connsiteY15-2364" fmla="*/ 972364 h 1423589"/>
              <a:gd name="connsiteX16-2365" fmla="*/ 2496 w 1305814"/>
              <a:gd name="connsiteY16-2366" fmla="*/ 463106 h 1423589"/>
              <a:gd name="connsiteX17-2367" fmla="*/ 2458 w 1305814"/>
              <a:gd name="connsiteY17-2368" fmla="*/ 429563 h 1423589"/>
              <a:gd name="connsiteX18-2369" fmla="*/ 75248 w 1305814"/>
              <a:gd name="connsiteY18-2370" fmla="*/ 303202 h 1423589"/>
              <a:gd name="connsiteX19-2371" fmla="*/ 106293 w 1305814"/>
              <a:gd name="connsiteY19-2372" fmla="*/ 282597 h 1423589"/>
              <a:gd name="connsiteX20-2373" fmla="*/ 541533 w 1305814"/>
              <a:gd name="connsiteY20-2374" fmla="*/ 38110 h 1423589"/>
              <a:gd name="connsiteX21-2375" fmla="*/ 653528 w 1305814"/>
              <a:gd name="connsiteY21-2376" fmla="*/ 0 h 1423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1305814" h="1423589">
                <a:moveTo>
                  <a:pt x="653528" y="0"/>
                </a:moveTo>
                <a:cubicBezTo>
                  <a:pt x="684553" y="-1"/>
                  <a:pt x="736057" y="24011"/>
                  <a:pt x="757287" y="32444"/>
                </a:cubicBezTo>
                <a:lnTo>
                  <a:pt x="1206876" y="284945"/>
                </a:lnTo>
                <a:cubicBezTo>
                  <a:pt x="1213399" y="291230"/>
                  <a:pt x="1233090" y="301119"/>
                  <a:pt x="1237706" y="306775"/>
                </a:cubicBezTo>
                <a:cubicBezTo>
                  <a:pt x="1285405" y="341141"/>
                  <a:pt x="1301367" y="360355"/>
                  <a:pt x="1304420" y="434263"/>
                </a:cubicBezTo>
                <a:cubicBezTo>
                  <a:pt x="1306256" y="435452"/>
                  <a:pt x="1303756" y="518852"/>
                  <a:pt x="1305806" y="519922"/>
                </a:cubicBezTo>
                <a:cubicBezTo>
                  <a:pt x="1306028" y="563787"/>
                  <a:pt x="1301771" y="907207"/>
                  <a:pt x="1301746" y="953747"/>
                </a:cubicBezTo>
                <a:cubicBezTo>
                  <a:pt x="1301579" y="970833"/>
                  <a:pt x="1302766" y="986564"/>
                  <a:pt x="1302599" y="1003650"/>
                </a:cubicBezTo>
                <a:cubicBezTo>
                  <a:pt x="1298075" y="1097264"/>
                  <a:pt x="1299308" y="1117497"/>
                  <a:pt x="1227376" y="1152027"/>
                </a:cubicBezTo>
                <a:cubicBezTo>
                  <a:pt x="1229069" y="1151612"/>
                  <a:pt x="1262992" y="1133636"/>
                  <a:pt x="1174235" y="1184756"/>
                </a:cubicBezTo>
                <a:cubicBezTo>
                  <a:pt x="1102911" y="1225835"/>
                  <a:pt x="986013" y="1283805"/>
                  <a:pt x="792288" y="1385653"/>
                </a:cubicBezTo>
                <a:cubicBezTo>
                  <a:pt x="702978" y="1424034"/>
                  <a:pt x="634560" y="1449454"/>
                  <a:pt x="502818" y="1379955"/>
                </a:cubicBezTo>
                <a:cubicBezTo>
                  <a:pt x="358670" y="1301859"/>
                  <a:pt x="241278" y="1242506"/>
                  <a:pt x="94302" y="1158755"/>
                </a:cubicBezTo>
                <a:cubicBezTo>
                  <a:pt x="64301" y="1138833"/>
                  <a:pt x="61069" y="1137739"/>
                  <a:pt x="39429" y="1117635"/>
                </a:cubicBezTo>
                <a:cubicBezTo>
                  <a:pt x="9399" y="1091481"/>
                  <a:pt x="81" y="1056313"/>
                  <a:pt x="667" y="999105"/>
                </a:cubicBezTo>
                <a:cubicBezTo>
                  <a:pt x="445" y="990191"/>
                  <a:pt x="222" y="981278"/>
                  <a:pt x="0" y="972364"/>
                </a:cubicBezTo>
                <a:lnTo>
                  <a:pt x="2496" y="463106"/>
                </a:lnTo>
                <a:cubicBezTo>
                  <a:pt x="2483" y="451925"/>
                  <a:pt x="2471" y="440744"/>
                  <a:pt x="2458" y="429563"/>
                </a:cubicBezTo>
                <a:cubicBezTo>
                  <a:pt x="2770" y="365277"/>
                  <a:pt x="14732" y="348090"/>
                  <a:pt x="75248" y="303202"/>
                </a:cubicBezTo>
                <a:lnTo>
                  <a:pt x="106293" y="282597"/>
                </a:lnTo>
                <a:lnTo>
                  <a:pt x="541533" y="38110"/>
                </a:lnTo>
                <a:cubicBezTo>
                  <a:pt x="582751" y="12487"/>
                  <a:pt x="613897" y="0"/>
                  <a:pt x="653528" y="0"/>
                </a:cubicBezTo>
                <a:close/>
              </a:path>
            </a:pathLst>
          </a:custGeom>
          <a:gradFill flip="none" rotWithShape="1">
            <a:gsLst>
              <a:gs pos="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0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4</a:t>
            </a:r>
            <a:endParaRPr lang="zh-CN" altLang="en-US" sz="2000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M" panose="00020600040101010101" pitchFamily="18" charset="-122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298803" y="4368768"/>
            <a:ext cx="1771194" cy="1207287"/>
            <a:chOff x="1467306" y="4749768"/>
            <a:chExt cx="1771194" cy="1207287"/>
          </a:xfrm>
        </p:grpSpPr>
        <p:sp>
          <p:nvSpPr>
            <p:cNvPr id="32" name="PA-矩形 4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657806" y="4749768"/>
              <a:ext cx="1390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zh-CN" altLang="en-US" sz="2400" b="1" dirty="0">
                  <a:solidFill>
                    <a:srgbClr val="2C5A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输入标题</a:t>
              </a:r>
            </a:p>
          </p:txBody>
        </p:sp>
        <p:sp>
          <p:nvSpPr>
            <p:cNvPr id="33" name="PA-矩形 4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467306" y="5344195"/>
              <a:ext cx="1771194" cy="612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M" panose="00020600040101010101" pitchFamily="18" charset="-122"/>
                  <a:sym typeface="+mn-lt"/>
                </a:rPr>
                <a:t>调整文字文本的行间距。点击这里</a:t>
              </a: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2139889" y="52243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35" name="组合 34"/>
          <p:cNvGrpSpPr/>
          <p:nvPr/>
        </p:nvGrpSpPr>
        <p:grpSpPr>
          <a:xfrm>
            <a:off x="1298803" y="2120868"/>
            <a:ext cx="1771194" cy="1207287"/>
            <a:chOff x="1467306" y="4749768"/>
            <a:chExt cx="1771194" cy="1207287"/>
          </a:xfrm>
        </p:grpSpPr>
        <p:sp>
          <p:nvSpPr>
            <p:cNvPr id="36" name="PA-矩形 4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1657806" y="4749768"/>
              <a:ext cx="1390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zh-CN" altLang="en-US" sz="2400" b="1" dirty="0">
                  <a:solidFill>
                    <a:srgbClr val="2C5A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输入标题</a:t>
              </a:r>
            </a:p>
          </p:txBody>
        </p:sp>
        <p:sp>
          <p:nvSpPr>
            <p:cNvPr id="37" name="PA-矩形 4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467306" y="5344195"/>
              <a:ext cx="1771194" cy="612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M" panose="00020600040101010101" pitchFamily="18" charset="-122"/>
                  <a:sym typeface="+mn-lt"/>
                </a:rPr>
                <a:t>调整文字文本的行间距。点击这里</a:t>
              </a: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2139889" y="52243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9083903" y="4356068"/>
            <a:ext cx="1771194" cy="1207287"/>
            <a:chOff x="1467306" y="4749768"/>
            <a:chExt cx="1771194" cy="1207287"/>
          </a:xfrm>
        </p:grpSpPr>
        <p:sp>
          <p:nvSpPr>
            <p:cNvPr id="40" name="PA-矩形 4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1657806" y="4749768"/>
              <a:ext cx="1390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zh-CN" altLang="en-US" sz="2400" b="1" dirty="0">
                  <a:solidFill>
                    <a:srgbClr val="2C5A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输入标题</a:t>
              </a:r>
            </a:p>
          </p:txBody>
        </p:sp>
        <p:sp>
          <p:nvSpPr>
            <p:cNvPr id="41" name="PA-矩形 4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1467306" y="5344195"/>
              <a:ext cx="1771194" cy="612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M" panose="00020600040101010101" pitchFamily="18" charset="-122"/>
                  <a:sym typeface="+mn-lt"/>
                </a:rPr>
                <a:t>调整文字文本的行间距。点击这里</a:t>
              </a: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2139889" y="52243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43" name="组合 42"/>
          <p:cNvGrpSpPr/>
          <p:nvPr/>
        </p:nvGrpSpPr>
        <p:grpSpPr>
          <a:xfrm>
            <a:off x="9083903" y="2108168"/>
            <a:ext cx="1771194" cy="1207287"/>
            <a:chOff x="1467306" y="4749768"/>
            <a:chExt cx="1771194" cy="1207287"/>
          </a:xfrm>
        </p:grpSpPr>
        <p:sp>
          <p:nvSpPr>
            <p:cNvPr id="44" name="PA-矩形 4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1657806" y="4749768"/>
              <a:ext cx="1390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zh-CN" altLang="en-US" sz="2400" b="1" dirty="0">
                  <a:solidFill>
                    <a:srgbClr val="2C5A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输入标题</a:t>
              </a:r>
            </a:p>
          </p:txBody>
        </p:sp>
        <p:sp>
          <p:nvSpPr>
            <p:cNvPr id="45" name="PA-矩形 4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1467306" y="5344195"/>
              <a:ext cx="1771194" cy="612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M" panose="00020600040101010101" pitchFamily="18" charset="-122"/>
                  <a:sym typeface="+mn-lt"/>
                </a:rPr>
                <a:t>调整文字文本的行间距。点击这里</a:t>
              </a:r>
            </a:p>
          </p:txBody>
        </p:sp>
        <p:cxnSp>
          <p:nvCxnSpPr>
            <p:cNvPr id="46" name="直接连接符 45"/>
            <p:cNvCxnSpPr/>
            <p:nvPr/>
          </p:nvCxnSpPr>
          <p:spPr>
            <a:xfrm>
              <a:off x="2139889" y="52243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375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  <p:cond evt="onBegin" delay="0">
                          <p:tn val="13"/>
                        </p:cond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dur="375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  <p:cond evt="onBegin" delay="0">
                          <p:tn val="22"/>
                        </p:cond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43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49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55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61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10" grpId="0"/>
      <p:bldP spid="9" grpId="0" animBg="1"/>
      <p:bldP spid="18" grpId="0" animBg="1"/>
      <p:bldP spid="19" grpId="0" animBg="1"/>
      <p:bldP spid="2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8"/>
          <p:cNvSpPr/>
          <p:nvPr/>
        </p:nvSpPr>
        <p:spPr>
          <a:xfrm>
            <a:off x="3556001" y="3497944"/>
            <a:ext cx="8418286" cy="3360058"/>
          </a:xfrm>
          <a:custGeom>
            <a:avLst/>
            <a:gdLst>
              <a:gd name="connsiteX0" fmla="*/ 5426117 w 7795801"/>
              <a:gd name="connsiteY0" fmla="*/ 1692 h 3039643"/>
              <a:gd name="connsiteX1" fmla="*/ 7690799 w 7795801"/>
              <a:gd name="connsiteY1" fmla="*/ 274459 h 3039643"/>
              <a:gd name="connsiteX2" fmla="*/ 7795801 w 7795801"/>
              <a:gd name="connsiteY2" fmla="*/ 290595 h 3039643"/>
              <a:gd name="connsiteX3" fmla="*/ 7795801 w 7795801"/>
              <a:gd name="connsiteY3" fmla="*/ 3039643 h 3039643"/>
              <a:gd name="connsiteX4" fmla="*/ 929 w 7795801"/>
              <a:gd name="connsiteY4" fmla="*/ 3039643 h 3039643"/>
              <a:gd name="connsiteX5" fmla="*/ 0 w 7795801"/>
              <a:gd name="connsiteY5" fmla="*/ 2991636 h 3039643"/>
              <a:gd name="connsiteX6" fmla="*/ 538659 w 7795801"/>
              <a:gd name="connsiteY6" fmla="*/ 2437300 h 3039643"/>
              <a:gd name="connsiteX7" fmla="*/ 3310887 w 7795801"/>
              <a:gd name="connsiteY7" fmla="*/ 1943814 h 3039643"/>
              <a:gd name="connsiteX8" fmla="*/ 5009058 w 7795801"/>
              <a:gd name="connsiteY8" fmla="*/ 56957 h 3039643"/>
              <a:gd name="connsiteX9" fmla="*/ 5426117 w 7795801"/>
              <a:gd name="connsiteY9" fmla="*/ 1692 h 3039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95800" h="3039643">
                <a:moveTo>
                  <a:pt x="5426117" y="1692"/>
                </a:moveTo>
                <a:cubicBezTo>
                  <a:pt x="6052802" y="-18888"/>
                  <a:pt x="6931067" y="152769"/>
                  <a:pt x="7690799" y="274459"/>
                </a:cubicBezTo>
                <a:lnTo>
                  <a:pt x="7795801" y="290595"/>
                </a:lnTo>
                <a:lnTo>
                  <a:pt x="7795801" y="3039643"/>
                </a:lnTo>
                <a:lnTo>
                  <a:pt x="929" y="3039643"/>
                </a:lnTo>
                <a:lnTo>
                  <a:pt x="0" y="2991636"/>
                </a:lnTo>
                <a:cubicBezTo>
                  <a:pt x="1290" y="2795281"/>
                  <a:pt x="56058" y="2602401"/>
                  <a:pt x="538659" y="2437300"/>
                </a:cubicBezTo>
                <a:cubicBezTo>
                  <a:pt x="1090201" y="2248614"/>
                  <a:pt x="2565820" y="2340538"/>
                  <a:pt x="3310887" y="1943814"/>
                </a:cubicBezTo>
                <a:cubicBezTo>
                  <a:pt x="4055954" y="1547090"/>
                  <a:pt x="4053534" y="320633"/>
                  <a:pt x="5009058" y="56957"/>
                </a:cubicBezTo>
                <a:cubicBezTo>
                  <a:pt x="5128499" y="23998"/>
                  <a:pt x="5269446" y="6838"/>
                  <a:pt x="5426117" y="1692"/>
                </a:cubicBezTo>
                <a:close/>
              </a:path>
            </a:pathLst>
          </a:custGeom>
          <a:solidFill>
            <a:srgbClr val="EAECF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: 形状 10"/>
          <p:cNvSpPr/>
          <p:nvPr/>
        </p:nvSpPr>
        <p:spPr>
          <a:xfrm>
            <a:off x="4684521" y="3432550"/>
            <a:ext cx="7507479" cy="3425452"/>
          </a:xfrm>
          <a:custGeom>
            <a:avLst/>
            <a:gdLst>
              <a:gd name="connsiteX0" fmla="*/ 5426117 w 7795801"/>
              <a:gd name="connsiteY0" fmla="*/ 1692 h 3039643"/>
              <a:gd name="connsiteX1" fmla="*/ 7690799 w 7795801"/>
              <a:gd name="connsiteY1" fmla="*/ 274459 h 3039643"/>
              <a:gd name="connsiteX2" fmla="*/ 7795801 w 7795801"/>
              <a:gd name="connsiteY2" fmla="*/ 290595 h 3039643"/>
              <a:gd name="connsiteX3" fmla="*/ 7795801 w 7795801"/>
              <a:gd name="connsiteY3" fmla="*/ 3039643 h 3039643"/>
              <a:gd name="connsiteX4" fmla="*/ 929 w 7795801"/>
              <a:gd name="connsiteY4" fmla="*/ 3039643 h 3039643"/>
              <a:gd name="connsiteX5" fmla="*/ 0 w 7795801"/>
              <a:gd name="connsiteY5" fmla="*/ 2991636 h 3039643"/>
              <a:gd name="connsiteX6" fmla="*/ 538659 w 7795801"/>
              <a:gd name="connsiteY6" fmla="*/ 2437300 h 3039643"/>
              <a:gd name="connsiteX7" fmla="*/ 3310887 w 7795801"/>
              <a:gd name="connsiteY7" fmla="*/ 1943814 h 3039643"/>
              <a:gd name="connsiteX8" fmla="*/ 5009058 w 7795801"/>
              <a:gd name="connsiteY8" fmla="*/ 56957 h 3039643"/>
              <a:gd name="connsiteX9" fmla="*/ 5426117 w 7795801"/>
              <a:gd name="connsiteY9" fmla="*/ 1692 h 3039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95800" h="3039643">
                <a:moveTo>
                  <a:pt x="5426117" y="1692"/>
                </a:moveTo>
                <a:cubicBezTo>
                  <a:pt x="6052802" y="-18888"/>
                  <a:pt x="6931067" y="152769"/>
                  <a:pt x="7690799" y="274459"/>
                </a:cubicBezTo>
                <a:lnTo>
                  <a:pt x="7795801" y="290595"/>
                </a:lnTo>
                <a:lnTo>
                  <a:pt x="7795801" y="3039643"/>
                </a:lnTo>
                <a:lnTo>
                  <a:pt x="929" y="3039643"/>
                </a:lnTo>
                <a:lnTo>
                  <a:pt x="0" y="2991636"/>
                </a:lnTo>
                <a:cubicBezTo>
                  <a:pt x="1290" y="2795281"/>
                  <a:pt x="56058" y="2602401"/>
                  <a:pt x="538659" y="2437300"/>
                </a:cubicBezTo>
                <a:cubicBezTo>
                  <a:pt x="1090201" y="2248614"/>
                  <a:pt x="2565820" y="2340538"/>
                  <a:pt x="3310887" y="1943814"/>
                </a:cubicBezTo>
                <a:cubicBezTo>
                  <a:pt x="4055954" y="1547090"/>
                  <a:pt x="4053534" y="320633"/>
                  <a:pt x="5009058" y="56957"/>
                </a:cubicBezTo>
                <a:cubicBezTo>
                  <a:pt x="5128499" y="23998"/>
                  <a:pt x="5269446" y="6838"/>
                  <a:pt x="5426117" y="1692"/>
                </a:cubicBezTo>
                <a:close/>
              </a:path>
            </a:pathLst>
          </a:custGeom>
          <a:gradFill flip="none" rotWithShape="1">
            <a:gsLst>
              <a:gs pos="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429831" y="1096667"/>
            <a:ext cx="5771238" cy="5771238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11669486" y="653143"/>
            <a:ext cx="103539" cy="2105297"/>
            <a:chOff x="11669486" y="653143"/>
            <a:chExt cx="130628" cy="2656114"/>
          </a:xfrm>
        </p:grpSpPr>
        <p:grpSp>
          <p:nvGrpSpPr>
            <p:cNvPr id="14" name="组合 13"/>
            <p:cNvGrpSpPr/>
            <p:nvPr/>
          </p:nvGrpSpPr>
          <p:grpSpPr>
            <a:xfrm>
              <a:off x="11669486" y="653143"/>
              <a:ext cx="130628" cy="1291772"/>
              <a:chOff x="11669486" y="653143"/>
              <a:chExt cx="130628" cy="1291772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11669486" y="653143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11669486" y="943429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11669486" y="1233715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11669486" y="1524001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11669486" y="1814287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5" name="直接连接符 14"/>
            <p:cNvCxnSpPr/>
            <p:nvPr/>
          </p:nvCxnSpPr>
          <p:spPr>
            <a:xfrm flipH="1">
              <a:off x="11734800" y="2148114"/>
              <a:ext cx="0" cy="116114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文本框 33"/>
          <p:cNvSpPr txBox="1"/>
          <p:nvPr/>
        </p:nvSpPr>
        <p:spPr>
          <a:xfrm>
            <a:off x="1872343" y="1792512"/>
            <a:ext cx="4557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i="1" spc="600" dirty="0">
                <a:gradFill>
                  <a:gsLst>
                    <a:gs pos="39000">
                      <a:srgbClr val="FCA44C"/>
                    </a:gs>
                    <a:gs pos="72000">
                      <a:srgbClr val="F78168"/>
                    </a:gs>
                  </a:gsLst>
                  <a:lin ang="2700000" scaled="0"/>
                </a:gradFill>
                <a:effectLst>
                  <a:outerShdw dist="38100" dir="2700000" algn="tl" rotWithShape="0">
                    <a:srgbClr val="5CB2FC">
                      <a:alpha val="49000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</a:rPr>
              <a:t>市场营销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682171" y="2841994"/>
            <a:ext cx="4557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i="1" spc="600" dirty="0">
                <a:gradFill>
                  <a:gsLst>
                    <a:gs pos="39000">
                      <a:srgbClr val="FCA44C"/>
                    </a:gs>
                    <a:gs pos="72000">
                      <a:srgbClr val="F78168"/>
                    </a:gs>
                  </a:gsLst>
                  <a:lin ang="2700000" scaled="0"/>
                </a:gradFill>
                <a:effectLst>
                  <a:outerShdw dist="38100" dir="2700000" algn="tl" rotWithShape="0">
                    <a:srgbClr val="5CB2FC">
                      <a:alpha val="49000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</a:rPr>
              <a:t>策划方案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4826001" y="3410856"/>
            <a:ext cx="914401" cy="159657"/>
            <a:chOff x="5167086" y="4136571"/>
            <a:chExt cx="914401" cy="159657"/>
          </a:xfrm>
          <a:solidFill>
            <a:srgbClr val="2C5AB0"/>
          </a:solidFill>
        </p:grpSpPr>
        <p:sp>
          <p:nvSpPr>
            <p:cNvPr id="57" name="箭头: V 形 56"/>
            <p:cNvSpPr/>
            <p:nvPr/>
          </p:nvSpPr>
          <p:spPr>
            <a:xfrm>
              <a:off x="5167086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pc="600" dirty="0">
                <a:latin typeface="造字工房明黑（非商用）常规体" pitchFamily="2" charset="-122"/>
                <a:ea typeface="造字工房明黑（非商用）常规体" pitchFamily="2" charset="-122"/>
              </a:endParaRPr>
            </a:p>
          </p:txBody>
        </p:sp>
        <p:sp>
          <p:nvSpPr>
            <p:cNvPr id="58" name="箭头: V 形 57"/>
            <p:cNvSpPr/>
            <p:nvPr/>
          </p:nvSpPr>
          <p:spPr>
            <a:xfrm>
              <a:off x="5355772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pc="600" dirty="0">
                <a:latin typeface="造字工房明黑（非商用）常规体" pitchFamily="2" charset="-122"/>
                <a:ea typeface="造字工房明黑（非商用）常规体" pitchFamily="2" charset="-122"/>
              </a:endParaRPr>
            </a:p>
          </p:txBody>
        </p:sp>
        <p:sp>
          <p:nvSpPr>
            <p:cNvPr id="59" name="箭头: V 形 58"/>
            <p:cNvSpPr/>
            <p:nvPr/>
          </p:nvSpPr>
          <p:spPr>
            <a:xfrm>
              <a:off x="5544458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pc="600" dirty="0">
                <a:latin typeface="造字工房明黑（非商用）常规体" pitchFamily="2" charset="-122"/>
                <a:ea typeface="造字工房明黑（非商用）常规体" pitchFamily="2" charset="-122"/>
              </a:endParaRPr>
            </a:p>
          </p:txBody>
        </p:sp>
        <p:sp>
          <p:nvSpPr>
            <p:cNvPr id="60" name="箭头: V 形 59"/>
            <p:cNvSpPr/>
            <p:nvPr/>
          </p:nvSpPr>
          <p:spPr>
            <a:xfrm>
              <a:off x="5733144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pc="600" dirty="0">
                <a:latin typeface="造字工房明黑（非商用）常规体" pitchFamily="2" charset="-122"/>
                <a:ea typeface="造字工房明黑（非商用）常规体" pitchFamily="2" charset="-122"/>
              </a:endParaRPr>
            </a:p>
          </p:txBody>
        </p:sp>
        <p:sp>
          <p:nvSpPr>
            <p:cNvPr id="63" name="箭头: V 形 62"/>
            <p:cNvSpPr/>
            <p:nvPr/>
          </p:nvSpPr>
          <p:spPr>
            <a:xfrm>
              <a:off x="5921830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pc="600" dirty="0">
                <a:latin typeface="造字工房明黑（非商用）常规体" pitchFamily="2" charset="-122"/>
                <a:ea typeface="造字工房明黑（非商用）常规体" pitchFamily="2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961118" y="2311399"/>
            <a:ext cx="914401" cy="159657"/>
            <a:chOff x="5167086" y="4136571"/>
            <a:chExt cx="914401" cy="159657"/>
          </a:xfrm>
          <a:solidFill>
            <a:srgbClr val="2C5AB0"/>
          </a:solidFill>
        </p:grpSpPr>
        <p:sp>
          <p:nvSpPr>
            <p:cNvPr id="65" name="箭头: V 形 64"/>
            <p:cNvSpPr/>
            <p:nvPr/>
          </p:nvSpPr>
          <p:spPr>
            <a:xfrm>
              <a:off x="5167086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pc="600" dirty="0">
                <a:latin typeface="造字工房明黑（非商用）常规体" pitchFamily="2" charset="-122"/>
                <a:ea typeface="造字工房明黑（非商用）常规体" pitchFamily="2" charset="-122"/>
              </a:endParaRPr>
            </a:p>
          </p:txBody>
        </p:sp>
        <p:sp>
          <p:nvSpPr>
            <p:cNvPr id="66" name="箭头: V 形 65"/>
            <p:cNvSpPr/>
            <p:nvPr/>
          </p:nvSpPr>
          <p:spPr>
            <a:xfrm>
              <a:off x="5355772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pc="600" dirty="0">
                <a:latin typeface="造字工房明黑（非商用）常规体" pitchFamily="2" charset="-122"/>
                <a:ea typeface="造字工房明黑（非商用）常规体" pitchFamily="2" charset="-122"/>
              </a:endParaRPr>
            </a:p>
          </p:txBody>
        </p:sp>
        <p:sp>
          <p:nvSpPr>
            <p:cNvPr id="67" name="箭头: V 形 66"/>
            <p:cNvSpPr/>
            <p:nvPr/>
          </p:nvSpPr>
          <p:spPr>
            <a:xfrm>
              <a:off x="5544458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pc="600" dirty="0">
                <a:latin typeface="造字工房明黑（非商用）常规体" pitchFamily="2" charset="-122"/>
                <a:ea typeface="造字工房明黑（非商用）常规体" pitchFamily="2" charset="-122"/>
              </a:endParaRPr>
            </a:p>
          </p:txBody>
        </p:sp>
        <p:sp>
          <p:nvSpPr>
            <p:cNvPr id="68" name="箭头: V 形 67"/>
            <p:cNvSpPr/>
            <p:nvPr/>
          </p:nvSpPr>
          <p:spPr>
            <a:xfrm>
              <a:off x="5733144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pc="600" dirty="0">
                <a:latin typeface="造字工房明黑（非商用）常规体" pitchFamily="2" charset="-122"/>
                <a:ea typeface="造字工房明黑（非商用）常规体" pitchFamily="2" charset="-122"/>
              </a:endParaRPr>
            </a:p>
          </p:txBody>
        </p:sp>
        <p:sp>
          <p:nvSpPr>
            <p:cNvPr id="69" name="箭头: V 形 68"/>
            <p:cNvSpPr/>
            <p:nvPr/>
          </p:nvSpPr>
          <p:spPr>
            <a:xfrm>
              <a:off x="5921830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pc="600" dirty="0">
                <a:latin typeface="造字工房明黑（非商用）常规体" pitchFamily="2" charset="-122"/>
                <a:ea typeface="造字工房明黑（非商用）常规体" pitchFamily="2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 flipH="1" flipV="1">
            <a:off x="-1" y="0"/>
            <a:ext cx="2232133" cy="885371"/>
            <a:chOff x="943430" y="3432550"/>
            <a:chExt cx="8635999" cy="3425452"/>
          </a:xfrm>
        </p:grpSpPr>
        <p:sp>
          <p:nvSpPr>
            <p:cNvPr id="71" name="任意多边形: 形状 70"/>
            <p:cNvSpPr/>
            <p:nvPr/>
          </p:nvSpPr>
          <p:spPr>
            <a:xfrm>
              <a:off x="943430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任意多边形: 形状 71"/>
            <p:cNvSpPr/>
            <p:nvPr/>
          </p:nvSpPr>
          <p:spPr>
            <a:xfrm>
              <a:off x="2071950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3" name="圆: 空心 72"/>
          <p:cNvSpPr/>
          <p:nvPr/>
        </p:nvSpPr>
        <p:spPr>
          <a:xfrm>
            <a:off x="9898062" y="1273628"/>
            <a:ext cx="656771" cy="656771"/>
          </a:xfrm>
          <a:prstGeom prst="donut">
            <a:avLst/>
          </a:prstGeom>
          <a:gradFill flip="none" rotWithShape="1">
            <a:gsLst>
              <a:gs pos="1600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圆: 空心 73"/>
          <p:cNvSpPr/>
          <p:nvPr/>
        </p:nvSpPr>
        <p:spPr>
          <a:xfrm rot="17658235">
            <a:off x="6038150" y="4773527"/>
            <a:ext cx="714618" cy="714618"/>
          </a:xfrm>
          <a:prstGeom prst="donut">
            <a:avLst>
              <a:gd name="adj" fmla="val 15419"/>
            </a:avLst>
          </a:prstGeom>
          <a:gradFill flip="none" rotWithShape="1">
            <a:gsLst>
              <a:gs pos="0">
                <a:srgbClr val="2C75CF"/>
              </a:gs>
              <a:gs pos="70000">
                <a:srgbClr val="2C75CF">
                  <a:alpha val="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3200400" y="723313"/>
            <a:ext cx="579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MARKETING PLANNING</a:t>
            </a:r>
          </a:p>
        </p:txBody>
      </p:sp>
      <p:sp>
        <p:nvSpPr>
          <p:cNvPr id="76" name="PA-文本框 88"/>
          <p:cNvSpPr txBox="1"/>
          <p:nvPr>
            <p:custDataLst>
              <p:tags r:id="rId1"/>
            </p:custDataLst>
          </p:nvPr>
        </p:nvSpPr>
        <p:spPr>
          <a:xfrm>
            <a:off x="776288" y="4591650"/>
            <a:ext cx="4892677" cy="525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hangingPunct="0"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change the color or size of the text. You can also format the appropriate text and adjust the line spacing of the text. 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685801" y="4196763"/>
            <a:ext cx="50101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市场营销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营销策划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策划报告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矩形: 圆角 77"/>
          <p:cNvSpPr/>
          <p:nvPr/>
        </p:nvSpPr>
        <p:spPr>
          <a:xfrm>
            <a:off x="776288" y="5505450"/>
            <a:ext cx="1674812" cy="412750"/>
          </a:xfrm>
          <a:prstGeom prst="roundRect">
            <a:avLst/>
          </a:prstGeom>
          <a:gradFill flip="none" rotWithShape="1">
            <a:gsLst>
              <a:gs pos="1600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</a:rPr>
              <a:t>主讲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</a:rPr>
              <a:t>：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</a:rPr>
              <a:t>优品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</a:rPr>
              <a:t>PPT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M" panose="00020600040101010101" pitchFamily="18" charset="-122"/>
            </a:endParaRPr>
          </a:p>
        </p:txBody>
      </p:sp>
      <p:sp>
        <p:nvSpPr>
          <p:cNvPr id="79" name="矩形: 圆角 78"/>
          <p:cNvSpPr/>
          <p:nvPr/>
        </p:nvSpPr>
        <p:spPr>
          <a:xfrm>
            <a:off x="2906831" y="5505450"/>
            <a:ext cx="1427005" cy="412750"/>
          </a:xfrm>
          <a:prstGeom prst="roundRect">
            <a:avLst/>
          </a:prstGeom>
          <a:gradFill flip="none" rotWithShape="1">
            <a:gsLst>
              <a:gs pos="1600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</a:rPr>
              <a:t>时间：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</a:rPr>
              <a:t>202X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M" panose="00020600040101010101" pitchFamily="18" charset="-122"/>
            </a:endParaRPr>
          </a:p>
        </p:txBody>
      </p:sp>
    </p:spTree>
  </p:cSld>
  <p:clrMapOvr>
    <a:masterClrMapping/>
  </p:clrMapOvr>
  <p:transition spd="slow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0" presetClass="entr" presetSubtype="0" dur="5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1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10" presetClass="entr" presetSubtype="0" dur="50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1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0" presetClass="entr" presetSubtype="0" dur="5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2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0" presetClass="entr" presetSubtype="0" dur="375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dur="5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31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10" presetClass="entr" presetSubtype="0" dur="5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36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4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dur="50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4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dur="50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5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5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63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7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69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73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75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81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85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8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34" grpId="0"/>
      <p:bldP spid="35" grpId="0"/>
      <p:bldP spid="73" grpId="0" animBg="1"/>
      <p:bldP spid="74" grpId="0" animBg="1"/>
      <p:bldP spid="75" grpId="0"/>
      <p:bldP spid="76" grpId="0"/>
      <p:bldP spid="77" grpId="0"/>
      <p:bldP spid="78" grpId="0" animBg="1"/>
      <p:bldP spid="7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974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任意多边形: 形状 29"/>
          <p:cNvSpPr/>
          <p:nvPr/>
        </p:nvSpPr>
        <p:spPr>
          <a:xfrm rot="4823718">
            <a:off x="-1134898" y="231135"/>
            <a:ext cx="4422759" cy="4176186"/>
          </a:xfrm>
          <a:custGeom>
            <a:avLst/>
            <a:gdLst>
              <a:gd name="connsiteX0" fmla="*/ 0 w 4422759"/>
              <a:gd name="connsiteY0" fmla="*/ 1255929 h 4176186"/>
              <a:gd name="connsiteX1" fmla="*/ 201858 w 4422759"/>
              <a:gd name="connsiteY1" fmla="*/ 63065 h 4176186"/>
              <a:gd name="connsiteX2" fmla="*/ 494516 w 4422759"/>
              <a:gd name="connsiteY2" fmla="*/ 18400 h 4176186"/>
              <a:gd name="connsiteX3" fmla="*/ 858900 w 4422759"/>
              <a:gd name="connsiteY3" fmla="*/ 0 h 4176186"/>
              <a:gd name="connsiteX4" fmla="*/ 4422759 w 4422759"/>
              <a:gd name="connsiteY4" fmla="*/ 3563859 h 4176186"/>
              <a:gd name="connsiteX5" fmla="*/ 4381695 w 4422759"/>
              <a:gd name="connsiteY5" fmla="*/ 4106599 h 4176186"/>
              <a:gd name="connsiteX6" fmla="*/ 4369269 w 4422759"/>
              <a:gd name="connsiteY6" fmla="*/ 4176186 h 4176186"/>
              <a:gd name="connsiteX7" fmla="*/ 3284047 w 4422759"/>
              <a:gd name="connsiteY7" fmla="*/ 3992543 h 4176186"/>
              <a:gd name="connsiteX8" fmla="*/ 3311010 w 4422759"/>
              <a:gd name="connsiteY8" fmla="*/ 3815874 h 4176186"/>
              <a:gd name="connsiteX9" fmla="*/ 3323736 w 4422759"/>
              <a:gd name="connsiteY9" fmla="*/ 3563859 h 4176186"/>
              <a:gd name="connsiteX10" fmla="*/ 858900 w 4422759"/>
              <a:gd name="connsiteY10" fmla="*/ 1099023 h 4176186"/>
              <a:gd name="connsiteX11" fmla="*/ 125933 w 4422759"/>
              <a:gd name="connsiteY11" fmla="*/ 1209837 h 4176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422759" h="4176185">
                <a:moveTo>
                  <a:pt x="0" y="1255929"/>
                </a:moveTo>
                <a:lnTo>
                  <a:pt x="201858" y="63065"/>
                </a:lnTo>
                <a:lnTo>
                  <a:pt x="494516" y="18400"/>
                </a:lnTo>
                <a:cubicBezTo>
                  <a:pt x="614323" y="6233"/>
                  <a:pt x="735884" y="0"/>
                  <a:pt x="858900" y="0"/>
                </a:cubicBezTo>
                <a:cubicBezTo>
                  <a:pt x="2827165" y="0"/>
                  <a:pt x="4422759" y="1595594"/>
                  <a:pt x="4422759" y="3563859"/>
                </a:cubicBezTo>
                <a:cubicBezTo>
                  <a:pt x="4422759" y="3748384"/>
                  <a:pt x="4408735" y="3929633"/>
                  <a:pt x="4381695" y="4106599"/>
                </a:cubicBezTo>
                <a:lnTo>
                  <a:pt x="4369269" y="4176186"/>
                </a:lnTo>
                <a:lnTo>
                  <a:pt x="3284047" y="3992543"/>
                </a:lnTo>
                <a:lnTo>
                  <a:pt x="3311010" y="3815874"/>
                </a:lnTo>
                <a:cubicBezTo>
                  <a:pt x="3319425" y="3733013"/>
                  <a:pt x="3323736" y="3648939"/>
                  <a:pt x="3323736" y="3563859"/>
                </a:cubicBezTo>
                <a:cubicBezTo>
                  <a:pt x="3323736" y="2202568"/>
                  <a:pt x="2220191" y="1099023"/>
                  <a:pt x="858900" y="1099023"/>
                </a:cubicBezTo>
                <a:cubicBezTo>
                  <a:pt x="603658" y="1099023"/>
                  <a:pt x="357477" y="1137819"/>
                  <a:pt x="125933" y="1209837"/>
                </a:cubicBezTo>
                <a:close/>
              </a:path>
            </a:pathLst>
          </a:custGeom>
          <a:gradFill flip="none" rotWithShape="1">
            <a:gsLst>
              <a:gs pos="0">
                <a:srgbClr val="2C75CF">
                  <a:alpha val="10000"/>
                </a:srgbClr>
              </a:gs>
              <a:gs pos="70000">
                <a:srgbClr val="2C75CF">
                  <a:alpha val="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/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7" name="任意多边形: 形状 16"/>
          <p:cNvSpPr/>
          <p:nvPr/>
        </p:nvSpPr>
        <p:spPr>
          <a:xfrm flipH="1">
            <a:off x="0" y="4131997"/>
            <a:ext cx="10147296" cy="2726005"/>
          </a:xfrm>
          <a:custGeom>
            <a:avLst/>
            <a:gdLst>
              <a:gd name="connsiteX0" fmla="*/ 5426117 w 7795801"/>
              <a:gd name="connsiteY0" fmla="*/ 1692 h 3039643"/>
              <a:gd name="connsiteX1" fmla="*/ 7690799 w 7795801"/>
              <a:gd name="connsiteY1" fmla="*/ 274459 h 3039643"/>
              <a:gd name="connsiteX2" fmla="*/ 7795801 w 7795801"/>
              <a:gd name="connsiteY2" fmla="*/ 290595 h 3039643"/>
              <a:gd name="connsiteX3" fmla="*/ 7795801 w 7795801"/>
              <a:gd name="connsiteY3" fmla="*/ 3039643 h 3039643"/>
              <a:gd name="connsiteX4" fmla="*/ 929 w 7795801"/>
              <a:gd name="connsiteY4" fmla="*/ 3039643 h 3039643"/>
              <a:gd name="connsiteX5" fmla="*/ 0 w 7795801"/>
              <a:gd name="connsiteY5" fmla="*/ 2991636 h 3039643"/>
              <a:gd name="connsiteX6" fmla="*/ 538659 w 7795801"/>
              <a:gd name="connsiteY6" fmla="*/ 2437300 h 3039643"/>
              <a:gd name="connsiteX7" fmla="*/ 3310887 w 7795801"/>
              <a:gd name="connsiteY7" fmla="*/ 1943814 h 3039643"/>
              <a:gd name="connsiteX8" fmla="*/ 5009058 w 7795801"/>
              <a:gd name="connsiteY8" fmla="*/ 56957 h 3039643"/>
              <a:gd name="connsiteX9" fmla="*/ 5426117 w 7795801"/>
              <a:gd name="connsiteY9" fmla="*/ 1692 h 3039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95800" h="3039643">
                <a:moveTo>
                  <a:pt x="5426117" y="1692"/>
                </a:moveTo>
                <a:cubicBezTo>
                  <a:pt x="6052802" y="-18888"/>
                  <a:pt x="6931067" y="152769"/>
                  <a:pt x="7690799" y="274459"/>
                </a:cubicBezTo>
                <a:lnTo>
                  <a:pt x="7795801" y="290595"/>
                </a:lnTo>
                <a:lnTo>
                  <a:pt x="7795801" y="3039643"/>
                </a:lnTo>
                <a:lnTo>
                  <a:pt x="929" y="3039643"/>
                </a:lnTo>
                <a:lnTo>
                  <a:pt x="0" y="2991636"/>
                </a:lnTo>
                <a:cubicBezTo>
                  <a:pt x="1290" y="2795281"/>
                  <a:pt x="56058" y="2602401"/>
                  <a:pt x="538659" y="2437300"/>
                </a:cubicBezTo>
                <a:cubicBezTo>
                  <a:pt x="1090201" y="2248614"/>
                  <a:pt x="2565820" y="2340538"/>
                  <a:pt x="3310887" y="1943814"/>
                </a:cubicBezTo>
                <a:cubicBezTo>
                  <a:pt x="4055954" y="1547090"/>
                  <a:pt x="4053534" y="320633"/>
                  <a:pt x="5009058" y="56957"/>
                </a:cubicBezTo>
                <a:cubicBezTo>
                  <a:pt x="5128499" y="23998"/>
                  <a:pt x="5269446" y="6838"/>
                  <a:pt x="5426117" y="1692"/>
                </a:cubicBezTo>
                <a:close/>
              </a:path>
            </a:pathLst>
          </a:custGeom>
          <a:solidFill>
            <a:srgbClr val="EAECF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任意多边形: 形状 15"/>
          <p:cNvSpPr/>
          <p:nvPr/>
        </p:nvSpPr>
        <p:spPr>
          <a:xfrm flipH="1">
            <a:off x="-3" y="5318282"/>
            <a:ext cx="11303001" cy="1539720"/>
          </a:xfrm>
          <a:custGeom>
            <a:avLst/>
            <a:gdLst>
              <a:gd name="connsiteX0" fmla="*/ 5426117 w 7795801"/>
              <a:gd name="connsiteY0" fmla="*/ 1692 h 3039643"/>
              <a:gd name="connsiteX1" fmla="*/ 7690799 w 7795801"/>
              <a:gd name="connsiteY1" fmla="*/ 274459 h 3039643"/>
              <a:gd name="connsiteX2" fmla="*/ 7795801 w 7795801"/>
              <a:gd name="connsiteY2" fmla="*/ 290595 h 3039643"/>
              <a:gd name="connsiteX3" fmla="*/ 7795801 w 7795801"/>
              <a:gd name="connsiteY3" fmla="*/ 3039643 h 3039643"/>
              <a:gd name="connsiteX4" fmla="*/ 929 w 7795801"/>
              <a:gd name="connsiteY4" fmla="*/ 3039643 h 3039643"/>
              <a:gd name="connsiteX5" fmla="*/ 0 w 7795801"/>
              <a:gd name="connsiteY5" fmla="*/ 2991636 h 3039643"/>
              <a:gd name="connsiteX6" fmla="*/ 538659 w 7795801"/>
              <a:gd name="connsiteY6" fmla="*/ 2437300 h 3039643"/>
              <a:gd name="connsiteX7" fmla="*/ 3310887 w 7795801"/>
              <a:gd name="connsiteY7" fmla="*/ 1943814 h 3039643"/>
              <a:gd name="connsiteX8" fmla="*/ 5009058 w 7795801"/>
              <a:gd name="connsiteY8" fmla="*/ 56957 h 3039643"/>
              <a:gd name="connsiteX9" fmla="*/ 5426117 w 7795801"/>
              <a:gd name="connsiteY9" fmla="*/ 1692 h 3039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95800" h="3039643">
                <a:moveTo>
                  <a:pt x="5426117" y="1692"/>
                </a:moveTo>
                <a:cubicBezTo>
                  <a:pt x="6052802" y="-18888"/>
                  <a:pt x="6931067" y="152769"/>
                  <a:pt x="7690799" y="274459"/>
                </a:cubicBezTo>
                <a:lnTo>
                  <a:pt x="7795801" y="290595"/>
                </a:lnTo>
                <a:lnTo>
                  <a:pt x="7795801" y="3039643"/>
                </a:lnTo>
                <a:lnTo>
                  <a:pt x="929" y="3039643"/>
                </a:lnTo>
                <a:lnTo>
                  <a:pt x="0" y="2991636"/>
                </a:lnTo>
                <a:cubicBezTo>
                  <a:pt x="1290" y="2795281"/>
                  <a:pt x="56058" y="2602401"/>
                  <a:pt x="538659" y="2437300"/>
                </a:cubicBezTo>
                <a:cubicBezTo>
                  <a:pt x="1090201" y="2248614"/>
                  <a:pt x="2565820" y="2340538"/>
                  <a:pt x="3310887" y="1943814"/>
                </a:cubicBezTo>
                <a:cubicBezTo>
                  <a:pt x="4055954" y="1547090"/>
                  <a:pt x="4053534" y="320633"/>
                  <a:pt x="5009058" y="56957"/>
                </a:cubicBezTo>
                <a:cubicBezTo>
                  <a:pt x="5128499" y="23998"/>
                  <a:pt x="5269446" y="6838"/>
                  <a:pt x="5426117" y="1692"/>
                </a:cubicBezTo>
                <a:close/>
              </a:path>
            </a:pathLst>
          </a:custGeom>
          <a:gradFill flip="none" rotWithShape="1">
            <a:gsLst>
              <a:gs pos="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 flipH="1">
            <a:off x="418974" y="538843"/>
            <a:ext cx="103539" cy="2105297"/>
            <a:chOff x="11669486" y="653143"/>
            <a:chExt cx="130628" cy="2656114"/>
          </a:xfrm>
        </p:grpSpPr>
        <p:grpSp>
          <p:nvGrpSpPr>
            <p:cNvPr id="25" name="组合 24"/>
            <p:cNvGrpSpPr/>
            <p:nvPr/>
          </p:nvGrpSpPr>
          <p:grpSpPr>
            <a:xfrm>
              <a:off x="11669486" y="653143"/>
              <a:ext cx="130628" cy="1291772"/>
              <a:chOff x="11669486" y="653143"/>
              <a:chExt cx="130628" cy="1291772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11669486" y="653143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1669486" y="943429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11669486" y="1233715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1669486" y="1524001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11669486" y="1814287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7" name="直接连接符 26"/>
            <p:cNvCxnSpPr/>
            <p:nvPr/>
          </p:nvCxnSpPr>
          <p:spPr>
            <a:xfrm flipH="1">
              <a:off x="11734800" y="2148114"/>
              <a:ext cx="0" cy="116114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组合 50"/>
          <p:cNvGrpSpPr/>
          <p:nvPr/>
        </p:nvGrpSpPr>
        <p:grpSpPr>
          <a:xfrm flipV="1">
            <a:off x="9959867" y="0"/>
            <a:ext cx="2232133" cy="885371"/>
            <a:chOff x="943430" y="3432550"/>
            <a:chExt cx="8635999" cy="3425452"/>
          </a:xfrm>
        </p:grpSpPr>
        <p:sp>
          <p:nvSpPr>
            <p:cNvPr id="49" name="任意多边形: 形状 48"/>
            <p:cNvSpPr/>
            <p:nvPr/>
          </p:nvSpPr>
          <p:spPr>
            <a:xfrm>
              <a:off x="943430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2071950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2" name="圆: 空心 51"/>
          <p:cNvSpPr/>
          <p:nvPr/>
        </p:nvSpPr>
        <p:spPr>
          <a:xfrm flipH="1">
            <a:off x="5040766" y="1692729"/>
            <a:ext cx="517071" cy="517071"/>
          </a:xfrm>
          <a:prstGeom prst="donut">
            <a:avLst/>
          </a:prstGeom>
          <a:gradFill flip="none" rotWithShape="1">
            <a:gsLst>
              <a:gs pos="1600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任意多边形: 形状 70"/>
          <p:cNvSpPr/>
          <p:nvPr/>
        </p:nvSpPr>
        <p:spPr>
          <a:xfrm flipH="1">
            <a:off x="10883900" y="4437568"/>
            <a:ext cx="1308100" cy="2315748"/>
          </a:xfrm>
          <a:custGeom>
            <a:avLst/>
            <a:gdLst>
              <a:gd name="connsiteX0" fmla="*/ 175311 w 1526528"/>
              <a:gd name="connsiteY0" fmla="*/ 0 h 2702434"/>
              <a:gd name="connsiteX1" fmla="*/ 37157 w 1526528"/>
              <a:gd name="connsiteY1" fmla="*/ 6976 h 2702434"/>
              <a:gd name="connsiteX2" fmla="*/ 0 w 1526528"/>
              <a:gd name="connsiteY2" fmla="*/ 12647 h 2702434"/>
              <a:gd name="connsiteX3" fmla="*/ 0 w 1526528"/>
              <a:gd name="connsiteY3" fmla="*/ 612935 h 2702434"/>
              <a:gd name="connsiteX4" fmla="*/ 22029 w 1526528"/>
              <a:gd name="connsiteY4" fmla="*/ 606096 h 2702434"/>
              <a:gd name="connsiteX5" fmla="*/ 175311 w 1526528"/>
              <a:gd name="connsiteY5" fmla="*/ 590644 h 2702434"/>
              <a:gd name="connsiteX6" fmla="*/ 935884 w 1526528"/>
              <a:gd name="connsiteY6" fmla="*/ 1351217 h 2702434"/>
              <a:gd name="connsiteX7" fmla="*/ 175311 w 1526528"/>
              <a:gd name="connsiteY7" fmla="*/ 2111790 h 2702434"/>
              <a:gd name="connsiteX8" fmla="*/ 22029 w 1526528"/>
              <a:gd name="connsiteY8" fmla="*/ 2096338 h 2702434"/>
              <a:gd name="connsiteX9" fmla="*/ 0 w 1526528"/>
              <a:gd name="connsiteY9" fmla="*/ 2089500 h 2702434"/>
              <a:gd name="connsiteX10" fmla="*/ 0 w 1526528"/>
              <a:gd name="connsiteY10" fmla="*/ 2689787 h 2702434"/>
              <a:gd name="connsiteX11" fmla="*/ 37157 w 1526528"/>
              <a:gd name="connsiteY11" fmla="*/ 2695458 h 2702434"/>
              <a:gd name="connsiteX12" fmla="*/ 175311 w 1526528"/>
              <a:gd name="connsiteY12" fmla="*/ 2702434 h 2702434"/>
              <a:gd name="connsiteX13" fmla="*/ 1526528 w 1526528"/>
              <a:gd name="connsiteY13" fmla="*/ 1351217 h 2702434"/>
              <a:gd name="connsiteX14" fmla="*/ 175311 w 1526528"/>
              <a:gd name="connsiteY14" fmla="*/ 0 h 2702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26528" h="2702434">
                <a:moveTo>
                  <a:pt x="175311" y="0"/>
                </a:moveTo>
                <a:cubicBezTo>
                  <a:pt x="128670" y="0"/>
                  <a:pt x="82581" y="2363"/>
                  <a:pt x="37157" y="6976"/>
                </a:cubicBezTo>
                <a:lnTo>
                  <a:pt x="0" y="12647"/>
                </a:lnTo>
                <a:lnTo>
                  <a:pt x="0" y="612935"/>
                </a:lnTo>
                <a:lnTo>
                  <a:pt x="22029" y="606096"/>
                </a:lnTo>
                <a:cubicBezTo>
                  <a:pt x="71540" y="595965"/>
                  <a:pt x="122804" y="590644"/>
                  <a:pt x="175311" y="590644"/>
                </a:cubicBezTo>
                <a:cubicBezTo>
                  <a:pt x="595364" y="590644"/>
                  <a:pt x="935884" y="931164"/>
                  <a:pt x="935884" y="1351217"/>
                </a:cubicBezTo>
                <a:cubicBezTo>
                  <a:pt x="935884" y="1771270"/>
                  <a:pt x="595364" y="2111790"/>
                  <a:pt x="175311" y="2111790"/>
                </a:cubicBezTo>
                <a:cubicBezTo>
                  <a:pt x="122804" y="2111790"/>
                  <a:pt x="71540" y="2106470"/>
                  <a:pt x="22029" y="2096338"/>
                </a:cubicBezTo>
                <a:lnTo>
                  <a:pt x="0" y="2089500"/>
                </a:lnTo>
                <a:lnTo>
                  <a:pt x="0" y="2689787"/>
                </a:lnTo>
                <a:lnTo>
                  <a:pt x="37157" y="2695458"/>
                </a:lnTo>
                <a:cubicBezTo>
                  <a:pt x="82581" y="2700071"/>
                  <a:pt x="128670" y="2702434"/>
                  <a:pt x="175311" y="2702434"/>
                </a:cubicBezTo>
                <a:cubicBezTo>
                  <a:pt x="921568" y="2702434"/>
                  <a:pt x="1526528" y="2097474"/>
                  <a:pt x="1526528" y="1351217"/>
                </a:cubicBezTo>
                <a:cubicBezTo>
                  <a:pt x="1526528" y="604960"/>
                  <a:pt x="921568" y="0"/>
                  <a:pt x="175311" y="0"/>
                </a:cubicBezTo>
                <a:close/>
              </a:path>
            </a:pathLst>
          </a:custGeom>
          <a:gradFill flip="none" rotWithShape="1">
            <a:gsLst>
              <a:gs pos="0">
                <a:srgbClr val="2C75CF">
                  <a:alpha val="43000"/>
                </a:srgbClr>
              </a:gs>
              <a:gs pos="70000">
                <a:srgbClr val="2C75CF">
                  <a:alpha val="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 flipH="1">
            <a:off x="3200399" y="545513"/>
            <a:ext cx="579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MARKETING PLANNING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788846"/>
            <a:ext cx="5130800" cy="5069154"/>
          </a:xfrm>
          <a:custGeom>
            <a:avLst/>
            <a:gdLst>
              <a:gd name="connsiteX0" fmla="*/ 0 w 4916473"/>
              <a:gd name="connsiteY0" fmla="*/ 0 h 4857402"/>
              <a:gd name="connsiteX1" fmla="*/ 4916473 w 4916473"/>
              <a:gd name="connsiteY1" fmla="*/ 0 h 4857402"/>
              <a:gd name="connsiteX2" fmla="*/ 4916473 w 4916473"/>
              <a:gd name="connsiteY2" fmla="*/ 4857402 h 4857402"/>
              <a:gd name="connsiteX3" fmla="*/ 0 w 4916473"/>
              <a:gd name="connsiteY3" fmla="*/ 4857402 h 485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6473" h="4857402">
                <a:moveTo>
                  <a:pt x="0" y="0"/>
                </a:moveTo>
                <a:lnTo>
                  <a:pt x="4916473" y="0"/>
                </a:lnTo>
                <a:lnTo>
                  <a:pt x="4916473" y="4857402"/>
                </a:lnTo>
                <a:lnTo>
                  <a:pt x="0" y="4857402"/>
                </a:lnTo>
                <a:close/>
              </a:path>
            </a:pathLst>
          </a:custGeom>
        </p:spPr>
      </p:pic>
      <p:sp>
        <p:nvSpPr>
          <p:cNvPr id="33" name="文本框 32"/>
          <p:cNvSpPr txBox="1"/>
          <p:nvPr/>
        </p:nvSpPr>
        <p:spPr>
          <a:xfrm>
            <a:off x="6177274" y="3177303"/>
            <a:ext cx="42621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i="1" spc="600" dirty="0">
                <a:gradFill>
                  <a:gsLst>
                    <a:gs pos="39000">
                      <a:srgbClr val="FCA44C"/>
                    </a:gs>
                    <a:gs pos="72000">
                      <a:srgbClr val="F78168"/>
                    </a:gs>
                  </a:gsLst>
                  <a:lin ang="2700000" scaled="0"/>
                </a:gradFill>
                <a:effectLst>
                  <a:outerShdw dist="38100" dir="2700000" algn="tl" rotWithShape="0">
                    <a:srgbClr val="5CB2FC">
                      <a:alpha val="49000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</a:rPr>
              <a:t>计划概要</a:t>
            </a:r>
          </a:p>
        </p:txBody>
      </p:sp>
      <p:sp>
        <p:nvSpPr>
          <p:cNvPr id="34" name="矩形: 圆角 33"/>
          <p:cNvSpPr/>
          <p:nvPr/>
        </p:nvSpPr>
        <p:spPr>
          <a:xfrm>
            <a:off x="7387992" y="2278299"/>
            <a:ext cx="1879600" cy="679987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600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400" dirty="0">
                <a:latin typeface="汉仪菱心体简" panose="02010609000101010101" pitchFamily="49" charset="-122"/>
                <a:ea typeface="汉仪菱心体简" panose="02010609000101010101" pitchFamily="49" charset="-122"/>
              </a:rPr>
              <a:t>PART-01</a:t>
            </a:r>
            <a:endParaRPr lang="zh-CN" altLang="en-US" sz="2400" dirty="0"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35" name="PA-文本框 88"/>
          <p:cNvSpPr txBox="1"/>
          <p:nvPr>
            <p:custDataLst>
              <p:tags r:id="rId1"/>
            </p:custDataLst>
          </p:nvPr>
        </p:nvSpPr>
        <p:spPr>
          <a:xfrm>
            <a:off x="6549095" y="4431549"/>
            <a:ext cx="3557394" cy="525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hangingPunct="0"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change the color or size of the text change the color or size of the text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10270218" y="2006599"/>
            <a:ext cx="914401" cy="159657"/>
            <a:chOff x="5167086" y="4136571"/>
            <a:chExt cx="914401" cy="159657"/>
          </a:xfrm>
          <a:solidFill>
            <a:schemeClr val="bg1">
              <a:lumMod val="85000"/>
            </a:schemeClr>
          </a:solidFill>
        </p:grpSpPr>
        <p:sp>
          <p:nvSpPr>
            <p:cNvPr id="57" name="箭头: V 形 56"/>
            <p:cNvSpPr/>
            <p:nvPr/>
          </p:nvSpPr>
          <p:spPr>
            <a:xfrm>
              <a:off x="5167086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箭头: V 形 57"/>
            <p:cNvSpPr/>
            <p:nvPr/>
          </p:nvSpPr>
          <p:spPr>
            <a:xfrm>
              <a:off x="5355772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箭头: V 形 58"/>
            <p:cNvSpPr/>
            <p:nvPr/>
          </p:nvSpPr>
          <p:spPr>
            <a:xfrm>
              <a:off x="5544458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箭头: V 形 59"/>
            <p:cNvSpPr/>
            <p:nvPr/>
          </p:nvSpPr>
          <p:spPr>
            <a:xfrm>
              <a:off x="5733144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箭头: V 形 62"/>
            <p:cNvSpPr/>
            <p:nvPr/>
          </p:nvSpPr>
          <p:spPr>
            <a:xfrm>
              <a:off x="5921830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698218" y="5321299"/>
            <a:ext cx="914401" cy="159657"/>
            <a:chOff x="5167086" y="4136571"/>
            <a:chExt cx="914401" cy="159657"/>
          </a:xfrm>
          <a:solidFill>
            <a:schemeClr val="bg1">
              <a:lumMod val="85000"/>
            </a:schemeClr>
          </a:solidFill>
        </p:grpSpPr>
        <p:sp>
          <p:nvSpPr>
            <p:cNvPr id="65" name="箭头: V 形 64"/>
            <p:cNvSpPr/>
            <p:nvPr/>
          </p:nvSpPr>
          <p:spPr>
            <a:xfrm>
              <a:off x="5167086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箭头: V 形 65"/>
            <p:cNvSpPr/>
            <p:nvPr/>
          </p:nvSpPr>
          <p:spPr>
            <a:xfrm>
              <a:off x="5355772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箭头: V 形 66"/>
            <p:cNvSpPr/>
            <p:nvPr/>
          </p:nvSpPr>
          <p:spPr>
            <a:xfrm>
              <a:off x="5544458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箭头: V 形 67"/>
            <p:cNvSpPr/>
            <p:nvPr/>
          </p:nvSpPr>
          <p:spPr>
            <a:xfrm>
              <a:off x="5733144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箭头: V 形 68"/>
            <p:cNvSpPr/>
            <p:nvPr/>
          </p:nvSpPr>
          <p:spPr>
            <a:xfrm>
              <a:off x="5921830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dur="50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dur="50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2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3" grpId="0"/>
      <p:bldP spid="34" grpId="0" animBg="1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0823873" y="6311900"/>
            <a:ext cx="1368127" cy="546102"/>
            <a:chOff x="3556001" y="3432550"/>
            <a:chExt cx="8635999" cy="3425452"/>
          </a:xfrm>
        </p:grpSpPr>
        <p:sp>
          <p:nvSpPr>
            <p:cNvPr id="17" name="任意多边形: 形状 16"/>
            <p:cNvSpPr/>
            <p:nvPr/>
          </p:nvSpPr>
          <p:spPr>
            <a:xfrm>
              <a:off x="3556001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4684521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/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 flipH="1" flipV="1">
            <a:off x="-3" y="-1"/>
            <a:ext cx="1283589" cy="520701"/>
            <a:chOff x="943430" y="3432550"/>
            <a:chExt cx="8635999" cy="3425452"/>
          </a:xfrm>
        </p:grpSpPr>
        <p:sp>
          <p:nvSpPr>
            <p:cNvPr id="49" name="任意多边形: 形状 48"/>
            <p:cNvSpPr/>
            <p:nvPr/>
          </p:nvSpPr>
          <p:spPr>
            <a:xfrm>
              <a:off x="943430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2071950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 rot="5400000">
            <a:off x="-1339485" y="4543758"/>
            <a:ext cx="3593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gradFill>
                  <a:gsLst>
                    <a:gs pos="38000">
                      <a:srgbClr val="EAECFB"/>
                    </a:gs>
                    <a:gs pos="91000">
                      <a:srgbClr val="EAECFB">
                        <a:alpha val="0"/>
                      </a:srgbClr>
                    </a:gs>
                  </a:gsLst>
                  <a:lin ang="5400000" scaled="0"/>
                </a:gra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MARKETING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964937" y="459503"/>
            <a:ext cx="42621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400" i="1" spc="300">
                <a:gradFill>
                  <a:gsLst>
                    <a:gs pos="39000">
                      <a:srgbClr val="FCA44C"/>
                    </a:gs>
                    <a:gs pos="72000">
                      <a:srgbClr val="F78168"/>
                    </a:gs>
                  </a:gsLst>
                  <a:lin ang="2700000" scaled="0"/>
                </a:gradFill>
                <a:effectLst>
                  <a:outerShdw dist="38100" dir="2700000" algn="tl" rotWithShape="0">
                    <a:srgbClr val="5CB2FC">
                      <a:alpha val="49000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</a:defRPr>
            </a:lvl1pPr>
          </a:lstStyle>
          <a:p>
            <a:r>
              <a:rPr lang="zh-CN" altLang="en-US" dirty="0"/>
              <a:t>计划概要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1640195" y="1577039"/>
            <a:ext cx="8911612" cy="1940862"/>
            <a:chOff x="-1446914" y="3909034"/>
            <a:chExt cx="9422241" cy="2052071"/>
          </a:xfrm>
        </p:grpSpPr>
        <p:sp>
          <p:nvSpPr>
            <p:cNvPr id="18" name="圆角矩形 7"/>
            <p:cNvSpPr/>
            <p:nvPr/>
          </p:nvSpPr>
          <p:spPr>
            <a:xfrm>
              <a:off x="-1446914" y="3909034"/>
              <a:ext cx="9422241" cy="2052071"/>
            </a:xfrm>
            <a:prstGeom prst="roundRect">
              <a:avLst>
                <a:gd name="adj" fmla="val 16868"/>
              </a:avLst>
            </a:prstGeom>
            <a:solidFill>
              <a:schemeClr val="bg1"/>
            </a:solidFill>
            <a:ln>
              <a:noFill/>
            </a:ln>
            <a:effectLst>
              <a:outerShdw blurRad="457200" dist="266700" dir="5400000" algn="t" rotWithShape="0">
                <a:srgbClr val="086DC7">
                  <a:alpha val="15000"/>
                </a:srgb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任意多边形 19"/>
            <p:cNvSpPr/>
            <p:nvPr/>
          </p:nvSpPr>
          <p:spPr>
            <a:xfrm rot="5400000">
              <a:off x="7115186" y="4068095"/>
              <a:ext cx="598148" cy="280026"/>
            </a:xfrm>
            <a:custGeom>
              <a:avLst/>
              <a:gdLst>
                <a:gd name="connsiteX0" fmla="*/ 0 w 1475569"/>
                <a:gd name="connsiteY0" fmla="*/ 0 h 690795"/>
                <a:gd name="connsiteX1" fmla="*/ 1475569 w 1475569"/>
                <a:gd name="connsiteY1" fmla="*/ 0 h 690795"/>
                <a:gd name="connsiteX2" fmla="*/ 1233853 w 1475569"/>
                <a:gd name="connsiteY2" fmla="*/ 345398 h 690795"/>
                <a:gd name="connsiteX3" fmla="*/ 1475569 w 1475569"/>
                <a:gd name="connsiteY3" fmla="*/ 690795 h 690795"/>
                <a:gd name="connsiteX4" fmla="*/ 0 w 1475569"/>
                <a:gd name="connsiteY4" fmla="*/ 690795 h 690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5569" h="690795">
                  <a:moveTo>
                    <a:pt x="0" y="0"/>
                  </a:moveTo>
                  <a:lnTo>
                    <a:pt x="1475569" y="0"/>
                  </a:lnTo>
                  <a:lnTo>
                    <a:pt x="1233853" y="345398"/>
                  </a:lnTo>
                  <a:lnTo>
                    <a:pt x="1475569" y="690795"/>
                  </a:lnTo>
                  <a:lnTo>
                    <a:pt x="0" y="69079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 flipH="1">
            <a:off x="1640194" y="4002739"/>
            <a:ext cx="8911612" cy="1940862"/>
            <a:chOff x="-1446914" y="3909034"/>
            <a:chExt cx="9422241" cy="2052071"/>
          </a:xfrm>
        </p:grpSpPr>
        <p:sp>
          <p:nvSpPr>
            <p:cNvPr id="35" name="圆角矩形 7"/>
            <p:cNvSpPr/>
            <p:nvPr/>
          </p:nvSpPr>
          <p:spPr>
            <a:xfrm>
              <a:off x="-1446914" y="3909034"/>
              <a:ext cx="9422241" cy="2052071"/>
            </a:xfrm>
            <a:prstGeom prst="roundRect">
              <a:avLst>
                <a:gd name="adj" fmla="val 16868"/>
              </a:avLst>
            </a:prstGeom>
            <a:solidFill>
              <a:schemeClr val="bg1"/>
            </a:solidFill>
            <a:ln>
              <a:noFill/>
            </a:ln>
            <a:effectLst>
              <a:outerShdw blurRad="457200" dist="266700" dir="5400000" algn="t" rotWithShape="0">
                <a:srgbClr val="086DC7">
                  <a:alpha val="15000"/>
                </a:srgb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6" name="任意多边形 19"/>
            <p:cNvSpPr/>
            <p:nvPr/>
          </p:nvSpPr>
          <p:spPr>
            <a:xfrm rot="5400000">
              <a:off x="7115186" y="4068095"/>
              <a:ext cx="598148" cy="280026"/>
            </a:xfrm>
            <a:custGeom>
              <a:avLst/>
              <a:gdLst>
                <a:gd name="connsiteX0" fmla="*/ 0 w 1475569"/>
                <a:gd name="connsiteY0" fmla="*/ 0 h 690795"/>
                <a:gd name="connsiteX1" fmla="*/ 1475569 w 1475569"/>
                <a:gd name="connsiteY1" fmla="*/ 0 h 690795"/>
                <a:gd name="connsiteX2" fmla="*/ 1233853 w 1475569"/>
                <a:gd name="connsiteY2" fmla="*/ 345398 h 690795"/>
                <a:gd name="connsiteX3" fmla="*/ 1475569 w 1475569"/>
                <a:gd name="connsiteY3" fmla="*/ 690795 h 690795"/>
                <a:gd name="connsiteX4" fmla="*/ 0 w 1475569"/>
                <a:gd name="connsiteY4" fmla="*/ 690795 h 690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5569" h="690795">
                  <a:moveTo>
                    <a:pt x="0" y="0"/>
                  </a:moveTo>
                  <a:lnTo>
                    <a:pt x="1475569" y="0"/>
                  </a:lnTo>
                  <a:lnTo>
                    <a:pt x="1233853" y="345398"/>
                  </a:lnTo>
                  <a:lnTo>
                    <a:pt x="1475569" y="690795"/>
                  </a:lnTo>
                  <a:lnTo>
                    <a:pt x="0" y="69079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</p:grpSp>
      <p:sp>
        <p:nvSpPr>
          <p:cNvPr id="40" name="PA-矩形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51506" y="1841468"/>
            <a:ext cx="28357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rgbClr val="2C5A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01.</a:t>
            </a:r>
            <a:r>
              <a:rPr lang="zh-CN" altLang="en-US" sz="2400" b="1" dirty="0">
                <a:solidFill>
                  <a:srgbClr val="2C5A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输入标题</a:t>
            </a:r>
          </a:p>
        </p:txBody>
      </p:sp>
      <p:sp>
        <p:nvSpPr>
          <p:cNvPr id="41" name="PA-矩形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51506" y="2512096"/>
            <a:ext cx="5098594" cy="612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M" panose="00020600040101010101" pitchFamily="18" charset="-122"/>
                <a:sym typeface="+mn-lt"/>
              </a:rPr>
              <a:t>请在这里替换文字文案，调整文字文本的行间距。点击这里，输入您的文本文字，更改文字的颜色或者大小属性</a:t>
            </a:r>
          </a:p>
        </p:txBody>
      </p:sp>
      <p:cxnSp>
        <p:nvCxnSpPr>
          <p:cNvPr id="39" name="直接连接符 38"/>
          <p:cNvCxnSpPr/>
          <p:nvPr/>
        </p:nvCxnSpPr>
        <p:spPr>
          <a:xfrm>
            <a:off x="2083377" y="2316018"/>
            <a:ext cx="426028" cy="0"/>
          </a:xfrm>
          <a:prstGeom prst="line">
            <a:avLst/>
          </a:prstGeom>
          <a:ln w="127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5" name="PA-矩形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074106" y="4241768"/>
            <a:ext cx="28357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rgbClr val="2C5A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02.</a:t>
            </a:r>
            <a:r>
              <a:rPr lang="zh-CN" altLang="en-US" sz="2400" b="1" dirty="0">
                <a:solidFill>
                  <a:srgbClr val="2C5A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输入标题</a:t>
            </a:r>
          </a:p>
        </p:txBody>
      </p:sp>
      <p:sp>
        <p:nvSpPr>
          <p:cNvPr id="46" name="PA-矩形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074106" y="4912396"/>
            <a:ext cx="5098594" cy="612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M" panose="00020600040101010101" pitchFamily="18" charset="-122"/>
                <a:sym typeface="+mn-lt"/>
              </a:rPr>
              <a:t>请在这里替换文字文案，调整文字文本的行间距。点击这里，输入您的文本文字，更改文字的颜色或者大小属性</a:t>
            </a:r>
          </a:p>
        </p:txBody>
      </p:sp>
      <p:cxnSp>
        <p:nvCxnSpPr>
          <p:cNvPr id="44" name="直接连接符 43"/>
          <p:cNvCxnSpPr/>
          <p:nvPr/>
        </p:nvCxnSpPr>
        <p:spPr>
          <a:xfrm>
            <a:off x="5105977" y="4716318"/>
            <a:ext cx="426028" cy="0"/>
          </a:xfrm>
          <a:prstGeom prst="line">
            <a:avLst/>
          </a:prstGeom>
          <a:ln w="127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55" name="图片 5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7576" y="1512389"/>
            <a:ext cx="1837700" cy="2043611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0471" y="4082305"/>
            <a:ext cx="1923730" cy="17297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375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  <p:cond evt="onBegin" delay="0">
                          <p:tn val="13"/>
                        </p:cond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dur="375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26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3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38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44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0823873" y="6311900"/>
            <a:ext cx="1368127" cy="546102"/>
            <a:chOff x="3556001" y="3432550"/>
            <a:chExt cx="8635999" cy="3425452"/>
          </a:xfrm>
        </p:grpSpPr>
        <p:sp>
          <p:nvSpPr>
            <p:cNvPr id="17" name="任意多边形: 形状 16"/>
            <p:cNvSpPr/>
            <p:nvPr/>
          </p:nvSpPr>
          <p:spPr>
            <a:xfrm>
              <a:off x="3556001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4684521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/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 flipH="1" flipV="1">
            <a:off x="-3" y="-1"/>
            <a:ext cx="1283589" cy="520701"/>
            <a:chOff x="943430" y="3432550"/>
            <a:chExt cx="8635999" cy="3425452"/>
          </a:xfrm>
        </p:grpSpPr>
        <p:sp>
          <p:nvSpPr>
            <p:cNvPr id="49" name="任意多边形: 形状 48"/>
            <p:cNvSpPr/>
            <p:nvPr/>
          </p:nvSpPr>
          <p:spPr>
            <a:xfrm>
              <a:off x="943430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2071950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 rot="5400000">
            <a:off x="-1339485" y="4543758"/>
            <a:ext cx="3593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gradFill>
                  <a:gsLst>
                    <a:gs pos="38000">
                      <a:srgbClr val="EAECFB"/>
                    </a:gs>
                    <a:gs pos="91000">
                      <a:srgbClr val="EAECFB">
                        <a:alpha val="0"/>
                      </a:srgbClr>
                    </a:gs>
                  </a:gsLst>
                  <a:lin ang="5400000" scaled="0"/>
                </a:gra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MARKETING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964937" y="459503"/>
            <a:ext cx="42621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400" i="1" spc="300">
                <a:gradFill>
                  <a:gsLst>
                    <a:gs pos="39000">
                      <a:srgbClr val="FCA44C"/>
                    </a:gs>
                    <a:gs pos="72000">
                      <a:srgbClr val="F78168"/>
                    </a:gs>
                  </a:gsLst>
                  <a:lin ang="2700000" scaled="0"/>
                </a:gradFill>
                <a:effectLst>
                  <a:outerShdw dist="38100" dir="2700000" algn="tl" rotWithShape="0">
                    <a:srgbClr val="5CB2FC">
                      <a:alpha val="49000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</a:defRPr>
            </a:lvl1pPr>
          </a:lstStyle>
          <a:p>
            <a:r>
              <a:rPr lang="zh-CN" altLang="en-US" dirty="0"/>
              <a:t>计划概要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1096660" y="2241088"/>
            <a:ext cx="9998680" cy="2187497"/>
            <a:chOff x="1096660" y="2660188"/>
            <a:chExt cx="9998680" cy="2187497"/>
          </a:xfrm>
        </p:grpSpPr>
        <p:sp>
          <p:nvSpPr>
            <p:cNvPr id="9" name="矩形 8"/>
            <p:cNvSpPr/>
            <p:nvPr/>
          </p:nvSpPr>
          <p:spPr>
            <a:xfrm rot="2700000">
              <a:off x="1475871" y="2660188"/>
              <a:ext cx="2187497" cy="2187498"/>
            </a:xfrm>
            <a:prstGeom prst="rect">
              <a:avLst/>
            </a:pr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endParaRPr>
            </a:p>
          </p:txBody>
        </p:sp>
        <p:sp>
          <p:nvSpPr>
            <p:cNvPr id="12" name="椭圆 2"/>
            <p:cNvSpPr/>
            <p:nvPr/>
          </p:nvSpPr>
          <p:spPr>
            <a:xfrm>
              <a:off x="2229546" y="2865401"/>
              <a:ext cx="680146" cy="628106"/>
            </a:xfrm>
            <a:custGeom>
              <a:avLst/>
              <a:gdLst>
                <a:gd name="connsiteX0" fmla="*/ 186302 w 608697"/>
                <a:gd name="connsiteY0" fmla="*/ 63862 h 562124"/>
                <a:gd name="connsiteX1" fmla="*/ 204357 w 608697"/>
                <a:gd name="connsiteY1" fmla="*/ 81889 h 562124"/>
                <a:gd name="connsiteX2" fmla="*/ 186302 w 608697"/>
                <a:gd name="connsiteY2" fmla="*/ 99991 h 562124"/>
                <a:gd name="connsiteX3" fmla="*/ 99759 w 608697"/>
                <a:gd name="connsiteY3" fmla="*/ 186326 h 562124"/>
                <a:gd name="connsiteX4" fmla="*/ 81705 w 608697"/>
                <a:gd name="connsiteY4" fmla="*/ 204428 h 562124"/>
                <a:gd name="connsiteX5" fmla="*/ 63650 w 608697"/>
                <a:gd name="connsiteY5" fmla="*/ 186326 h 562124"/>
                <a:gd name="connsiteX6" fmla="*/ 186302 w 608697"/>
                <a:gd name="connsiteY6" fmla="*/ 63862 h 562124"/>
                <a:gd name="connsiteX7" fmla="*/ 175448 w 608697"/>
                <a:gd name="connsiteY7" fmla="*/ 36129 h 562124"/>
                <a:gd name="connsiteX8" fmla="*/ 36179 w 608697"/>
                <a:gd name="connsiteY8" fmla="*/ 175282 h 562124"/>
                <a:gd name="connsiteX9" fmla="*/ 276226 w 608697"/>
                <a:gd name="connsiteY9" fmla="*/ 490611 h 562124"/>
                <a:gd name="connsiteX10" fmla="*/ 276972 w 608697"/>
                <a:gd name="connsiteY10" fmla="*/ 491356 h 562124"/>
                <a:gd name="connsiteX11" fmla="*/ 304349 w 608697"/>
                <a:gd name="connsiteY11" fmla="*/ 518546 h 562124"/>
                <a:gd name="connsiteX12" fmla="*/ 331725 w 608697"/>
                <a:gd name="connsiteY12" fmla="*/ 491356 h 562124"/>
                <a:gd name="connsiteX13" fmla="*/ 332471 w 608697"/>
                <a:gd name="connsiteY13" fmla="*/ 490611 h 562124"/>
                <a:gd name="connsiteX14" fmla="*/ 572518 w 608697"/>
                <a:gd name="connsiteY14" fmla="*/ 175282 h 562124"/>
                <a:gd name="connsiteX15" fmla="*/ 433249 w 608697"/>
                <a:gd name="connsiteY15" fmla="*/ 36129 h 562124"/>
                <a:gd name="connsiteX16" fmla="*/ 318149 w 608697"/>
                <a:gd name="connsiteY16" fmla="*/ 89764 h 562124"/>
                <a:gd name="connsiteX17" fmla="*/ 304349 w 608697"/>
                <a:gd name="connsiteY17" fmla="*/ 96170 h 562124"/>
                <a:gd name="connsiteX18" fmla="*/ 290548 w 608697"/>
                <a:gd name="connsiteY18" fmla="*/ 89764 h 562124"/>
                <a:gd name="connsiteX19" fmla="*/ 175448 w 608697"/>
                <a:gd name="connsiteY19" fmla="*/ 36129 h 562124"/>
                <a:gd name="connsiteX20" fmla="*/ 175448 w 608697"/>
                <a:gd name="connsiteY20" fmla="*/ 0 h 562124"/>
                <a:gd name="connsiteX21" fmla="*/ 304349 w 608697"/>
                <a:gd name="connsiteY21" fmla="*/ 51847 h 562124"/>
                <a:gd name="connsiteX22" fmla="*/ 433249 w 608697"/>
                <a:gd name="connsiteY22" fmla="*/ 0 h 562124"/>
                <a:gd name="connsiteX23" fmla="*/ 608697 w 608697"/>
                <a:gd name="connsiteY23" fmla="*/ 175282 h 562124"/>
                <a:gd name="connsiteX24" fmla="*/ 537309 w 608697"/>
                <a:gd name="connsiteY24" fmla="*/ 342593 h 562124"/>
                <a:gd name="connsiteX25" fmla="*/ 356864 w 608697"/>
                <a:gd name="connsiteY25" fmla="*/ 517354 h 562124"/>
                <a:gd name="connsiteX26" fmla="*/ 317104 w 608697"/>
                <a:gd name="connsiteY26" fmla="*/ 556835 h 562124"/>
                <a:gd name="connsiteX27" fmla="*/ 304349 w 608697"/>
                <a:gd name="connsiteY27" fmla="*/ 562124 h 562124"/>
                <a:gd name="connsiteX28" fmla="*/ 291593 w 608697"/>
                <a:gd name="connsiteY28" fmla="*/ 556835 h 562124"/>
                <a:gd name="connsiteX29" fmla="*/ 251834 w 608697"/>
                <a:gd name="connsiteY29" fmla="*/ 517354 h 562124"/>
                <a:gd name="connsiteX30" fmla="*/ 71388 w 608697"/>
                <a:gd name="connsiteY30" fmla="*/ 342593 h 562124"/>
                <a:gd name="connsiteX31" fmla="*/ 0 w 608697"/>
                <a:gd name="connsiteY31" fmla="*/ 175282 h 562124"/>
                <a:gd name="connsiteX32" fmla="*/ 175448 w 608697"/>
                <a:gd name="connsiteY32" fmla="*/ 0 h 56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08697" h="562124">
                  <a:moveTo>
                    <a:pt x="186302" y="63862"/>
                  </a:moveTo>
                  <a:cubicBezTo>
                    <a:pt x="196225" y="63862"/>
                    <a:pt x="204357" y="71907"/>
                    <a:pt x="204357" y="81889"/>
                  </a:cubicBezTo>
                  <a:cubicBezTo>
                    <a:pt x="204357" y="91871"/>
                    <a:pt x="196300" y="99991"/>
                    <a:pt x="186302" y="99991"/>
                  </a:cubicBezTo>
                  <a:cubicBezTo>
                    <a:pt x="137808" y="99991"/>
                    <a:pt x="99759" y="137907"/>
                    <a:pt x="99759" y="186326"/>
                  </a:cubicBezTo>
                  <a:cubicBezTo>
                    <a:pt x="99759" y="196308"/>
                    <a:pt x="91702" y="204428"/>
                    <a:pt x="81705" y="204428"/>
                  </a:cubicBezTo>
                  <a:cubicBezTo>
                    <a:pt x="71708" y="204428"/>
                    <a:pt x="63650" y="196308"/>
                    <a:pt x="63650" y="186326"/>
                  </a:cubicBezTo>
                  <a:cubicBezTo>
                    <a:pt x="63650" y="117645"/>
                    <a:pt x="117516" y="63862"/>
                    <a:pt x="186302" y="63862"/>
                  </a:cubicBezTo>
                  <a:close/>
                  <a:moveTo>
                    <a:pt x="175448" y="36129"/>
                  </a:moveTo>
                  <a:cubicBezTo>
                    <a:pt x="97347" y="36129"/>
                    <a:pt x="36179" y="97213"/>
                    <a:pt x="36179" y="175282"/>
                  </a:cubicBezTo>
                  <a:cubicBezTo>
                    <a:pt x="36179" y="273687"/>
                    <a:pt x="122933" y="355182"/>
                    <a:pt x="276226" y="490611"/>
                  </a:cubicBezTo>
                  <a:cubicBezTo>
                    <a:pt x="276450" y="490834"/>
                    <a:pt x="276748" y="491132"/>
                    <a:pt x="276972" y="491356"/>
                  </a:cubicBezTo>
                  <a:lnTo>
                    <a:pt x="304349" y="518546"/>
                  </a:lnTo>
                  <a:lnTo>
                    <a:pt x="331725" y="491356"/>
                  </a:lnTo>
                  <a:cubicBezTo>
                    <a:pt x="331949" y="491132"/>
                    <a:pt x="332247" y="490834"/>
                    <a:pt x="332471" y="490611"/>
                  </a:cubicBezTo>
                  <a:cubicBezTo>
                    <a:pt x="485764" y="355182"/>
                    <a:pt x="572518" y="273762"/>
                    <a:pt x="572518" y="175282"/>
                  </a:cubicBezTo>
                  <a:cubicBezTo>
                    <a:pt x="572518" y="97213"/>
                    <a:pt x="511350" y="36129"/>
                    <a:pt x="433249" y="36129"/>
                  </a:cubicBezTo>
                  <a:cubicBezTo>
                    <a:pt x="390282" y="36129"/>
                    <a:pt x="346196" y="56689"/>
                    <a:pt x="318149" y="89764"/>
                  </a:cubicBezTo>
                  <a:cubicBezTo>
                    <a:pt x="314717" y="93861"/>
                    <a:pt x="309645" y="96170"/>
                    <a:pt x="304349" y="96170"/>
                  </a:cubicBezTo>
                  <a:cubicBezTo>
                    <a:pt x="299052" y="96170"/>
                    <a:pt x="293980" y="93861"/>
                    <a:pt x="290548" y="89764"/>
                  </a:cubicBezTo>
                  <a:cubicBezTo>
                    <a:pt x="262501" y="56689"/>
                    <a:pt x="218415" y="36129"/>
                    <a:pt x="175448" y="36129"/>
                  </a:cubicBezTo>
                  <a:close/>
                  <a:moveTo>
                    <a:pt x="175448" y="0"/>
                  </a:moveTo>
                  <a:cubicBezTo>
                    <a:pt x="222891" y="0"/>
                    <a:pt x="269736" y="19145"/>
                    <a:pt x="304349" y="51847"/>
                  </a:cubicBezTo>
                  <a:cubicBezTo>
                    <a:pt x="338961" y="19145"/>
                    <a:pt x="385807" y="0"/>
                    <a:pt x="433249" y="0"/>
                  </a:cubicBezTo>
                  <a:cubicBezTo>
                    <a:pt x="531640" y="0"/>
                    <a:pt x="608697" y="77026"/>
                    <a:pt x="608697" y="175282"/>
                  </a:cubicBezTo>
                  <a:cubicBezTo>
                    <a:pt x="608697" y="230258"/>
                    <a:pt x="586020" y="283446"/>
                    <a:pt x="537309" y="342593"/>
                  </a:cubicBezTo>
                  <a:cubicBezTo>
                    <a:pt x="494865" y="394291"/>
                    <a:pt x="435711" y="447628"/>
                    <a:pt x="356864" y="517354"/>
                  </a:cubicBezTo>
                  <a:lnTo>
                    <a:pt x="317104" y="556835"/>
                  </a:lnTo>
                  <a:cubicBezTo>
                    <a:pt x="313598" y="560336"/>
                    <a:pt x="308973" y="562124"/>
                    <a:pt x="304349" y="562124"/>
                  </a:cubicBezTo>
                  <a:cubicBezTo>
                    <a:pt x="299724" y="562124"/>
                    <a:pt x="295099" y="560336"/>
                    <a:pt x="291593" y="556835"/>
                  </a:cubicBezTo>
                  <a:lnTo>
                    <a:pt x="251834" y="517354"/>
                  </a:lnTo>
                  <a:cubicBezTo>
                    <a:pt x="172986" y="447628"/>
                    <a:pt x="113832" y="394291"/>
                    <a:pt x="71388" y="342593"/>
                  </a:cubicBezTo>
                  <a:cubicBezTo>
                    <a:pt x="22677" y="283446"/>
                    <a:pt x="0" y="230258"/>
                    <a:pt x="0" y="175282"/>
                  </a:cubicBezTo>
                  <a:cubicBezTo>
                    <a:pt x="0" y="77026"/>
                    <a:pt x="77057" y="0"/>
                    <a:pt x="1754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096660" y="3694251"/>
              <a:ext cx="2945920" cy="44159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标题文字添加</a:t>
              </a:r>
            </a:p>
          </p:txBody>
        </p:sp>
        <p:sp>
          <p:nvSpPr>
            <p:cNvPr id="14" name="矩形 13"/>
            <p:cNvSpPr/>
            <p:nvPr/>
          </p:nvSpPr>
          <p:spPr>
            <a:xfrm rot="2700000">
              <a:off x="5002251" y="2660188"/>
              <a:ext cx="2187497" cy="2187498"/>
            </a:xfrm>
            <a:prstGeom prst="rect">
              <a:avLst/>
            </a:pr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endParaRPr>
            </a:p>
          </p:txBody>
        </p:sp>
        <p:sp>
          <p:nvSpPr>
            <p:cNvPr id="15" name="椭圆 8"/>
            <p:cNvSpPr/>
            <p:nvPr/>
          </p:nvSpPr>
          <p:spPr>
            <a:xfrm>
              <a:off x="5761132" y="2839381"/>
              <a:ext cx="669734" cy="680146"/>
            </a:xfrm>
            <a:custGeom>
              <a:avLst/>
              <a:gdLst>
                <a:gd name="connsiteX0" fmla="*/ 87620 w 596114"/>
                <a:gd name="connsiteY0" fmla="*/ 437153 h 605381"/>
                <a:gd name="connsiteX1" fmla="*/ 147471 w 596114"/>
                <a:gd name="connsiteY1" fmla="*/ 437153 h 605381"/>
                <a:gd name="connsiteX2" fmla="*/ 155808 w 596114"/>
                <a:gd name="connsiteY2" fmla="*/ 476105 h 605381"/>
                <a:gd name="connsiteX3" fmla="*/ 87620 w 596114"/>
                <a:gd name="connsiteY3" fmla="*/ 476105 h 605381"/>
                <a:gd name="connsiteX4" fmla="*/ 68166 w 596114"/>
                <a:gd name="connsiteY4" fmla="*/ 456679 h 605381"/>
                <a:gd name="connsiteX5" fmla="*/ 87620 w 596114"/>
                <a:gd name="connsiteY5" fmla="*/ 437153 h 605381"/>
                <a:gd name="connsiteX6" fmla="*/ 241113 w 596114"/>
                <a:gd name="connsiteY6" fmla="*/ 372802 h 605381"/>
                <a:gd name="connsiteX7" fmla="*/ 230888 w 596114"/>
                <a:gd name="connsiteY7" fmla="*/ 419692 h 605381"/>
                <a:gd name="connsiteX8" fmla="*/ 277846 w 596114"/>
                <a:gd name="connsiteY8" fmla="*/ 409481 h 605381"/>
                <a:gd name="connsiteX9" fmla="*/ 87625 w 596114"/>
                <a:gd name="connsiteY9" fmla="*/ 339420 h 605381"/>
                <a:gd name="connsiteX10" fmla="*/ 168439 w 596114"/>
                <a:gd name="connsiteY10" fmla="*/ 339420 h 605381"/>
                <a:gd name="connsiteX11" fmla="*/ 160000 w 596114"/>
                <a:gd name="connsiteY11" fmla="*/ 378372 h 605381"/>
                <a:gd name="connsiteX12" fmla="*/ 87625 w 596114"/>
                <a:gd name="connsiteY12" fmla="*/ 378372 h 605381"/>
                <a:gd name="connsiteX13" fmla="*/ 68166 w 596114"/>
                <a:gd name="connsiteY13" fmla="*/ 358946 h 605381"/>
                <a:gd name="connsiteX14" fmla="*/ 87625 w 596114"/>
                <a:gd name="connsiteY14" fmla="*/ 339420 h 605381"/>
                <a:gd name="connsiteX15" fmla="*/ 87622 w 596114"/>
                <a:gd name="connsiteY15" fmla="*/ 241687 h 605381"/>
                <a:gd name="connsiteX16" fmla="*/ 239005 w 596114"/>
                <a:gd name="connsiteY16" fmla="*/ 241687 h 605381"/>
                <a:gd name="connsiteX17" fmla="*/ 199993 w 596114"/>
                <a:gd name="connsiteY17" fmla="*/ 280639 h 605381"/>
                <a:gd name="connsiteX18" fmla="*/ 87622 w 596114"/>
                <a:gd name="connsiteY18" fmla="*/ 280639 h 605381"/>
                <a:gd name="connsiteX19" fmla="*/ 68166 w 596114"/>
                <a:gd name="connsiteY19" fmla="*/ 261213 h 605381"/>
                <a:gd name="connsiteX20" fmla="*/ 87622 w 596114"/>
                <a:gd name="connsiteY20" fmla="*/ 241687 h 605381"/>
                <a:gd name="connsiteX21" fmla="*/ 87627 w 596114"/>
                <a:gd name="connsiteY21" fmla="*/ 143954 h 605381"/>
                <a:gd name="connsiteX22" fmla="*/ 336949 w 596114"/>
                <a:gd name="connsiteY22" fmla="*/ 143954 h 605381"/>
                <a:gd name="connsiteX23" fmla="*/ 297927 w 596114"/>
                <a:gd name="connsiteY23" fmla="*/ 182906 h 605381"/>
                <a:gd name="connsiteX24" fmla="*/ 87627 w 596114"/>
                <a:gd name="connsiteY24" fmla="*/ 182906 h 605381"/>
                <a:gd name="connsiteX25" fmla="*/ 68166 w 596114"/>
                <a:gd name="connsiteY25" fmla="*/ 163480 h 605381"/>
                <a:gd name="connsiteX26" fmla="*/ 87627 w 596114"/>
                <a:gd name="connsiteY26" fmla="*/ 143954 h 605381"/>
                <a:gd name="connsiteX27" fmla="*/ 515787 w 596114"/>
                <a:gd name="connsiteY27" fmla="*/ 93955 h 605381"/>
                <a:gd name="connsiteX28" fmla="*/ 484936 w 596114"/>
                <a:gd name="connsiteY28" fmla="*/ 106334 h 605381"/>
                <a:gd name="connsiteX29" fmla="*/ 257196 w 596114"/>
                <a:gd name="connsiteY29" fmla="*/ 333744 h 605381"/>
                <a:gd name="connsiteX30" fmla="*/ 316961 w 596114"/>
                <a:gd name="connsiteY30" fmla="*/ 393422 h 605381"/>
                <a:gd name="connsiteX31" fmla="*/ 544701 w 596114"/>
                <a:gd name="connsiteY31" fmla="*/ 166012 h 605381"/>
                <a:gd name="connsiteX32" fmla="*/ 546190 w 596114"/>
                <a:gd name="connsiteY32" fmla="*/ 107821 h 605381"/>
                <a:gd name="connsiteX33" fmla="*/ 515787 w 596114"/>
                <a:gd name="connsiteY33" fmla="*/ 93955 h 605381"/>
                <a:gd name="connsiteX34" fmla="*/ 515178 w 596114"/>
                <a:gd name="connsiteY34" fmla="*/ 54984 h 605381"/>
                <a:gd name="connsiteX35" fmla="*/ 573094 w 596114"/>
                <a:gd name="connsiteY35" fmla="*/ 79668 h 605381"/>
                <a:gd name="connsiteX36" fmla="*/ 572300 w 596114"/>
                <a:gd name="connsiteY36" fmla="*/ 193571 h 605381"/>
                <a:gd name="connsiteX37" fmla="*/ 330760 w 596114"/>
                <a:gd name="connsiteY37" fmla="*/ 434760 h 605381"/>
                <a:gd name="connsiteX38" fmla="*/ 321031 w 596114"/>
                <a:gd name="connsiteY38" fmla="*/ 440014 h 605381"/>
                <a:gd name="connsiteX39" fmla="*/ 209543 w 596114"/>
                <a:gd name="connsiteY39" fmla="*/ 464202 h 605381"/>
                <a:gd name="connsiteX40" fmla="*/ 191674 w 596114"/>
                <a:gd name="connsiteY40" fmla="*/ 458849 h 605381"/>
                <a:gd name="connsiteX41" fmla="*/ 186412 w 596114"/>
                <a:gd name="connsiteY41" fmla="*/ 441005 h 605381"/>
                <a:gd name="connsiteX42" fmla="*/ 210536 w 596114"/>
                <a:gd name="connsiteY42" fmla="*/ 329680 h 605381"/>
                <a:gd name="connsiteX43" fmla="*/ 215798 w 596114"/>
                <a:gd name="connsiteY43" fmla="*/ 319965 h 605381"/>
                <a:gd name="connsiteX44" fmla="*/ 457338 w 596114"/>
                <a:gd name="connsiteY44" fmla="*/ 78776 h 605381"/>
                <a:gd name="connsiteX45" fmla="*/ 515178 w 596114"/>
                <a:gd name="connsiteY45" fmla="*/ 54984 h 605381"/>
                <a:gd name="connsiteX46" fmla="*/ 42688 w 596114"/>
                <a:gd name="connsiteY46" fmla="*/ 0 h 605381"/>
                <a:gd name="connsiteX47" fmla="*/ 398388 w 596114"/>
                <a:gd name="connsiteY47" fmla="*/ 0 h 605381"/>
                <a:gd name="connsiteX48" fmla="*/ 441076 w 596114"/>
                <a:gd name="connsiteY48" fmla="*/ 41337 h 605381"/>
                <a:gd name="connsiteX49" fmla="*/ 402160 w 596114"/>
                <a:gd name="connsiteY49" fmla="*/ 78907 h 605381"/>
                <a:gd name="connsiteX50" fmla="*/ 402160 w 596114"/>
                <a:gd name="connsiteY50" fmla="*/ 42625 h 605381"/>
                <a:gd name="connsiteX51" fmla="*/ 398388 w 596114"/>
                <a:gd name="connsiteY51" fmla="*/ 38958 h 605381"/>
                <a:gd name="connsiteX52" fmla="*/ 42688 w 596114"/>
                <a:gd name="connsiteY52" fmla="*/ 38958 h 605381"/>
                <a:gd name="connsiteX53" fmla="*/ 39015 w 596114"/>
                <a:gd name="connsiteY53" fmla="*/ 42625 h 605381"/>
                <a:gd name="connsiteX54" fmla="*/ 39015 w 596114"/>
                <a:gd name="connsiteY54" fmla="*/ 562656 h 605381"/>
                <a:gd name="connsiteX55" fmla="*/ 42688 w 596114"/>
                <a:gd name="connsiteY55" fmla="*/ 566423 h 605381"/>
                <a:gd name="connsiteX56" fmla="*/ 398388 w 596114"/>
                <a:gd name="connsiteY56" fmla="*/ 566423 h 605381"/>
                <a:gd name="connsiteX57" fmla="*/ 402160 w 596114"/>
                <a:gd name="connsiteY57" fmla="*/ 562656 h 605381"/>
                <a:gd name="connsiteX58" fmla="*/ 402160 w 596114"/>
                <a:gd name="connsiteY58" fmla="*/ 418622 h 605381"/>
                <a:gd name="connsiteX59" fmla="*/ 441175 w 596114"/>
                <a:gd name="connsiteY59" fmla="*/ 379664 h 605381"/>
                <a:gd name="connsiteX60" fmla="*/ 441175 w 596114"/>
                <a:gd name="connsiteY60" fmla="*/ 562656 h 605381"/>
                <a:gd name="connsiteX61" fmla="*/ 398388 w 596114"/>
                <a:gd name="connsiteY61" fmla="*/ 605381 h 605381"/>
                <a:gd name="connsiteX62" fmla="*/ 42688 w 596114"/>
                <a:gd name="connsiteY62" fmla="*/ 605381 h 605381"/>
                <a:gd name="connsiteX63" fmla="*/ 0 w 596114"/>
                <a:gd name="connsiteY63" fmla="*/ 562656 h 605381"/>
                <a:gd name="connsiteX64" fmla="*/ 0 w 596114"/>
                <a:gd name="connsiteY64" fmla="*/ 42625 h 605381"/>
                <a:gd name="connsiteX65" fmla="*/ 42688 w 596114"/>
                <a:gd name="connsiteY65" fmla="*/ 0 h 605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96114" h="605381">
                  <a:moveTo>
                    <a:pt x="87620" y="437153"/>
                  </a:moveTo>
                  <a:lnTo>
                    <a:pt x="147471" y="437153"/>
                  </a:lnTo>
                  <a:cubicBezTo>
                    <a:pt x="145585" y="450930"/>
                    <a:pt x="148562" y="464608"/>
                    <a:pt x="155808" y="476105"/>
                  </a:cubicBezTo>
                  <a:lnTo>
                    <a:pt x="87620" y="476105"/>
                  </a:lnTo>
                  <a:cubicBezTo>
                    <a:pt x="76900" y="476105"/>
                    <a:pt x="68166" y="467383"/>
                    <a:pt x="68166" y="456679"/>
                  </a:cubicBezTo>
                  <a:cubicBezTo>
                    <a:pt x="68166" y="445875"/>
                    <a:pt x="76900" y="437153"/>
                    <a:pt x="87620" y="437153"/>
                  </a:cubicBezTo>
                  <a:close/>
                  <a:moveTo>
                    <a:pt x="241113" y="372802"/>
                  </a:moveTo>
                  <a:lnTo>
                    <a:pt x="230888" y="419692"/>
                  </a:lnTo>
                  <a:lnTo>
                    <a:pt x="277846" y="409481"/>
                  </a:lnTo>
                  <a:close/>
                  <a:moveTo>
                    <a:pt x="87625" y="339420"/>
                  </a:moveTo>
                  <a:lnTo>
                    <a:pt x="168439" y="339420"/>
                  </a:lnTo>
                  <a:lnTo>
                    <a:pt x="160000" y="378372"/>
                  </a:lnTo>
                  <a:lnTo>
                    <a:pt x="87625" y="378372"/>
                  </a:lnTo>
                  <a:cubicBezTo>
                    <a:pt x="76903" y="378372"/>
                    <a:pt x="68166" y="369650"/>
                    <a:pt x="68166" y="358946"/>
                  </a:cubicBezTo>
                  <a:cubicBezTo>
                    <a:pt x="68166" y="348142"/>
                    <a:pt x="76903" y="339420"/>
                    <a:pt x="87625" y="339420"/>
                  </a:cubicBezTo>
                  <a:close/>
                  <a:moveTo>
                    <a:pt x="87622" y="241687"/>
                  </a:moveTo>
                  <a:lnTo>
                    <a:pt x="239005" y="241687"/>
                  </a:lnTo>
                  <a:lnTo>
                    <a:pt x="199993" y="280639"/>
                  </a:lnTo>
                  <a:lnTo>
                    <a:pt x="87622" y="280639"/>
                  </a:lnTo>
                  <a:cubicBezTo>
                    <a:pt x="76902" y="280639"/>
                    <a:pt x="68166" y="271917"/>
                    <a:pt x="68166" y="261213"/>
                  </a:cubicBezTo>
                  <a:cubicBezTo>
                    <a:pt x="68166" y="250409"/>
                    <a:pt x="76902" y="241687"/>
                    <a:pt x="87622" y="241687"/>
                  </a:cubicBezTo>
                  <a:close/>
                  <a:moveTo>
                    <a:pt x="87627" y="143954"/>
                  </a:moveTo>
                  <a:lnTo>
                    <a:pt x="336949" y="143954"/>
                  </a:lnTo>
                  <a:lnTo>
                    <a:pt x="297927" y="182906"/>
                  </a:lnTo>
                  <a:lnTo>
                    <a:pt x="87627" y="182906"/>
                  </a:lnTo>
                  <a:cubicBezTo>
                    <a:pt x="76904" y="182906"/>
                    <a:pt x="68166" y="174184"/>
                    <a:pt x="68166" y="163480"/>
                  </a:cubicBezTo>
                  <a:cubicBezTo>
                    <a:pt x="68166" y="152676"/>
                    <a:pt x="76904" y="143954"/>
                    <a:pt x="87627" y="143954"/>
                  </a:cubicBezTo>
                  <a:close/>
                  <a:moveTo>
                    <a:pt x="515787" y="93955"/>
                  </a:moveTo>
                  <a:cubicBezTo>
                    <a:pt x="504643" y="93695"/>
                    <a:pt x="493425" y="97809"/>
                    <a:pt x="484936" y="106334"/>
                  </a:cubicBezTo>
                  <a:lnTo>
                    <a:pt x="257196" y="333744"/>
                  </a:lnTo>
                  <a:lnTo>
                    <a:pt x="316961" y="393422"/>
                  </a:lnTo>
                  <a:lnTo>
                    <a:pt x="544701" y="166012"/>
                  </a:lnTo>
                  <a:cubicBezTo>
                    <a:pt x="560784" y="149953"/>
                    <a:pt x="561082" y="124376"/>
                    <a:pt x="546190" y="107821"/>
                  </a:cubicBezTo>
                  <a:cubicBezTo>
                    <a:pt x="538000" y="98850"/>
                    <a:pt x="526930" y="94215"/>
                    <a:pt x="515787" y="93955"/>
                  </a:cubicBezTo>
                  <a:close/>
                  <a:moveTo>
                    <a:pt x="515178" y="54984"/>
                  </a:moveTo>
                  <a:cubicBezTo>
                    <a:pt x="536138" y="55083"/>
                    <a:pt x="557110" y="63262"/>
                    <a:pt x="573094" y="79668"/>
                  </a:cubicBezTo>
                  <a:cubicBezTo>
                    <a:pt x="603870" y="111291"/>
                    <a:pt x="603969" y="161948"/>
                    <a:pt x="572300" y="193571"/>
                  </a:cubicBezTo>
                  <a:lnTo>
                    <a:pt x="330760" y="434760"/>
                  </a:lnTo>
                  <a:cubicBezTo>
                    <a:pt x="328179" y="437337"/>
                    <a:pt x="324704" y="439221"/>
                    <a:pt x="321031" y="440014"/>
                  </a:cubicBezTo>
                  <a:lnTo>
                    <a:pt x="209543" y="464202"/>
                  </a:lnTo>
                  <a:cubicBezTo>
                    <a:pt x="203090" y="465590"/>
                    <a:pt x="196340" y="463607"/>
                    <a:pt x="191674" y="458849"/>
                  </a:cubicBezTo>
                  <a:cubicBezTo>
                    <a:pt x="186908" y="454190"/>
                    <a:pt x="185022" y="447350"/>
                    <a:pt x="186412" y="441005"/>
                  </a:cubicBezTo>
                  <a:lnTo>
                    <a:pt x="210536" y="329680"/>
                  </a:lnTo>
                  <a:cubicBezTo>
                    <a:pt x="211330" y="325913"/>
                    <a:pt x="213217" y="322542"/>
                    <a:pt x="215798" y="319965"/>
                  </a:cubicBezTo>
                  <a:cubicBezTo>
                    <a:pt x="225825" y="310051"/>
                    <a:pt x="439369" y="96719"/>
                    <a:pt x="457338" y="78776"/>
                  </a:cubicBezTo>
                  <a:cubicBezTo>
                    <a:pt x="473271" y="62865"/>
                    <a:pt x="494219" y="54885"/>
                    <a:pt x="515178" y="54984"/>
                  </a:cubicBezTo>
                  <a:close/>
                  <a:moveTo>
                    <a:pt x="42688" y="0"/>
                  </a:moveTo>
                  <a:lnTo>
                    <a:pt x="398388" y="0"/>
                  </a:lnTo>
                  <a:cubicBezTo>
                    <a:pt x="421519" y="0"/>
                    <a:pt x="440381" y="18438"/>
                    <a:pt x="441076" y="41337"/>
                  </a:cubicBezTo>
                  <a:lnTo>
                    <a:pt x="402160" y="78907"/>
                  </a:lnTo>
                  <a:lnTo>
                    <a:pt x="402160" y="42625"/>
                  </a:lnTo>
                  <a:cubicBezTo>
                    <a:pt x="402160" y="40643"/>
                    <a:pt x="400473" y="38958"/>
                    <a:pt x="398388" y="38958"/>
                  </a:cubicBezTo>
                  <a:lnTo>
                    <a:pt x="42688" y="38958"/>
                  </a:lnTo>
                  <a:cubicBezTo>
                    <a:pt x="40702" y="38958"/>
                    <a:pt x="39015" y="40643"/>
                    <a:pt x="39015" y="42625"/>
                  </a:cubicBezTo>
                  <a:lnTo>
                    <a:pt x="39015" y="562656"/>
                  </a:lnTo>
                  <a:cubicBezTo>
                    <a:pt x="39015" y="564738"/>
                    <a:pt x="40702" y="566423"/>
                    <a:pt x="42688" y="566423"/>
                  </a:cubicBezTo>
                  <a:lnTo>
                    <a:pt x="398388" y="566423"/>
                  </a:lnTo>
                  <a:cubicBezTo>
                    <a:pt x="400473" y="566423"/>
                    <a:pt x="402160" y="564738"/>
                    <a:pt x="402160" y="562656"/>
                  </a:cubicBezTo>
                  <a:lnTo>
                    <a:pt x="402160" y="418622"/>
                  </a:lnTo>
                  <a:lnTo>
                    <a:pt x="441175" y="379664"/>
                  </a:lnTo>
                  <a:lnTo>
                    <a:pt x="441175" y="562656"/>
                  </a:lnTo>
                  <a:cubicBezTo>
                    <a:pt x="441175" y="586249"/>
                    <a:pt x="422015" y="605381"/>
                    <a:pt x="398388" y="605381"/>
                  </a:cubicBezTo>
                  <a:lnTo>
                    <a:pt x="42688" y="605381"/>
                  </a:lnTo>
                  <a:cubicBezTo>
                    <a:pt x="19160" y="605381"/>
                    <a:pt x="0" y="586249"/>
                    <a:pt x="0" y="562656"/>
                  </a:cubicBezTo>
                  <a:lnTo>
                    <a:pt x="0" y="42625"/>
                  </a:lnTo>
                  <a:cubicBezTo>
                    <a:pt x="0" y="19132"/>
                    <a:pt x="19160" y="0"/>
                    <a:pt x="426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4623040" y="3694251"/>
              <a:ext cx="2945920" cy="44159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标题文字添加</a:t>
              </a:r>
            </a:p>
          </p:txBody>
        </p:sp>
        <p:sp>
          <p:nvSpPr>
            <p:cNvPr id="19" name="矩形 18"/>
            <p:cNvSpPr/>
            <p:nvPr/>
          </p:nvSpPr>
          <p:spPr>
            <a:xfrm rot="2700000">
              <a:off x="8528631" y="2660188"/>
              <a:ext cx="2187497" cy="2187498"/>
            </a:xfrm>
            <a:prstGeom prst="rect">
              <a:avLst/>
            </a:pr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endParaRPr>
            </a:p>
          </p:txBody>
        </p:sp>
        <p:sp>
          <p:nvSpPr>
            <p:cNvPr id="26" name="椭圆 13"/>
            <p:cNvSpPr/>
            <p:nvPr/>
          </p:nvSpPr>
          <p:spPr>
            <a:xfrm>
              <a:off x="9282306" y="2864302"/>
              <a:ext cx="680146" cy="630305"/>
            </a:xfrm>
            <a:custGeom>
              <a:avLst/>
              <a:gdLst>
                <a:gd name="T0" fmla="*/ 5404 w 6827"/>
                <a:gd name="T1" fmla="*/ 0 h 6336"/>
                <a:gd name="T2" fmla="*/ 1422 w 6827"/>
                <a:gd name="T3" fmla="*/ 0 h 6336"/>
                <a:gd name="T4" fmla="*/ 0 w 6827"/>
                <a:gd name="T5" fmla="*/ 1422 h 6336"/>
                <a:gd name="T6" fmla="*/ 0 w 6827"/>
                <a:gd name="T7" fmla="*/ 3698 h 6336"/>
                <a:gd name="T8" fmla="*/ 1422 w 6827"/>
                <a:gd name="T9" fmla="*/ 5120 h 6336"/>
                <a:gd name="T10" fmla="*/ 2276 w 6827"/>
                <a:gd name="T11" fmla="*/ 5120 h 6336"/>
                <a:gd name="T12" fmla="*/ 2560 w 6827"/>
                <a:gd name="T13" fmla="*/ 4836 h 6336"/>
                <a:gd name="T14" fmla="*/ 2276 w 6827"/>
                <a:gd name="T15" fmla="*/ 4551 h 6336"/>
                <a:gd name="T16" fmla="*/ 1422 w 6827"/>
                <a:gd name="T17" fmla="*/ 4551 h 6336"/>
                <a:gd name="T18" fmla="*/ 569 w 6827"/>
                <a:gd name="T19" fmla="*/ 3698 h 6336"/>
                <a:gd name="T20" fmla="*/ 569 w 6827"/>
                <a:gd name="T21" fmla="*/ 1422 h 6336"/>
                <a:gd name="T22" fmla="*/ 1422 w 6827"/>
                <a:gd name="T23" fmla="*/ 569 h 6336"/>
                <a:gd name="T24" fmla="*/ 5404 w 6827"/>
                <a:gd name="T25" fmla="*/ 569 h 6336"/>
                <a:gd name="T26" fmla="*/ 6258 w 6827"/>
                <a:gd name="T27" fmla="*/ 1422 h 6336"/>
                <a:gd name="T28" fmla="*/ 6258 w 6827"/>
                <a:gd name="T29" fmla="*/ 3698 h 6336"/>
                <a:gd name="T30" fmla="*/ 5404 w 6827"/>
                <a:gd name="T31" fmla="*/ 4551 h 6336"/>
                <a:gd name="T32" fmla="*/ 5404 w 6827"/>
                <a:gd name="T33" fmla="*/ 3698 h 6336"/>
                <a:gd name="T34" fmla="*/ 4962 w 6827"/>
                <a:gd name="T35" fmla="*/ 3461 h 6336"/>
                <a:gd name="T36" fmla="*/ 3256 w 6827"/>
                <a:gd name="T37" fmla="*/ 4599 h 6336"/>
                <a:gd name="T38" fmla="*/ 3256 w 6827"/>
                <a:gd name="T39" fmla="*/ 5072 h 6336"/>
                <a:gd name="T40" fmla="*/ 4962 w 6827"/>
                <a:gd name="T41" fmla="*/ 6210 h 6336"/>
                <a:gd name="T42" fmla="*/ 5404 w 6827"/>
                <a:gd name="T43" fmla="*/ 5974 h 6336"/>
                <a:gd name="T44" fmla="*/ 5404 w 6827"/>
                <a:gd name="T45" fmla="*/ 5120 h 6336"/>
                <a:gd name="T46" fmla="*/ 6827 w 6827"/>
                <a:gd name="T47" fmla="*/ 3698 h 6336"/>
                <a:gd name="T48" fmla="*/ 6827 w 6827"/>
                <a:gd name="T49" fmla="*/ 1422 h 6336"/>
                <a:gd name="T50" fmla="*/ 5404 w 6827"/>
                <a:gd name="T51" fmla="*/ 0 h 6336"/>
                <a:gd name="T52" fmla="*/ 4836 w 6827"/>
                <a:gd name="T53" fmla="*/ 5442 h 6336"/>
                <a:gd name="T54" fmla="*/ 3926 w 6827"/>
                <a:gd name="T55" fmla="*/ 4836 h 6336"/>
                <a:gd name="T56" fmla="*/ 4836 w 6827"/>
                <a:gd name="T57" fmla="*/ 4229 h 6336"/>
                <a:gd name="T58" fmla="*/ 4836 w 6827"/>
                <a:gd name="T59" fmla="*/ 5442 h 6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25" h="6336">
                  <a:moveTo>
                    <a:pt x="5404" y="0"/>
                  </a:moveTo>
                  <a:lnTo>
                    <a:pt x="1422" y="0"/>
                  </a:lnTo>
                  <a:cubicBezTo>
                    <a:pt x="637" y="0"/>
                    <a:pt x="0" y="637"/>
                    <a:pt x="0" y="1422"/>
                  </a:cubicBezTo>
                  <a:lnTo>
                    <a:pt x="0" y="3698"/>
                  </a:lnTo>
                  <a:cubicBezTo>
                    <a:pt x="0" y="4483"/>
                    <a:pt x="637" y="5120"/>
                    <a:pt x="1422" y="5120"/>
                  </a:cubicBezTo>
                  <a:lnTo>
                    <a:pt x="2276" y="5120"/>
                  </a:lnTo>
                  <a:cubicBezTo>
                    <a:pt x="2433" y="5120"/>
                    <a:pt x="2560" y="4993"/>
                    <a:pt x="2560" y="4836"/>
                  </a:cubicBezTo>
                  <a:cubicBezTo>
                    <a:pt x="2560" y="4679"/>
                    <a:pt x="2433" y="4551"/>
                    <a:pt x="2276" y="4551"/>
                  </a:cubicBezTo>
                  <a:lnTo>
                    <a:pt x="1422" y="4551"/>
                  </a:lnTo>
                  <a:cubicBezTo>
                    <a:pt x="951" y="4551"/>
                    <a:pt x="569" y="4169"/>
                    <a:pt x="569" y="3698"/>
                  </a:cubicBezTo>
                  <a:lnTo>
                    <a:pt x="569" y="1422"/>
                  </a:lnTo>
                  <a:cubicBezTo>
                    <a:pt x="569" y="951"/>
                    <a:pt x="951" y="569"/>
                    <a:pt x="1422" y="569"/>
                  </a:cubicBezTo>
                  <a:lnTo>
                    <a:pt x="5404" y="569"/>
                  </a:lnTo>
                  <a:cubicBezTo>
                    <a:pt x="5876" y="569"/>
                    <a:pt x="6258" y="951"/>
                    <a:pt x="6258" y="1422"/>
                  </a:cubicBezTo>
                  <a:lnTo>
                    <a:pt x="6258" y="3698"/>
                  </a:lnTo>
                  <a:cubicBezTo>
                    <a:pt x="6258" y="4169"/>
                    <a:pt x="5876" y="4551"/>
                    <a:pt x="5404" y="4551"/>
                  </a:cubicBezTo>
                  <a:lnTo>
                    <a:pt x="5404" y="3698"/>
                  </a:lnTo>
                  <a:cubicBezTo>
                    <a:pt x="5404" y="3471"/>
                    <a:pt x="5151" y="3335"/>
                    <a:pt x="4962" y="3461"/>
                  </a:cubicBezTo>
                  <a:lnTo>
                    <a:pt x="3256" y="4599"/>
                  </a:lnTo>
                  <a:cubicBezTo>
                    <a:pt x="3087" y="4712"/>
                    <a:pt x="3087" y="4960"/>
                    <a:pt x="3256" y="5072"/>
                  </a:cubicBezTo>
                  <a:lnTo>
                    <a:pt x="4962" y="6210"/>
                  </a:lnTo>
                  <a:cubicBezTo>
                    <a:pt x="5151" y="6336"/>
                    <a:pt x="5404" y="6201"/>
                    <a:pt x="5404" y="5974"/>
                  </a:cubicBezTo>
                  <a:lnTo>
                    <a:pt x="5404" y="5120"/>
                  </a:lnTo>
                  <a:cubicBezTo>
                    <a:pt x="6190" y="5120"/>
                    <a:pt x="6827" y="4483"/>
                    <a:pt x="6827" y="3698"/>
                  </a:cubicBezTo>
                  <a:lnTo>
                    <a:pt x="6827" y="1422"/>
                  </a:lnTo>
                  <a:cubicBezTo>
                    <a:pt x="6827" y="637"/>
                    <a:pt x="6190" y="0"/>
                    <a:pt x="5404" y="0"/>
                  </a:cubicBezTo>
                  <a:close/>
                  <a:moveTo>
                    <a:pt x="4836" y="5442"/>
                  </a:moveTo>
                  <a:lnTo>
                    <a:pt x="3926" y="4836"/>
                  </a:lnTo>
                  <a:lnTo>
                    <a:pt x="4836" y="4229"/>
                  </a:lnTo>
                  <a:lnTo>
                    <a:pt x="4836" y="54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8149420" y="3694251"/>
              <a:ext cx="2945920" cy="44159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标题文字添加</a:t>
              </a:r>
            </a:p>
          </p:txBody>
        </p:sp>
      </p:grpSp>
      <p:sp>
        <p:nvSpPr>
          <p:cNvPr id="32" name="矩形 31"/>
          <p:cNvSpPr/>
          <p:nvPr/>
        </p:nvSpPr>
        <p:spPr>
          <a:xfrm rot="2700000">
            <a:off x="4034753" y="3783972"/>
            <a:ext cx="701934" cy="701934"/>
          </a:xfrm>
          <a:prstGeom prst="rect">
            <a:avLst/>
          </a:prstGeom>
          <a:gradFill flip="none" rotWithShape="1">
            <a:gsLst>
              <a:gs pos="0">
                <a:srgbClr val="EAECFB"/>
              </a:gs>
              <a:gs pos="100000">
                <a:srgbClr val="EAECFB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阿里巴巴普惠体 M" panose="00020600040101010101" pitchFamily="18" charset="-122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 rot="2700000">
            <a:off x="7425654" y="3783972"/>
            <a:ext cx="701934" cy="701934"/>
          </a:xfrm>
          <a:prstGeom prst="rect">
            <a:avLst/>
          </a:prstGeom>
          <a:gradFill flip="none" rotWithShape="1">
            <a:gsLst>
              <a:gs pos="0">
                <a:srgbClr val="EAECFB"/>
              </a:gs>
              <a:gs pos="100000">
                <a:srgbClr val="EAECFB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阿里巴巴普惠体 M" panose="00020600040101010101" pitchFamily="18" charset="-122"/>
              <a:sym typeface="+mn-lt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2463800" y="5156168"/>
            <a:ext cx="7264400" cy="1194588"/>
            <a:chOff x="968603" y="1841468"/>
            <a:chExt cx="7264400" cy="1194588"/>
          </a:xfrm>
        </p:grpSpPr>
        <p:sp>
          <p:nvSpPr>
            <p:cNvPr id="37" name="PA-矩形 4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3182908" y="1841468"/>
              <a:ext cx="283579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 dirty="0">
                  <a:solidFill>
                    <a:srgbClr val="2C5A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+mn-lt"/>
                </a:rPr>
                <a:t>输入标题</a:t>
              </a:r>
            </a:p>
          </p:txBody>
        </p:sp>
        <p:sp>
          <p:nvSpPr>
            <p:cNvPr id="38" name="PA-矩形 4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968603" y="2423196"/>
              <a:ext cx="7264400" cy="612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M" panose="00020600040101010101" pitchFamily="18" charset="-122"/>
                  <a:sym typeface="+mn-lt"/>
                </a:rPr>
                <a:t>请在这里替换文字文案，调整文字文本的行间距。点击这里，输入您的文本文字，更改文字的颜色或者大小属性</a:t>
              </a: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4387789" y="2316018"/>
              <a:ext cx="426028" cy="0"/>
            </a:xfrm>
            <a:prstGeom prst="line">
              <a:avLst/>
            </a:prstGeom>
            <a:ln w="127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42" name="PA-矩形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486402" y="3793836"/>
            <a:ext cx="121919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67</a:t>
            </a:r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%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M" panose="00020600040101010101" pitchFamily="18" charset="-122"/>
              <a:sym typeface="+mn-lt"/>
            </a:endParaRPr>
          </a:p>
        </p:txBody>
      </p:sp>
      <p:sp>
        <p:nvSpPr>
          <p:cNvPr id="43" name="PA-矩形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55802" y="3793836"/>
            <a:ext cx="121919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12</a:t>
            </a:r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%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M" panose="00020600040101010101" pitchFamily="18" charset="-122"/>
              <a:sym typeface="+mn-lt"/>
            </a:endParaRPr>
          </a:p>
        </p:txBody>
      </p:sp>
      <p:sp>
        <p:nvSpPr>
          <p:cNvPr id="44" name="PA-矩形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017002" y="3793836"/>
            <a:ext cx="121919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23</a:t>
            </a:r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%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M" panose="00020600040101010101" pitchFamily="18" charset="-122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375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  <p:cond evt="onBegin" delay="0">
                          <p:tn val="13"/>
                        </p:cond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dur="375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dur="50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dur="50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dur="50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dur="50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dur="50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4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dur="50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4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5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10" grpId="0"/>
      <p:bldP spid="32" grpId="0" animBg="1"/>
      <p:bldP spid="33" grpId="0" animBg="1"/>
      <p:bldP spid="42" grpId="0"/>
      <p:bldP spid="43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0823873" y="6311900"/>
            <a:ext cx="1368127" cy="546102"/>
            <a:chOff x="3556001" y="3432550"/>
            <a:chExt cx="8635999" cy="3425452"/>
          </a:xfrm>
        </p:grpSpPr>
        <p:sp>
          <p:nvSpPr>
            <p:cNvPr id="17" name="任意多边形: 形状 16"/>
            <p:cNvSpPr/>
            <p:nvPr/>
          </p:nvSpPr>
          <p:spPr>
            <a:xfrm>
              <a:off x="3556001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4684521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/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 flipH="1" flipV="1">
            <a:off x="-3" y="-1"/>
            <a:ext cx="1283589" cy="520701"/>
            <a:chOff x="943430" y="3432550"/>
            <a:chExt cx="8635999" cy="3425452"/>
          </a:xfrm>
        </p:grpSpPr>
        <p:sp>
          <p:nvSpPr>
            <p:cNvPr id="49" name="任意多边形: 形状 48"/>
            <p:cNvSpPr/>
            <p:nvPr/>
          </p:nvSpPr>
          <p:spPr>
            <a:xfrm>
              <a:off x="943430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2071950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 rot="5400000">
            <a:off x="-1339485" y="4543758"/>
            <a:ext cx="3593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gradFill>
                  <a:gsLst>
                    <a:gs pos="38000">
                      <a:srgbClr val="EAECFB"/>
                    </a:gs>
                    <a:gs pos="91000">
                      <a:srgbClr val="EAECFB">
                        <a:alpha val="0"/>
                      </a:srgbClr>
                    </a:gs>
                  </a:gsLst>
                  <a:lin ang="5400000" scaled="0"/>
                </a:gra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MARKETING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964937" y="459503"/>
            <a:ext cx="42621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400" i="1" spc="300">
                <a:gradFill>
                  <a:gsLst>
                    <a:gs pos="39000">
                      <a:srgbClr val="FCA44C"/>
                    </a:gs>
                    <a:gs pos="72000">
                      <a:srgbClr val="F78168"/>
                    </a:gs>
                  </a:gsLst>
                  <a:lin ang="2700000" scaled="0"/>
                </a:gradFill>
                <a:effectLst>
                  <a:outerShdw dist="38100" dir="2700000" algn="tl" rotWithShape="0">
                    <a:srgbClr val="5CB2FC">
                      <a:alpha val="49000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</a:defRPr>
            </a:lvl1pPr>
          </a:lstStyle>
          <a:p>
            <a:r>
              <a:rPr lang="zh-CN" altLang="en-US" dirty="0"/>
              <a:t>计划概要</a:t>
            </a:r>
          </a:p>
        </p:txBody>
      </p:sp>
      <p:sp>
        <p:nvSpPr>
          <p:cNvPr id="14" name="PA-矩形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949906" y="1981168"/>
            <a:ext cx="28357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rgbClr val="2C5A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01.</a:t>
            </a:r>
            <a:r>
              <a:rPr lang="zh-CN" altLang="en-US" sz="2400" b="1" dirty="0">
                <a:solidFill>
                  <a:srgbClr val="2C5A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输入标题</a:t>
            </a:r>
          </a:p>
        </p:txBody>
      </p:sp>
      <p:sp>
        <p:nvSpPr>
          <p:cNvPr id="15" name="PA-矩形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49906" y="2651796"/>
            <a:ext cx="5098594" cy="612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M" panose="00020600040101010101" pitchFamily="18" charset="-122"/>
                <a:sym typeface="+mn-lt"/>
              </a:rPr>
              <a:t>请在这里替换文字文案，调整文字文本的行间距。点击这里，输入您的文本文字，更改文字的颜色或者大小属性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1981777" y="2455718"/>
            <a:ext cx="426028" cy="0"/>
          </a:xfrm>
          <a:prstGeom prst="line">
            <a:avLst/>
          </a:prstGeom>
          <a:ln w="127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9" name="PA-矩形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949906" y="4178268"/>
            <a:ext cx="28357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rgbClr val="2C5A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02.</a:t>
            </a:r>
            <a:r>
              <a:rPr lang="zh-CN" altLang="en-US" sz="2400" b="1" dirty="0">
                <a:solidFill>
                  <a:srgbClr val="2C5A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输入标题</a:t>
            </a:r>
          </a:p>
        </p:txBody>
      </p:sp>
      <p:sp>
        <p:nvSpPr>
          <p:cNvPr id="30" name="PA-矩形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949906" y="4848896"/>
            <a:ext cx="5098594" cy="612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M" panose="00020600040101010101" pitchFamily="18" charset="-122"/>
                <a:sym typeface="+mn-lt"/>
              </a:rPr>
              <a:t>请在这里替换文字文案，调整文字文本的行间距。点击这里，输入您的文本文字，更改文字的颜色或者大小属性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1981777" y="4652818"/>
            <a:ext cx="426028" cy="0"/>
          </a:xfrm>
          <a:prstGeom prst="line">
            <a:avLst/>
          </a:prstGeom>
          <a:ln w="127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1549400" y="1981168"/>
            <a:ext cx="0" cy="12954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H="1">
            <a:off x="1549400" y="4203668"/>
            <a:ext cx="0" cy="12954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图片 4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2152" y="2438400"/>
            <a:ext cx="3457284" cy="28610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375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  <p:cond evt="onBegin" delay="0">
                          <p:tn val="13"/>
                        </p:cond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dur="375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dur="375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3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36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任意多边形: 形状 29"/>
          <p:cNvSpPr/>
          <p:nvPr/>
        </p:nvSpPr>
        <p:spPr>
          <a:xfrm rot="4823718">
            <a:off x="-1134898" y="231135"/>
            <a:ext cx="4422759" cy="4176186"/>
          </a:xfrm>
          <a:custGeom>
            <a:avLst/>
            <a:gdLst>
              <a:gd name="connsiteX0" fmla="*/ 0 w 4422759"/>
              <a:gd name="connsiteY0" fmla="*/ 1255929 h 4176186"/>
              <a:gd name="connsiteX1" fmla="*/ 201858 w 4422759"/>
              <a:gd name="connsiteY1" fmla="*/ 63065 h 4176186"/>
              <a:gd name="connsiteX2" fmla="*/ 494516 w 4422759"/>
              <a:gd name="connsiteY2" fmla="*/ 18400 h 4176186"/>
              <a:gd name="connsiteX3" fmla="*/ 858900 w 4422759"/>
              <a:gd name="connsiteY3" fmla="*/ 0 h 4176186"/>
              <a:gd name="connsiteX4" fmla="*/ 4422759 w 4422759"/>
              <a:gd name="connsiteY4" fmla="*/ 3563859 h 4176186"/>
              <a:gd name="connsiteX5" fmla="*/ 4381695 w 4422759"/>
              <a:gd name="connsiteY5" fmla="*/ 4106599 h 4176186"/>
              <a:gd name="connsiteX6" fmla="*/ 4369269 w 4422759"/>
              <a:gd name="connsiteY6" fmla="*/ 4176186 h 4176186"/>
              <a:gd name="connsiteX7" fmla="*/ 3284047 w 4422759"/>
              <a:gd name="connsiteY7" fmla="*/ 3992543 h 4176186"/>
              <a:gd name="connsiteX8" fmla="*/ 3311010 w 4422759"/>
              <a:gd name="connsiteY8" fmla="*/ 3815874 h 4176186"/>
              <a:gd name="connsiteX9" fmla="*/ 3323736 w 4422759"/>
              <a:gd name="connsiteY9" fmla="*/ 3563859 h 4176186"/>
              <a:gd name="connsiteX10" fmla="*/ 858900 w 4422759"/>
              <a:gd name="connsiteY10" fmla="*/ 1099023 h 4176186"/>
              <a:gd name="connsiteX11" fmla="*/ 125933 w 4422759"/>
              <a:gd name="connsiteY11" fmla="*/ 1209837 h 4176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422759" h="4176185">
                <a:moveTo>
                  <a:pt x="0" y="1255929"/>
                </a:moveTo>
                <a:lnTo>
                  <a:pt x="201858" y="63065"/>
                </a:lnTo>
                <a:lnTo>
                  <a:pt x="494516" y="18400"/>
                </a:lnTo>
                <a:cubicBezTo>
                  <a:pt x="614323" y="6233"/>
                  <a:pt x="735884" y="0"/>
                  <a:pt x="858900" y="0"/>
                </a:cubicBezTo>
                <a:cubicBezTo>
                  <a:pt x="2827165" y="0"/>
                  <a:pt x="4422759" y="1595594"/>
                  <a:pt x="4422759" y="3563859"/>
                </a:cubicBezTo>
                <a:cubicBezTo>
                  <a:pt x="4422759" y="3748384"/>
                  <a:pt x="4408735" y="3929633"/>
                  <a:pt x="4381695" y="4106599"/>
                </a:cubicBezTo>
                <a:lnTo>
                  <a:pt x="4369269" y="4176186"/>
                </a:lnTo>
                <a:lnTo>
                  <a:pt x="3284047" y="3992543"/>
                </a:lnTo>
                <a:lnTo>
                  <a:pt x="3311010" y="3815874"/>
                </a:lnTo>
                <a:cubicBezTo>
                  <a:pt x="3319425" y="3733013"/>
                  <a:pt x="3323736" y="3648939"/>
                  <a:pt x="3323736" y="3563859"/>
                </a:cubicBezTo>
                <a:cubicBezTo>
                  <a:pt x="3323736" y="2202568"/>
                  <a:pt x="2220191" y="1099023"/>
                  <a:pt x="858900" y="1099023"/>
                </a:cubicBezTo>
                <a:cubicBezTo>
                  <a:pt x="603658" y="1099023"/>
                  <a:pt x="357477" y="1137819"/>
                  <a:pt x="125933" y="1209837"/>
                </a:cubicBezTo>
                <a:close/>
              </a:path>
            </a:pathLst>
          </a:custGeom>
          <a:gradFill flip="none" rotWithShape="1">
            <a:gsLst>
              <a:gs pos="0">
                <a:srgbClr val="2C75CF">
                  <a:alpha val="10000"/>
                </a:srgbClr>
              </a:gs>
              <a:gs pos="70000">
                <a:srgbClr val="2C75CF">
                  <a:alpha val="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/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7" name="任意多边形: 形状 16"/>
          <p:cNvSpPr/>
          <p:nvPr/>
        </p:nvSpPr>
        <p:spPr>
          <a:xfrm flipH="1">
            <a:off x="0" y="4131997"/>
            <a:ext cx="10147296" cy="2726005"/>
          </a:xfrm>
          <a:custGeom>
            <a:avLst/>
            <a:gdLst>
              <a:gd name="connsiteX0" fmla="*/ 5426117 w 7795801"/>
              <a:gd name="connsiteY0" fmla="*/ 1692 h 3039643"/>
              <a:gd name="connsiteX1" fmla="*/ 7690799 w 7795801"/>
              <a:gd name="connsiteY1" fmla="*/ 274459 h 3039643"/>
              <a:gd name="connsiteX2" fmla="*/ 7795801 w 7795801"/>
              <a:gd name="connsiteY2" fmla="*/ 290595 h 3039643"/>
              <a:gd name="connsiteX3" fmla="*/ 7795801 w 7795801"/>
              <a:gd name="connsiteY3" fmla="*/ 3039643 h 3039643"/>
              <a:gd name="connsiteX4" fmla="*/ 929 w 7795801"/>
              <a:gd name="connsiteY4" fmla="*/ 3039643 h 3039643"/>
              <a:gd name="connsiteX5" fmla="*/ 0 w 7795801"/>
              <a:gd name="connsiteY5" fmla="*/ 2991636 h 3039643"/>
              <a:gd name="connsiteX6" fmla="*/ 538659 w 7795801"/>
              <a:gd name="connsiteY6" fmla="*/ 2437300 h 3039643"/>
              <a:gd name="connsiteX7" fmla="*/ 3310887 w 7795801"/>
              <a:gd name="connsiteY7" fmla="*/ 1943814 h 3039643"/>
              <a:gd name="connsiteX8" fmla="*/ 5009058 w 7795801"/>
              <a:gd name="connsiteY8" fmla="*/ 56957 h 3039643"/>
              <a:gd name="connsiteX9" fmla="*/ 5426117 w 7795801"/>
              <a:gd name="connsiteY9" fmla="*/ 1692 h 3039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95800" h="3039643">
                <a:moveTo>
                  <a:pt x="5426117" y="1692"/>
                </a:moveTo>
                <a:cubicBezTo>
                  <a:pt x="6052802" y="-18888"/>
                  <a:pt x="6931067" y="152769"/>
                  <a:pt x="7690799" y="274459"/>
                </a:cubicBezTo>
                <a:lnTo>
                  <a:pt x="7795801" y="290595"/>
                </a:lnTo>
                <a:lnTo>
                  <a:pt x="7795801" y="3039643"/>
                </a:lnTo>
                <a:lnTo>
                  <a:pt x="929" y="3039643"/>
                </a:lnTo>
                <a:lnTo>
                  <a:pt x="0" y="2991636"/>
                </a:lnTo>
                <a:cubicBezTo>
                  <a:pt x="1290" y="2795281"/>
                  <a:pt x="56058" y="2602401"/>
                  <a:pt x="538659" y="2437300"/>
                </a:cubicBezTo>
                <a:cubicBezTo>
                  <a:pt x="1090201" y="2248614"/>
                  <a:pt x="2565820" y="2340538"/>
                  <a:pt x="3310887" y="1943814"/>
                </a:cubicBezTo>
                <a:cubicBezTo>
                  <a:pt x="4055954" y="1547090"/>
                  <a:pt x="4053534" y="320633"/>
                  <a:pt x="5009058" y="56957"/>
                </a:cubicBezTo>
                <a:cubicBezTo>
                  <a:pt x="5128499" y="23998"/>
                  <a:pt x="5269446" y="6838"/>
                  <a:pt x="5426117" y="1692"/>
                </a:cubicBezTo>
                <a:close/>
              </a:path>
            </a:pathLst>
          </a:custGeom>
          <a:solidFill>
            <a:srgbClr val="EAECF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任意多边形: 形状 15"/>
          <p:cNvSpPr/>
          <p:nvPr/>
        </p:nvSpPr>
        <p:spPr>
          <a:xfrm flipH="1">
            <a:off x="-3" y="5318282"/>
            <a:ext cx="11303001" cy="1539720"/>
          </a:xfrm>
          <a:custGeom>
            <a:avLst/>
            <a:gdLst>
              <a:gd name="connsiteX0" fmla="*/ 5426117 w 7795801"/>
              <a:gd name="connsiteY0" fmla="*/ 1692 h 3039643"/>
              <a:gd name="connsiteX1" fmla="*/ 7690799 w 7795801"/>
              <a:gd name="connsiteY1" fmla="*/ 274459 h 3039643"/>
              <a:gd name="connsiteX2" fmla="*/ 7795801 w 7795801"/>
              <a:gd name="connsiteY2" fmla="*/ 290595 h 3039643"/>
              <a:gd name="connsiteX3" fmla="*/ 7795801 w 7795801"/>
              <a:gd name="connsiteY3" fmla="*/ 3039643 h 3039643"/>
              <a:gd name="connsiteX4" fmla="*/ 929 w 7795801"/>
              <a:gd name="connsiteY4" fmla="*/ 3039643 h 3039643"/>
              <a:gd name="connsiteX5" fmla="*/ 0 w 7795801"/>
              <a:gd name="connsiteY5" fmla="*/ 2991636 h 3039643"/>
              <a:gd name="connsiteX6" fmla="*/ 538659 w 7795801"/>
              <a:gd name="connsiteY6" fmla="*/ 2437300 h 3039643"/>
              <a:gd name="connsiteX7" fmla="*/ 3310887 w 7795801"/>
              <a:gd name="connsiteY7" fmla="*/ 1943814 h 3039643"/>
              <a:gd name="connsiteX8" fmla="*/ 5009058 w 7795801"/>
              <a:gd name="connsiteY8" fmla="*/ 56957 h 3039643"/>
              <a:gd name="connsiteX9" fmla="*/ 5426117 w 7795801"/>
              <a:gd name="connsiteY9" fmla="*/ 1692 h 3039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95800" h="3039643">
                <a:moveTo>
                  <a:pt x="5426117" y="1692"/>
                </a:moveTo>
                <a:cubicBezTo>
                  <a:pt x="6052802" y="-18888"/>
                  <a:pt x="6931067" y="152769"/>
                  <a:pt x="7690799" y="274459"/>
                </a:cubicBezTo>
                <a:lnTo>
                  <a:pt x="7795801" y="290595"/>
                </a:lnTo>
                <a:lnTo>
                  <a:pt x="7795801" y="3039643"/>
                </a:lnTo>
                <a:lnTo>
                  <a:pt x="929" y="3039643"/>
                </a:lnTo>
                <a:lnTo>
                  <a:pt x="0" y="2991636"/>
                </a:lnTo>
                <a:cubicBezTo>
                  <a:pt x="1290" y="2795281"/>
                  <a:pt x="56058" y="2602401"/>
                  <a:pt x="538659" y="2437300"/>
                </a:cubicBezTo>
                <a:cubicBezTo>
                  <a:pt x="1090201" y="2248614"/>
                  <a:pt x="2565820" y="2340538"/>
                  <a:pt x="3310887" y="1943814"/>
                </a:cubicBezTo>
                <a:cubicBezTo>
                  <a:pt x="4055954" y="1547090"/>
                  <a:pt x="4053534" y="320633"/>
                  <a:pt x="5009058" y="56957"/>
                </a:cubicBezTo>
                <a:cubicBezTo>
                  <a:pt x="5128499" y="23998"/>
                  <a:pt x="5269446" y="6838"/>
                  <a:pt x="5426117" y="1692"/>
                </a:cubicBezTo>
                <a:close/>
              </a:path>
            </a:pathLst>
          </a:custGeom>
          <a:gradFill flip="none" rotWithShape="1">
            <a:gsLst>
              <a:gs pos="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 flipH="1">
            <a:off x="418974" y="538843"/>
            <a:ext cx="103539" cy="2105297"/>
            <a:chOff x="11669486" y="653143"/>
            <a:chExt cx="130628" cy="2656114"/>
          </a:xfrm>
        </p:grpSpPr>
        <p:grpSp>
          <p:nvGrpSpPr>
            <p:cNvPr id="25" name="组合 24"/>
            <p:cNvGrpSpPr/>
            <p:nvPr/>
          </p:nvGrpSpPr>
          <p:grpSpPr>
            <a:xfrm>
              <a:off x="11669486" y="653143"/>
              <a:ext cx="130628" cy="1291772"/>
              <a:chOff x="11669486" y="653143"/>
              <a:chExt cx="130628" cy="1291772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11669486" y="653143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1669486" y="943429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11669486" y="1233715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1669486" y="1524001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11669486" y="1814287"/>
                <a:ext cx="130628" cy="130628"/>
              </a:xfrm>
              <a:prstGeom prst="ellipse">
                <a:avLst/>
              </a:prstGeom>
              <a:gradFill flip="none" rotWithShape="1">
                <a:gsLst>
                  <a:gs pos="0">
                    <a:srgbClr val="2C75CF"/>
                  </a:gs>
                  <a:gs pos="70000">
                    <a:srgbClr val="2C5AB0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7" name="直接连接符 26"/>
            <p:cNvCxnSpPr/>
            <p:nvPr/>
          </p:nvCxnSpPr>
          <p:spPr>
            <a:xfrm flipH="1">
              <a:off x="11734800" y="2148114"/>
              <a:ext cx="0" cy="116114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组合 50"/>
          <p:cNvGrpSpPr/>
          <p:nvPr/>
        </p:nvGrpSpPr>
        <p:grpSpPr>
          <a:xfrm flipV="1">
            <a:off x="9959867" y="0"/>
            <a:ext cx="2232133" cy="885371"/>
            <a:chOff x="943430" y="3432550"/>
            <a:chExt cx="8635999" cy="3425452"/>
          </a:xfrm>
        </p:grpSpPr>
        <p:sp>
          <p:nvSpPr>
            <p:cNvPr id="49" name="任意多边形: 形状 48"/>
            <p:cNvSpPr/>
            <p:nvPr/>
          </p:nvSpPr>
          <p:spPr>
            <a:xfrm>
              <a:off x="943430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2071950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2" name="圆: 空心 51"/>
          <p:cNvSpPr/>
          <p:nvPr/>
        </p:nvSpPr>
        <p:spPr>
          <a:xfrm flipH="1">
            <a:off x="5040766" y="1692729"/>
            <a:ext cx="517071" cy="517071"/>
          </a:xfrm>
          <a:prstGeom prst="donut">
            <a:avLst/>
          </a:prstGeom>
          <a:gradFill flip="none" rotWithShape="1">
            <a:gsLst>
              <a:gs pos="1600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任意多边形: 形状 70"/>
          <p:cNvSpPr/>
          <p:nvPr/>
        </p:nvSpPr>
        <p:spPr>
          <a:xfrm flipH="1">
            <a:off x="10883900" y="4437568"/>
            <a:ext cx="1308100" cy="2315748"/>
          </a:xfrm>
          <a:custGeom>
            <a:avLst/>
            <a:gdLst>
              <a:gd name="connsiteX0" fmla="*/ 175311 w 1526528"/>
              <a:gd name="connsiteY0" fmla="*/ 0 h 2702434"/>
              <a:gd name="connsiteX1" fmla="*/ 37157 w 1526528"/>
              <a:gd name="connsiteY1" fmla="*/ 6976 h 2702434"/>
              <a:gd name="connsiteX2" fmla="*/ 0 w 1526528"/>
              <a:gd name="connsiteY2" fmla="*/ 12647 h 2702434"/>
              <a:gd name="connsiteX3" fmla="*/ 0 w 1526528"/>
              <a:gd name="connsiteY3" fmla="*/ 612935 h 2702434"/>
              <a:gd name="connsiteX4" fmla="*/ 22029 w 1526528"/>
              <a:gd name="connsiteY4" fmla="*/ 606096 h 2702434"/>
              <a:gd name="connsiteX5" fmla="*/ 175311 w 1526528"/>
              <a:gd name="connsiteY5" fmla="*/ 590644 h 2702434"/>
              <a:gd name="connsiteX6" fmla="*/ 935884 w 1526528"/>
              <a:gd name="connsiteY6" fmla="*/ 1351217 h 2702434"/>
              <a:gd name="connsiteX7" fmla="*/ 175311 w 1526528"/>
              <a:gd name="connsiteY7" fmla="*/ 2111790 h 2702434"/>
              <a:gd name="connsiteX8" fmla="*/ 22029 w 1526528"/>
              <a:gd name="connsiteY8" fmla="*/ 2096338 h 2702434"/>
              <a:gd name="connsiteX9" fmla="*/ 0 w 1526528"/>
              <a:gd name="connsiteY9" fmla="*/ 2089500 h 2702434"/>
              <a:gd name="connsiteX10" fmla="*/ 0 w 1526528"/>
              <a:gd name="connsiteY10" fmla="*/ 2689787 h 2702434"/>
              <a:gd name="connsiteX11" fmla="*/ 37157 w 1526528"/>
              <a:gd name="connsiteY11" fmla="*/ 2695458 h 2702434"/>
              <a:gd name="connsiteX12" fmla="*/ 175311 w 1526528"/>
              <a:gd name="connsiteY12" fmla="*/ 2702434 h 2702434"/>
              <a:gd name="connsiteX13" fmla="*/ 1526528 w 1526528"/>
              <a:gd name="connsiteY13" fmla="*/ 1351217 h 2702434"/>
              <a:gd name="connsiteX14" fmla="*/ 175311 w 1526528"/>
              <a:gd name="connsiteY14" fmla="*/ 0 h 2702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26528" h="2702434">
                <a:moveTo>
                  <a:pt x="175311" y="0"/>
                </a:moveTo>
                <a:cubicBezTo>
                  <a:pt x="128670" y="0"/>
                  <a:pt x="82581" y="2363"/>
                  <a:pt x="37157" y="6976"/>
                </a:cubicBezTo>
                <a:lnTo>
                  <a:pt x="0" y="12647"/>
                </a:lnTo>
                <a:lnTo>
                  <a:pt x="0" y="612935"/>
                </a:lnTo>
                <a:lnTo>
                  <a:pt x="22029" y="606096"/>
                </a:lnTo>
                <a:cubicBezTo>
                  <a:pt x="71540" y="595965"/>
                  <a:pt x="122804" y="590644"/>
                  <a:pt x="175311" y="590644"/>
                </a:cubicBezTo>
                <a:cubicBezTo>
                  <a:pt x="595364" y="590644"/>
                  <a:pt x="935884" y="931164"/>
                  <a:pt x="935884" y="1351217"/>
                </a:cubicBezTo>
                <a:cubicBezTo>
                  <a:pt x="935884" y="1771270"/>
                  <a:pt x="595364" y="2111790"/>
                  <a:pt x="175311" y="2111790"/>
                </a:cubicBezTo>
                <a:cubicBezTo>
                  <a:pt x="122804" y="2111790"/>
                  <a:pt x="71540" y="2106470"/>
                  <a:pt x="22029" y="2096338"/>
                </a:cubicBezTo>
                <a:lnTo>
                  <a:pt x="0" y="2089500"/>
                </a:lnTo>
                <a:lnTo>
                  <a:pt x="0" y="2689787"/>
                </a:lnTo>
                <a:lnTo>
                  <a:pt x="37157" y="2695458"/>
                </a:lnTo>
                <a:cubicBezTo>
                  <a:pt x="82581" y="2700071"/>
                  <a:pt x="128670" y="2702434"/>
                  <a:pt x="175311" y="2702434"/>
                </a:cubicBezTo>
                <a:cubicBezTo>
                  <a:pt x="921568" y="2702434"/>
                  <a:pt x="1526528" y="2097474"/>
                  <a:pt x="1526528" y="1351217"/>
                </a:cubicBezTo>
                <a:cubicBezTo>
                  <a:pt x="1526528" y="604960"/>
                  <a:pt x="921568" y="0"/>
                  <a:pt x="175311" y="0"/>
                </a:cubicBezTo>
                <a:close/>
              </a:path>
            </a:pathLst>
          </a:custGeom>
          <a:gradFill flip="none" rotWithShape="1">
            <a:gsLst>
              <a:gs pos="0">
                <a:srgbClr val="2C75CF">
                  <a:alpha val="43000"/>
                </a:srgbClr>
              </a:gs>
              <a:gs pos="70000">
                <a:srgbClr val="2C75CF">
                  <a:alpha val="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 flipH="1">
            <a:off x="3200399" y="545513"/>
            <a:ext cx="579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MARKETING PLANNING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788846"/>
            <a:ext cx="5130800" cy="5069154"/>
          </a:xfrm>
          <a:custGeom>
            <a:avLst/>
            <a:gdLst>
              <a:gd name="connsiteX0" fmla="*/ 0 w 4916473"/>
              <a:gd name="connsiteY0" fmla="*/ 0 h 4857402"/>
              <a:gd name="connsiteX1" fmla="*/ 4916473 w 4916473"/>
              <a:gd name="connsiteY1" fmla="*/ 0 h 4857402"/>
              <a:gd name="connsiteX2" fmla="*/ 4916473 w 4916473"/>
              <a:gd name="connsiteY2" fmla="*/ 4857402 h 4857402"/>
              <a:gd name="connsiteX3" fmla="*/ 0 w 4916473"/>
              <a:gd name="connsiteY3" fmla="*/ 4857402 h 485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6473" h="4857402">
                <a:moveTo>
                  <a:pt x="0" y="0"/>
                </a:moveTo>
                <a:lnTo>
                  <a:pt x="4916473" y="0"/>
                </a:lnTo>
                <a:lnTo>
                  <a:pt x="4916473" y="4857402"/>
                </a:lnTo>
                <a:lnTo>
                  <a:pt x="0" y="4857402"/>
                </a:lnTo>
                <a:close/>
              </a:path>
            </a:pathLst>
          </a:custGeom>
        </p:spPr>
      </p:pic>
      <p:sp>
        <p:nvSpPr>
          <p:cNvPr id="33" name="文本框 32"/>
          <p:cNvSpPr txBox="1"/>
          <p:nvPr/>
        </p:nvSpPr>
        <p:spPr>
          <a:xfrm>
            <a:off x="6177274" y="3177303"/>
            <a:ext cx="42621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7200" i="1" spc="600">
                <a:gradFill>
                  <a:gsLst>
                    <a:gs pos="39000">
                      <a:srgbClr val="FCA44C"/>
                    </a:gs>
                    <a:gs pos="72000">
                      <a:srgbClr val="F78168"/>
                    </a:gs>
                  </a:gsLst>
                  <a:lin ang="2700000" scaled="0"/>
                </a:gradFill>
                <a:effectLst>
                  <a:outerShdw dist="38100" dir="2700000" algn="tl" rotWithShape="0">
                    <a:srgbClr val="5CB2FC">
                      <a:alpha val="49000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</a:defRPr>
            </a:lvl1pPr>
          </a:lstStyle>
          <a:p>
            <a:r>
              <a:rPr lang="zh-CN" altLang="en-US" dirty="0"/>
              <a:t>营销状况</a:t>
            </a:r>
          </a:p>
        </p:txBody>
      </p:sp>
      <p:sp>
        <p:nvSpPr>
          <p:cNvPr id="34" name="矩形: 圆角 33"/>
          <p:cNvSpPr/>
          <p:nvPr/>
        </p:nvSpPr>
        <p:spPr>
          <a:xfrm>
            <a:off x="7387992" y="2278299"/>
            <a:ext cx="1879600" cy="679987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600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altLang="zh-CN" sz="2400" dirty="0">
                <a:latin typeface="汉仪菱心体简" panose="02010609000101010101" pitchFamily="49" charset="-122"/>
                <a:ea typeface="汉仪菱心体简" panose="02010609000101010101" pitchFamily="49" charset="-122"/>
              </a:rPr>
              <a:t>PART-02</a:t>
            </a:r>
            <a:endParaRPr lang="zh-CN" altLang="en-US" sz="2400" dirty="0"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35" name="PA-文本框 88"/>
          <p:cNvSpPr txBox="1"/>
          <p:nvPr>
            <p:custDataLst>
              <p:tags r:id="rId1"/>
            </p:custDataLst>
          </p:nvPr>
        </p:nvSpPr>
        <p:spPr>
          <a:xfrm>
            <a:off x="6549095" y="4431549"/>
            <a:ext cx="3557394" cy="525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hangingPunct="0"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change the color or size of the text change the color or size of the text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10270218" y="2006599"/>
            <a:ext cx="914401" cy="159657"/>
            <a:chOff x="5167086" y="4136571"/>
            <a:chExt cx="914401" cy="159657"/>
          </a:xfrm>
          <a:solidFill>
            <a:schemeClr val="bg1">
              <a:lumMod val="85000"/>
            </a:schemeClr>
          </a:solidFill>
        </p:grpSpPr>
        <p:sp>
          <p:nvSpPr>
            <p:cNvPr id="57" name="箭头: V 形 56"/>
            <p:cNvSpPr/>
            <p:nvPr/>
          </p:nvSpPr>
          <p:spPr>
            <a:xfrm>
              <a:off x="5167086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箭头: V 形 57"/>
            <p:cNvSpPr/>
            <p:nvPr/>
          </p:nvSpPr>
          <p:spPr>
            <a:xfrm>
              <a:off x="5355772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箭头: V 形 58"/>
            <p:cNvSpPr/>
            <p:nvPr/>
          </p:nvSpPr>
          <p:spPr>
            <a:xfrm>
              <a:off x="5544458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箭头: V 形 59"/>
            <p:cNvSpPr/>
            <p:nvPr/>
          </p:nvSpPr>
          <p:spPr>
            <a:xfrm>
              <a:off x="5733144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箭头: V 形 62"/>
            <p:cNvSpPr/>
            <p:nvPr/>
          </p:nvSpPr>
          <p:spPr>
            <a:xfrm>
              <a:off x="5921830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698218" y="5321299"/>
            <a:ext cx="914401" cy="159657"/>
            <a:chOff x="5167086" y="4136571"/>
            <a:chExt cx="914401" cy="159657"/>
          </a:xfrm>
          <a:solidFill>
            <a:schemeClr val="bg1">
              <a:lumMod val="85000"/>
            </a:schemeClr>
          </a:solidFill>
        </p:grpSpPr>
        <p:sp>
          <p:nvSpPr>
            <p:cNvPr id="65" name="箭头: V 形 64"/>
            <p:cNvSpPr/>
            <p:nvPr/>
          </p:nvSpPr>
          <p:spPr>
            <a:xfrm>
              <a:off x="5167086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箭头: V 形 65"/>
            <p:cNvSpPr/>
            <p:nvPr/>
          </p:nvSpPr>
          <p:spPr>
            <a:xfrm>
              <a:off x="5355772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箭头: V 形 66"/>
            <p:cNvSpPr/>
            <p:nvPr/>
          </p:nvSpPr>
          <p:spPr>
            <a:xfrm>
              <a:off x="5544458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箭头: V 形 67"/>
            <p:cNvSpPr/>
            <p:nvPr/>
          </p:nvSpPr>
          <p:spPr>
            <a:xfrm>
              <a:off x="5733144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箭头: V 形 68"/>
            <p:cNvSpPr/>
            <p:nvPr/>
          </p:nvSpPr>
          <p:spPr>
            <a:xfrm>
              <a:off x="5921830" y="4136571"/>
              <a:ext cx="159657" cy="15965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dur="50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dur="50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2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+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3" grpId="0"/>
      <p:bldP spid="34" grpId="0" animBg="1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0823873" y="6311900"/>
            <a:ext cx="1368127" cy="546102"/>
            <a:chOff x="3556001" y="3432550"/>
            <a:chExt cx="8635999" cy="3425452"/>
          </a:xfrm>
        </p:grpSpPr>
        <p:sp>
          <p:nvSpPr>
            <p:cNvPr id="17" name="任意多边形: 形状 16"/>
            <p:cNvSpPr/>
            <p:nvPr/>
          </p:nvSpPr>
          <p:spPr>
            <a:xfrm>
              <a:off x="3556001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4684521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/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 flipH="1" flipV="1">
            <a:off x="-3" y="-1"/>
            <a:ext cx="1283589" cy="520701"/>
            <a:chOff x="943430" y="3432550"/>
            <a:chExt cx="8635999" cy="3425452"/>
          </a:xfrm>
        </p:grpSpPr>
        <p:sp>
          <p:nvSpPr>
            <p:cNvPr id="49" name="任意多边形: 形状 48"/>
            <p:cNvSpPr/>
            <p:nvPr/>
          </p:nvSpPr>
          <p:spPr>
            <a:xfrm>
              <a:off x="943430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2071950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 rot="5400000">
            <a:off x="-1339485" y="4543758"/>
            <a:ext cx="3593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gradFill>
                  <a:gsLst>
                    <a:gs pos="38000">
                      <a:srgbClr val="EAECFB"/>
                    </a:gs>
                    <a:gs pos="91000">
                      <a:srgbClr val="EAECFB">
                        <a:alpha val="0"/>
                      </a:srgbClr>
                    </a:gs>
                  </a:gsLst>
                  <a:lin ang="5400000" scaled="0"/>
                </a:gra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MARKETING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964937" y="459503"/>
            <a:ext cx="42621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400" i="1" spc="300">
                <a:gradFill>
                  <a:gsLst>
                    <a:gs pos="39000">
                      <a:srgbClr val="FCA44C"/>
                    </a:gs>
                    <a:gs pos="72000">
                      <a:srgbClr val="F78168"/>
                    </a:gs>
                  </a:gsLst>
                  <a:lin ang="2700000" scaled="0"/>
                </a:gradFill>
                <a:effectLst>
                  <a:outerShdw dist="38100" dir="2700000" algn="tl" rotWithShape="0">
                    <a:srgbClr val="5CB2FC">
                      <a:alpha val="49000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</a:defRPr>
            </a:lvl1pPr>
          </a:lstStyle>
          <a:p>
            <a:r>
              <a:rPr lang="zh-CN" altLang="en-US" dirty="0"/>
              <a:t>营销状况</a:t>
            </a:r>
          </a:p>
        </p:txBody>
      </p:sp>
      <p:sp>
        <p:nvSpPr>
          <p:cNvPr id="9" name="矩形: 圆顶角 4"/>
          <p:cNvSpPr/>
          <p:nvPr/>
        </p:nvSpPr>
        <p:spPr>
          <a:xfrm flipV="1">
            <a:off x="1128990" y="1362681"/>
            <a:ext cx="5590233" cy="4821756"/>
          </a:xfrm>
          <a:prstGeom prst="round2SameRect">
            <a:avLst>
              <a:gd name="adj1" fmla="val 2181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241300" sx="101000" sy="101000" algn="ctr" rotWithShape="0">
              <a:srgbClr val="086DC7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aphicFrame>
        <p:nvGraphicFramePr>
          <p:cNvPr id="12" name="图表 11"/>
          <p:cNvGraphicFramePr/>
          <p:nvPr/>
        </p:nvGraphicFramePr>
        <p:xfrm>
          <a:off x="1586425" y="2480628"/>
          <a:ext cx="4731657" cy="3511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3" name="文本框 12"/>
          <p:cNvSpPr txBox="1"/>
          <p:nvPr/>
        </p:nvSpPr>
        <p:spPr>
          <a:xfrm>
            <a:off x="1586425" y="1693320"/>
            <a:ext cx="4731657" cy="406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请在这里输入你的内容</a:t>
            </a:r>
            <a:endParaRPr lang="zh-CN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M" panose="00020600040101010101" pitchFamily="18" charset="-122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586425" y="2100676"/>
            <a:ext cx="1651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单位：万亿元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矩形: 圆角 14"/>
          <p:cNvSpPr/>
          <p:nvPr/>
        </p:nvSpPr>
        <p:spPr>
          <a:xfrm>
            <a:off x="7150100" y="1798709"/>
            <a:ext cx="4279900" cy="1231900"/>
          </a:xfrm>
          <a:prstGeom prst="roundRect">
            <a:avLst/>
          </a:prstGeom>
          <a:gradFill flip="none" rotWithShape="1">
            <a:gsLst>
              <a:gs pos="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: 圆角 17"/>
          <p:cNvSpPr/>
          <p:nvPr/>
        </p:nvSpPr>
        <p:spPr>
          <a:xfrm>
            <a:off x="7150100" y="3157609"/>
            <a:ext cx="4279900" cy="1231900"/>
          </a:xfrm>
          <a:prstGeom prst="roundRect">
            <a:avLst/>
          </a:prstGeom>
          <a:gradFill flip="none" rotWithShape="1">
            <a:gsLst>
              <a:gs pos="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: 圆角 18"/>
          <p:cNvSpPr/>
          <p:nvPr/>
        </p:nvSpPr>
        <p:spPr>
          <a:xfrm>
            <a:off x="7150100" y="4516509"/>
            <a:ext cx="4279900" cy="1231900"/>
          </a:xfrm>
          <a:prstGeom prst="roundRect">
            <a:avLst/>
          </a:prstGeom>
          <a:gradFill flip="none" rotWithShape="1">
            <a:gsLst>
              <a:gs pos="0">
                <a:srgbClr val="2C75CF"/>
              </a:gs>
              <a:gs pos="70000">
                <a:srgbClr val="2C5AB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PA-矩形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385506" y="2011331"/>
            <a:ext cx="28357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01.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输入标题</a:t>
            </a:r>
          </a:p>
        </p:txBody>
      </p:sp>
      <p:sp>
        <p:nvSpPr>
          <p:cNvPr id="33" name="PA-矩形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385506" y="2538741"/>
            <a:ext cx="3839707" cy="289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M" panose="00020600040101010101" pitchFamily="18" charset="-122"/>
                <a:sym typeface="+mn-lt"/>
              </a:rPr>
              <a:t>请在这里替换文字文案，调整文字文本的行间距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7417377" y="2485881"/>
            <a:ext cx="426028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7" name="PA-矩形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385506" y="3316256"/>
            <a:ext cx="28357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02.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输入标题</a:t>
            </a:r>
          </a:p>
        </p:txBody>
      </p:sp>
      <p:sp>
        <p:nvSpPr>
          <p:cNvPr id="38" name="PA-矩形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385506" y="3843666"/>
            <a:ext cx="3839707" cy="289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M" panose="00020600040101010101" pitchFamily="18" charset="-122"/>
                <a:sym typeface="+mn-lt"/>
              </a:rPr>
              <a:t>请在这里替换文字文案，调整文字文本的行间距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7417377" y="3790806"/>
            <a:ext cx="426028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2" name="PA-矩形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385506" y="4706906"/>
            <a:ext cx="28357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03.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输入标题</a:t>
            </a:r>
          </a:p>
        </p:txBody>
      </p:sp>
      <p:sp>
        <p:nvSpPr>
          <p:cNvPr id="43" name="PA-矩形 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385506" y="5234316"/>
            <a:ext cx="3839707" cy="289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M" panose="00020600040101010101" pitchFamily="18" charset="-122"/>
                <a:sym typeface="+mn-lt"/>
              </a:rPr>
              <a:t>请在这里替换文字文案，调整文字文本的行间距</a:t>
            </a:r>
          </a:p>
        </p:txBody>
      </p:sp>
      <p:cxnSp>
        <p:nvCxnSpPr>
          <p:cNvPr id="41" name="直接连接符 40"/>
          <p:cNvCxnSpPr/>
          <p:nvPr/>
        </p:nvCxnSpPr>
        <p:spPr>
          <a:xfrm>
            <a:off x="7417377" y="5181456"/>
            <a:ext cx="426028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375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  <p:cond evt="onBegin" delay="0">
                          <p:tn val="13"/>
                        </p:cond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dur="375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dur="5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25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0" presetClass="entr" presetSubtype="0" dur="5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3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10" presetClass="entr" presetSubtype="0" dur="5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35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0" presetClass="entr" presetSubtype="0" dur="5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4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10" presetClass="entr" presetSubtype="0" dur="5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45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10" presetClass="entr" presetSubtype="0" dur="5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50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10" presetClass="entr" presetSubtype="0" dur="5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55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10" grpId="0"/>
      <p:bldP spid="9" grpId="0" animBg="1"/>
      <p:bldGraphic spid="12" grpId="0">
        <p:bldAsOne/>
      </p:bldGraphic>
      <p:bldP spid="13" grpId="0"/>
      <p:bldP spid="14" grpId="0"/>
      <p:bldP spid="15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0823873" y="6311900"/>
            <a:ext cx="1368127" cy="546102"/>
            <a:chOff x="3556001" y="3432550"/>
            <a:chExt cx="8635999" cy="3425452"/>
          </a:xfrm>
        </p:grpSpPr>
        <p:sp>
          <p:nvSpPr>
            <p:cNvPr id="17" name="任意多边形: 形状 16"/>
            <p:cNvSpPr/>
            <p:nvPr/>
          </p:nvSpPr>
          <p:spPr>
            <a:xfrm>
              <a:off x="3556001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4684521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-698500" y="-582990"/>
            <a:ext cx="13589000" cy="8023980"/>
            <a:chOff x="-863600" y="-584200"/>
            <a:chExt cx="13335000" cy="7874000"/>
          </a:xfrm>
          <a:solidFill>
            <a:srgbClr val="E6E6E6"/>
          </a:solidFill>
        </p:grpSpPr>
        <p:grpSp>
          <p:nvGrpSpPr>
            <p:cNvPr id="4" name="组合 3"/>
            <p:cNvGrpSpPr/>
            <p:nvPr/>
          </p:nvGrpSpPr>
          <p:grpSpPr>
            <a:xfrm>
              <a:off x="-8636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2" name="椭圆 1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2306300" y="-584200"/>
              <a:ext cx="165100" cy="7874000"/>
              <a:chOff x="-863600" y="-584200"/>
              <a:chExt cx="165100" cy="7874000"/>
            </a:xfrm>
            <a:grpFill/>
          </p:grpSpPr>
          <p:sp>
            <p:nvSpPr>
              <p:cNvPr id="6" name="椭圆 5"/>
              <p:cNvSpPr/>
              <p:nvPr/>
            </p:nvSpPr>
            <p:spPr>
              <a:xfrm>
                <a:off x="-863600" y="-5842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-863600" y="7124700"/>
                <a:ext cx="165100" cy="16510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 flipH="1" flipV="1">
            <a:off x="-3" y="-1"/>
            <a:ext cx="1283589" cy="520701"/>
            <a:chOff x="943430" y="3432550"/>
            <a:chExt cx="8635999" cy="3425452"/>
          </a:xfrm>
        </p:grpSpPr>
        <p:sp>
          <p:nvSpPr>
            <p:cNvPr id="49" name="任意多边形: 形状 48"/>
            <p:cNvSpPr/>
            <p:nvPr/>
          </p:nvSpPr>
          <p:spPr>
            <a:xfrm>
              <a:off x="943430" y="3497944"/>
              <a:ext cx="8418286" cy="3360058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solidFill>
              <a:srgbClr val="EAECF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2071950" y="3432550"/>
              <a:ext cx="7507479" cy="3425452"/>
            </a:xfrm>
            <a:custGeom>
              <a:avLst/>
              <a:gdLst>
                <a:gd name="connsiteX0" fmla="*/ 5426117 w 7795801"/>
                <a:gd name="connsiteY0" fmla="*/ 1692 h 3039643"/>
                <a:gd name="connsiteX1" fmla="*/ 7690799 w 7795801"/>
                <a:gd name="connsiteY1" fmla="*/ 274459 h 3039643"/>
                <a:gd name="connsiteX2" fmla="*/ 7795801 w 7795801"/>
                <a:gd name="connsiteY2" fmla="*/ 290595 h 3039643"/>
                <a:gd name="connsiteX3" fmla="*/ 7795801 w 7795801"/>
                <a:gd name="connsiteY3" fmla="*/ 3039643 h 3039643"/>
                <a:gd name="connsiteX4" fmla="*/ 929 w 7795801"/>
                <a:gd name="connsiteY4" fmla="*/ 3039643 h 3039643"/>
                <a:gd name="connsiteX5" fmla="*/ 0 w 7795801"/>
                <a:gd name="connsiteY5" fmla="*/ 2991636 h 3039643"/>
                <a:gd name="connsiteX6" fmla="*/ 538659 w 7795801"/>
                <a:gd name="connsiteY6" fmla="*/ 2437300 h 3039643"/>
                <a:gd name="connsiteX7" fmla="*/ 3310887 w 7795801"/>
                <a:gd name="connsiteY7" fmla="*/ 1943814 h 3039643"/>
                <a:gd name="connsiteX8" fmla="*/ 5009058 w 7795801"/>
                <a:gd name="connsiteY8" fmla="*/ 56957 h 3039643"/>
                <a:gd name="connsiteX9" fmla="*/ 5426117 w 7795801"/>
                <a:gd name="connsiteY9" fmla="*/ 1692 h 303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5800" h="3039643">
                  <a:moveTo>
                    <a:pt x="5426117" y="1692"/>
                  </a:moveTo>
                  <a:cubicBezTo>
                    <a:pt x="6052802" y="-18888"/>
                    <a:pt x="6931067" y="152769"/>
                    <a:pt x="7690799" y="274459"/>
                  </a:cubicBezTo>
                  <a:lnTo>
                    <a:pt x="7795801" y="290595"/>
                  </a:lnTo>
                  <a:lnTo>
                    <a:pt x="7795801" y="3039643"/>
                  </a:lnTo>
                  <a:lnTo>
                    <a:pt x="929" y="3039643"/>
                  </a:lnTo>
                  <a:lnTo>
                    <a:pt x="0" y="2991636"/>
                  </a:lnTo>
                  <a:cubicBezTo>
                    <a:pt x="1290" y="2795281"/>
                    <a:pt x="56058" y="2602401"/>
                    <a:pt x="538659" y="2437300"/>
                  </a:cubicBezTo>
                  <a:cubicBezTo>
                    <a:pt x="1090201" y="2248614"/>
                    <a:pt x="2565820" y="2340538"/>
                    <a:pt x="3310887" y="1943814"/>
                  </a:cubicBezTo>
                  <a:cubicBezTo>
                    <a:pt x="4055954" y="1547090"/>
                    <a:pt x="4053534" y="320633"/>
                    <a:pt x="5009058" y="56957"/>
                  </a:cubicBezTo>
                  <a:cubicBezTo>
                    <a:pt x="5128499" y="23998"/>
                    <a:pt x="5269446" y="6838"/>
                    <a:pt x="5426117" y="16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 rot="5400000">
            <a:off x="-1339485" y="4543758"/>
            <a:ext cx="3593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gradFill>
                  <a:gsLst>
                    <a:gs pos="38000">
                      <a:srgbClr val="EAECFB"/>
                    </a:gs>
                    <a:gs pos="91000">
                      <a:srgbClr val="EAECFB">
                        <a:alpha val="0"/>
                      </a:srgbClr>
                    </a:gs>
                  </a:gsLst>
                  <a:lin ang="5400000" scaled="0"/>
                </a:gra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MARKETING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964937" y="459503"/>
            <a:ext cx="42621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400" i="1" spc="300">
                <a:gradFill>
                  <a:gsLst>
                    <a:gs pos="39000">
                      <a:srgbClr val="FCA44C"/>
                    </a:gs>
                    <a:gs pos="72000">
                      <a:srgbClr val="F78168"/>
                    </a:gs>
                  </a:gsLst>
                  <a:lin ang="2700000" scaled="0"/>
                </a:gradFill>
                <a:effectLst>
                  <a:outerShdw dist="38100" dir="2700000" algn="tl" rotWithShape="0">
                    <a:srgbClr val="5CB2FC">
                      <a:alpha val="49000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</a:defRPr>
            </a:lvl1pPr>
          </a:lstStyle>
          <a:p>
            <a:r>
              <a:rPr lang="zh-CN" altLang="en-US" dirty="0"/>
              <a:t>营销状况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1351143" y="1547126"/>
            <a:ext cx="9489714" cy="4413578"/>
            <a:chOff x="1312888" y="1585226"/>
            <a:chExt cx="9489714" cy="4413578"/>
          </a:xfrm>
        </p:grpSpPr>
        <p:sp>
          <p:nvSpPr>
            <p:cNvPr id="9" name="右箭头 10"/>
            <p:cNvSpPr/>
            <p:nvPr/>
          </p:nvSpPr>
          <p:spPr>
            <a:xfrm>
              <a:off x="1312888" y="1585226"/>
              <a:ext cx="4594901" cy="1775012"/>
            </a:xfrm>
            <a:prstGeom prst="rightArrow">
              <a:avLst>
                <a:gd name="adj1" fmla="val 81481"/>
                <a:gd name="adj2" fmla="val 50000"/>
              </a:avLst>
            </a:prstGeom>
            <a:solidFill>
              <a:srgbClr val="F1F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左箭头 11"/>
            <p:cNvSpPr/>
            <p:nvPr/>
          </p:nvSpPr>
          <p:spPr>
            <a:xfrm>
              <a:off x="6209002" y="2904615"/>
              <a:ext cx="4593600" cy="1774800"/>
            </a:xfrm>
            <a:prstGeom prst="leftArrow">
              <a:avLst>
                <a:gd name="adj1" fmla="val 81485"/>
                <a:gd name="adj2" fmla="val 50000"/>
              </a:avLst>
            </a:prstGeom>
            <a:solidFill>
              <a:srgbClr val="F1F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右箭头 12"/>
            <p:cNvSpPr/>
            <p:nvPr/>
          </p:nvSpPr>
          <p:spPr>
            <a:xfrm>
              <a:off x="1312888" y="4223792"/>
              <a:ext cx="4594901" cy="1775012"/>
            </a:xfrm>
            <a:prstGeom prst="rightArrow">
              <a:avLst>
                <a:gd name="adj1" fmla="val 81481"/>
                <a:gd name="adj2" fmla="val 50000"/>
              </a:avLst>
            </a:prstGeom>
            <a:solidFill>
              <a:srgbClr val="F1F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547095" y="1897436"/>
              <a:ext cx="1150592" cy="1150592"/>
            </a:xfrm>
            <a:prstGeom prst="ellipse">
              <a:avLst/>
            </a:pr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5547095" y="3216719"/>
              <a:ext cx="1150592" cy="1150592"/>
            </a:xfrm>
            <a:prstGeom prst="ellipse">
              <a:avLst/>
            </a:pr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5547095" y="4536002"/>
              <a:ext cx="1150592" cy="1150592"/>
            </a:xfrm>
            <a:prstGeom prst="ellipse">
              <a:avLst/>
            </a:prstGeom>
            <a:gradFill flip="none" rotWithShape="1">
              <a:gsLst>
                <a:gs pos="0">
                  <a:srgbClr val="2C75CF"/>
                </a:gs>
                <a:gs pos="70000">
                  <a:srgbClr val="2C5AB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endParaRPr>
            </a:p>
          </p:txBody>
        </p:sp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5938596" y="4866975"/>
              <a:ext cx="367591" cy="488646"/>
            </a:xfrm>
            <a:custGeom>
              <a:avLst/>
              <a:gdLst>
                <a:gd name="T0" fmla="*/ 192 w 209"/>
                <a:gd name="T1" fmla="*/ 18 h 280"/>
                <a:gd name="T2" fmla="*/ 209 w 209"/>
                <a:gd name="T3" fmla="*/ 18 h 280"/>
                <a:gd name="T4" fmla="*/ 209 w 209"/>
                <a:gd name="T5" fmla="*/ 0 h 280"/>
                <a:gd name="T6" fmla="*/ 0 w 209"/>
                <a:gd name="T7" fmla="*/ 0 h 280"/>
                <a:gd name="T8" fmla="*/ 0 w 209"/>
                <a:gd name="T9" fmla="*/ 18 h 280"/>
                <a:gd name="T10" fmla="*/ 17 w 209"/>
                <a:gd name="T11" fmla="*/ 18 h 280"/>
                <a:gd name="T12" fmla="*/ 17 w 209"/>
                <a:gd name="T13" fmla="*/ 35 h 280"/>
                <a:gd name="T14" fmla="*/ 25 w 209"/>
                <a:gd name="T15" fmla="*/ 35 h 280"/>
                <a:gd name="T16" fmla="*/ 53 w 209"/>
                <a:gd name="T17" fmla="*/ 131 h 280"/>
                <a:gd name="T18" fmla="*/ 67 w 209"/>
                <a:gd name="T19" fmla="*/ 140 h 280"/>
                <a:gd name="T20" fmla="*/ 53 w 209"/>
                <a:gd name="T21" fmla="*/ 149 h 280"/>
                <a:gd name="T22" fmla="*/ 25 w 209"/>
                <a:gd name="T23" fmla="*/ 245 h 280"/>
                <a:gd name="T24" fmla="*/ 17 w 209"/>
                <a:gd name="T25" fmla="*/ 245 h 280"/>
                <a:gd name="T26" fmla="*/ 17 w 209"/>
                <a:gd name="T27" fmla="*/ 263 h 280"/>
                <a:gd name="T28" fmla="*/ 0 w 209"/>
                <a:gd name="T29" fmla="*/ 263 h 280"/>
                <a:gd name="T30" fmla="*/ 0 w 209"/>
                <a:gd name="T31" fmla="*/ 280 h 280"/>
                <a:gd name="T32" fmla="*/ 209 w 209"/>
                <a:gd name="T33" fmla="*/ 280 h 280"/>
                <a:gd name="T34" fmla="*/ 209 w 209"/>
                <a:gd name="T35" fmla="*/ 263 h 280"/>
                <a:gd name="T36" fmla="*/ 192 w 209"/>
                <a:gd name="T37" fmla="*/ 263 h 280"/>
                <a:gd name="T38" fmla="*/ 192 w 209"/>
                <a:gd name="T39" fmla="*/ 245 h 280"/>
                <a:gd name="T40" fmla="*/ 184 w 209"/>
                <a:gd name="T41" fmla="*/ 245 h 280"/>
                <a:gd name="T42" fmla="*/ 156 w 209"/>
                <a:gd name="T43" fmla="*/ 149 h 280"/>
                <a:gd name="T44" fmla="*/ 141 w 209"/>
                <a:gd name="T45" fmla="*/ 140 h 280"/>
                <a:gd name="T46" fmla="*/ 156 w 209"/>
                <a:gd name="T47" fmla="*/ 131 h 280"/>
                <a:gd name="T48" fmla="*/ 184 w 209"/>
                <a:gd name="T49" fmla="*/ 35 h 280"/>
                <a:gd name="T50" fmla="*/ 192 w 209"/>
                <a:gd name="T51" fmla="*/ 35 h 280"/>
                <a:gd name="T52" fmla="*/ 192 w 209"/>
                <a:gd name="T53" fmla="*/ 18 h 280"/>
                <a:gd name="T54" fmla="*/ 145 w 209"/>
                <a:gd name="T55" fmla="*/ 117 h 280"/>
                <a:gd name="T56" fmla="*/ 122 w 209"/>
                <a:gd name="T57" fmla="*/ 129 h 280"/>
                <a:gd name="T58" fmla="*/ 122 w 209"/>
                <a:gd name="T59" fmla="*/ 151 h 280"/>
                <a:gd name="T60" fmla="*/ 145 w 209"/>
                <a:gd name="T61" fmla="*/ 163 h 280"/>
                <a:gd name="T62" fmla="*/ 166 w 209"/>
                <a:gd name="T63" fmla="*/ 242 h 280"/>
                <a:gd name="T64" fmla="*/ 165 w 209"/>
                <a:gd name="T65" fmla="*/ 245 h 280"/>
                <a:gd name="T66" fmla="*/ 147 w 209"/>
                <a:gd name="T67" fmla="*/ 245 h 280"/>
                <a:gd name="T68" fmla="*/ 134 w 209"/>
                <a:gd name="T69" fmla="*/ 204 h 280"/>
                <a:gd name="T70" fmla="*/ 113 w 209"/>
                <a:gd name="T71" fmla="*/ 194 h 280"/>
                <a:gd name="T72" fmla="*/ 113 w 209"/>
                <a:gd name="T73" fmla="*/ 122 h 280"/>
                <a:gd name="T74" fmla="*/ 142 w 209"/>
                <a:gd name="T75" fmla="*/ 109 h 280"/>
                <a:gd name="T76" fmla="*/ 158 w 209"/>
                <a:gd name="T77" fmla="*/ 88 h 280"/>
                <a:gd name="T78" fmla="*/ 51 w 209"/>
                <a:gd name="T79" fmla="*/ 88 h 280"/>
                <a:gd name="T80" fmla="*/ 67 w 209"/>
                <a:gd name="T81" fmla="*/ 109 h 280"/>
                <a:gd name="T82" fmla="*/ 96 w 209"/>
                <a:gd name="T83" fmla="*/ 122 h 280"/>
                <a:gd name="T84" fmla="*/ 96 w 209"/>
                <a:gd name="T85" fmla="*/ 194 h 280"/>
                <a:gd name="T86" fmla="*/ 75 w 209"/>
                <a:gd name="T87" fmla="*/ 204 h 280"/>
                <a:gd name="T88" fmla="*/ 62 w 209"/>
                <a:gd name="T89" fmla="*/ 245 h 280"/>
                <a:gd name="T90" fmla="*/ 44 w 209"/>
                <a:gd name="T91" fmla="*/ 245 h 280"/>
                <a:gd name="T92" fmla="*/ 43 w 209"/>
                <a:gd name="T93" fmla="*/ 242 h 280"/>
                <a:gd name="T94" fmla="*/ 64 w 209"/>
                <a:gd name="T95" fmla="*/ 163 h 280"/>
                <a:gd name="T96" fmla="*/ 87 w 209"/>
                <a:gd name="T97" fmla="*/ 151 h 280"/>
                <a:gd name="T98" fmla="*/ 87 w 209"/>
                <a:gd name="T99" fmla="*/ 129 h 280"/>
                <a:gd name="T100" fmla="*/ 64 w 209"/>
                <a:gd name="T101" fmla="*/ 117 h 280"/>
                <a:gd name="T102" fmla="*/ 43 w 209"/>
                <a:gd name="T103" fmla="*/ 39 h 280"/>
                <a:gd name="T104" fmla="*/ 44 w 209"/>
                <a:gd name="T105" fmla="*/ 35 h 280"/>
                <a:gd name="T106" fmla="*/ 165 w 209"/>
                <a:gd name="T107" fmla="*/ 35 h 280"/>
                <a:gd name="T108" fmla="*/ 166 w 209"/>
                <a:gd name="T109" fmla="*/ 39 h 280"/>
                <a:gd name="T110" fmla="*/ 145 w 209"/>
                <a:gd name="T111" fmla="*/ 11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9" h="280">
                  <a:moveTo>
                    <a:pt x="192" y="18"/>
                  </a:moveTo>
                  <a:cubicBezTo>
                    <a:pt x="209" y="18"/>
                    <a:pt x="209" y="18"/>
                    <a:pt x="209" y="18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13" y="70"/>
                    <a:pt x="24" y="109"/>
                    <a:pt x="53" y="131"/>
                  </a:cubicBezTo>
                  <a:cubicBezTo>
                    <a:pt x="58" y="135"/>
                    <a:pt x="62" y="138"/>
                    <a:pt x="67" y="140"/>
                  </a:cubicBezTo>
                  <a:cubicBezTo>
                    <a:pt x="62" y="143"/>
                    <a:pt x="58" y="145"/>
                    <a:pt x="53" y="149"/>
                  </a:cubicBezTo>
                  <a:cubicBezTo>
                    <a:pt x="24" y="171"/>
                    <a:pt x="13" y="211"/>
                    <a:pt x="25" y="245"/>
                  </a:cubicBezTo>
                  <a:cubicBezTo>
                    <a:pt x="17" y="245"/>
                    <a:pt x="17" y="245"/>
                    <a:pt x="17" y="245"/>
                  </a:cubicBezTo>
                  <a:cubicBezTo>
                    <a:pt x="17" y="263"/>
                    <a:pt x="17" y="263"/>
                    <a:pt x="17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209" y="280"/>
                    <a:pt x="209" y="280"/>
                    <a:pt x="209" y="280"/>
                  </a:cubicBezTo>
                  <a:cubicBezTo>
                    <a:pt x="209" y="263"/>
                    <a:pt x="209" y="263"/>
                    <a:pt x="209" y="263"/>
                  </a:cubicBezTo>
                  <a:cubicBezTo>
                    <a:pt x="192" y="263"/>
                    <a:pt x="192" y="263"/>
                    <a:pt x="192" y="263"/>
                  </a:cubicBezTo>
                  <a:cubicBezTo>
                    <a:pt x="192" y="245"/>
                    <a:pt x="192" y="245"/>
                    <a:pt x="192" y="245"/>
                  </a:cubicBezTo>
                  <a:cubicBezTo>
                    <a:pt x="184" y="245"/>
                    <a:pt x="184" y="245"/>
                    <a:pt x="184" y="245"/>
                  </a:cubicBezTo>
                  <a:cubicBezTo>
                    <a:pt x="196" y="211"/>
                    <a:pt x="185" y="171"/>
                    <a:pt x="156" y="149"/>
                  </a:cubicBezTo>
                  <a:cubicBezTo>
                    <a:pt x="151" y="145"/>
                    <a:pt x="147" y="143"/>
                    <a:pt x="141" y="140"/>
                  </a:cubicBezTo>
                  <a:cubicBezTo>
                    <a:pt x="147" y="138"/>
                    <a:pt x="151" y="135"/>
                    <a:pt x="156" y="131"/>
                  </a:cubicBezTo>
                  <a:cubicBezTo>
                    <a:pt x="185" y="109"/>
                    <a:pt x="196" y="70"/>
                    <a:pt x="184" y="35"/>
                  </a:cubicBezTo>
                  <a:cubicBezTo>
                    <a:pt x="192" y="35"/>
                    <a:pt x="192" y="35"/>
                    <a:pt x="192" y="35"/>
                  </a:cubicBezTo>
                  <a:lnTo>
                    <a:pt x="192" y="18"/>
                  </a:lnTo>
                  <a:close/>
                  <a:moveTo>
                    <a:pt x="145" y="117"/>
                  </a:moveTo>
                  <a:cubicBezTo>
                    <a:pt x="138" y="123"/>
                    <a:pt x="130" y="127"/>
                    <a:pt x="122" y="129"/>
                  </a:cubicBezTo>
                  <a:cubicBezTo>
                    <a:pt x="122" y="151"/>
                    <a:pt x="122" y="151"/>
                    <a:pt x="122" y="151"/>
                  </a:cubicBezTo>
                  <a:cubicBezTo>
                    <a:pt x="130" y="154"/>
                    <a:pt x="138" y="157"/>
                    <a:pt x="145" y="163"/>
                  </a:cubicBezTo>
                  <a:cubicBezTo>
                    <a:pt x="169" y="181"/>
                    <a:pt x="178" y="214"/>
                    <a:pt x="166" y="242"/>
                  </a:cubicBezTo>
                  <a:cubicBezTo>
                    <a:pt x="165" y="245"/>
                    <a:pt x="165" y="245"/>
                    <a:pt x="165" y="245"/>
                  </a:cubicBezTo>
                  <a:cubicBezTo>
                    <a:pt x="147" y="245"/>
                    <a:pt x="147" y="245"/>
                    <a:pt x="147" y="245"/>
                  </a:cubicBezTo>
                  <a:cubicBezTo>
                    <a:pt x="150" y="230"/>
                    <a:pt x="146" y="215"/>
                    <a:pt x="134" y="204"/>
                  </a:cubicBezTo>
                  <a:cubicBezTo>
                    <a:pt x="128" y="198"/>
                    <a:pt x="121" y="195"/>
                    <a:pt x="113" y="194"/>
                  </a:cubicBezTo>
                  <a:cubicBezTo>
                    <a:pt x="113" y="122"/>
                    <a:pt x="113" y="122"/>
                    <a:pt x="113" y="122"/>
                  </a:cubicBezTo>
                  <a:cubicBezTo>
                    <a:pt x="124" y="120"/>
                    <a:pt x="134" y="116"/>
                    <a:pt x="142" y="109"/>
                  </a:cubicBezTo>
                  <a:cubicBezTo>
                    <a:pt x="149" y="103"/>
                    <a:pt x="155" y="96"/>
                    <a:pt x="158" y="88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54" y="96"/>
                    <a:pt x="60" y="103"/>
                    <a:pt x="67" y="109"/>
                  </a:cubicBezTo>
                  <a:cubicBezTo>
                    <a:pt x="75" y="116"/>
                    <a:pt x="85" y="120"/>
                    <a:pt x="96" y="122"/>
                  </a:cubicBezTo>
                  <a:cubicBezTo>
                    <a:pt x="96" y="194"/>
                    <a:pt x="96" y="194"/>
                    <a:pt x="96" y="194"/>
                  </a:cubicBezTo>
                  <a:cubicBezTo>
                    <a:pt x="88" y="195"/>
                    <a:pt x="81" y="198"/>
                    <a:pt x="75" y="204"/>
                  </a:cubicBezTo>
                  <a:cubicBezTo>
                    <a:pt x="63" y="215"/>
                    <a:pt x="59" y="230"/>
                    <a:pt x="62" y="245"/>
                  </a:cubicBezTo>
                  <a:cubicBezTo>
                    <a:pt x="44" y="245"/>
                    <a:pt x="44" y="245"/>
                    <a:pt x="44" y="245"/>
                  </a:cubicBezTo>
                  <a:cubicBezTo>
                    <a:pt x="43" y="242"/>
                    <a:pt x="43" y="242"/>
                    <a:pt x="43" y="242"/>
                  </a:cubicBezTo>
                  <a:cubicBezTo>
                    <a:pt x="31" y="214"/>
                    <a:pt x="40" y="181"/>
                    <a:pt x="64" y="163"/>
                  </a:cubicBezTo>
                  <a:cubicBezTo>
                    <a:pt x="71" y="157"/>
                    <a:pt x="79" y="154"/>
                    <a:pt x="87" y="151"/>
                  </a:cubicBezTo>
                  <a:cubicBezTo>
                    <a:pt x="87" y="129"/>
                    <a:pt x="87" y="129"/>
                    <a:pt x="87" y="129"/>
                  </a:cubicBezTo>
                  <a:cubicBezTo>
                    <a:pt x="79" y="127"/>
                    <a:pt x="71" y="123"/>
                    <a:pt x="64" y="117"/>
                  </a:cubicBezTo>
                  <a:cubicBezTo>
                    <a:pt x="40" y="99"/>
                    <a:pt x="31" y="67"/>
                    <a:pt x="43" y="39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165" y="35"/>
                    <a:pt x="165" y="35"/>
                    <a:pt x="165" y="35"/>
                  </a:cubicBezTo>
                  <a:cubicBezTo>
                    <a:pt x="166" y="39"/>
                    <a:pt x="166" y="39"/>
                    <a:pt x="166" y="39"/>
                  </a:cubicBezTo>
                  <a:cubicBezTo>
                    <a:pt x="178" y="67"/>
                    <a:pt x="169" y="99"/>
                    <a:pt x="145" y="1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Freeform 6"/>
            <p:cNvSpPr>
              <a:spLocks noEditPoints="1"/>
            </p:cNvSpPr>
            <p:nvPr/>
          </p:nvSpPr>
          <p:spPr bwMode="auto">
            <a:xfrm>
              <a:off x="5890986" y="3547323"/>
              <a:ext cx="462810" cy="489384"/>
            </a:xfrm>
            <a:custGeom>
              <a:avLst/>
              <a:gdLst>
                <a:gd name="T0" fmla="*/ 205 w 263"/>
                <a:gd name="T1" fmla="*/ 70 h 280"/>
                <a:gd name="T2" fmla="*/ 117 w 263"/>
                <a:gd name="T3" fmla="*/ 70 h 280"/>
                <a:gd name="T4" fmla="*/ 119 w 263"/>
                <a:gd name="T5" fmla="*/ 53 h 280"/>
                <a:gd name="T6" fmla="*/ 207 w 263"/>
                <a:gd name="T7" fmla="*/ 53 h 280"/>
                <a:gd name="T8" fmla="*/ 205 w 263"/>
                <a:gd name="T9" fmla="*/ 70 h 280"/>
                <a:gd name="T10" fmla="*/ 146 w 263"/>
                <a:gd name="T11" fmla="*/ 140 h 280"/>
                <a:gd name="T12" fmla="*/ 182 w 263"/>
                <a:gd name="T13" fmla="*/ 140 h 280"/>
                <a:gd name="T14" fmla="*/ 184 w 263"/>
                <a:gd name="T15" fmla="*/ 123 h 280"/>
                <a:gd name="T16" fmla="*/ 148 w 263"/>
                <a:gd name="T17" fmla="*/ 123 h 280"/>
                <a:gd name="T18" fmla="*/ 146 w 263"/>
                <a:gd name="T19" fmla="*/ 140 h 280"/>
                <a:gd name="T20" fmla="*/ 263 w 263"/>
                <a:gd name="T21" fmla="*/ 0 h 280"/>
                <a:gd name="T22" fmla="*/ 245 w 263"/>
                <a:gd name="T23" fmla="*/ 237 h 280"/>
                <a:gd name="T24" fmla="*/ 201 w 263"/>
                <a:gd name="T25" fmla="*/ 280 h 280"/>
                <a:gd name="T26" fmla="*/ 44 w 263"/>
                <a:gd name="T27" fmla="*/ 280 h 280"/>
                <a:gd name="T28" fmla="*/ 0 w 263"/>
                <a:gd name="T29" fmla="*/ 236 h 280"/>
                <a:gd name="T30" fmla="*/ 0 w 263"/>
                <a:gd name="T31" fmla="*/ 193 h 280"/>
                <a:gd name="T32" fmla="*/ 54 w 263"/>
                <a:gd name="T33" fmla="*/ 193 h 280"/>
                <a:gd name="T34" fmla="*/ 71 w 263"/>
                <a:gd name="T35" fmla="*/ 0 h 280"/>
                <a:gd name="T36" fmla="*/ 263 w 263"/>
                <a:gd name="T37" fmla="*/ 0 h 280"/>
                <a:gd name="T38" fmla="*/ 166 w 263"/>
                <a:gd name="T39" fmla="*/ 263 h 280"/>
                <a:gd name="T40" fmla="*/ 158 w 263"/>
                <a:gd name="T41" fmla="*/ 236 h 280"/>
                <a:gd name="T42" fmla="*/ 158 w 263"/>
                <a:gd name="T43" fmla="*/ 210 h 280"/>
                <a:gd name="T44" fmla="*/ 18 w 263"/>
                <a:gd name="T45" fmla="*/ 210 h 280"/>
                <a:gd name="T46" fmla="*/ 18 w 263"/>
                <a:gd name="T47" fmla="*/ 236 h 280"/>
                <a:gd name="T48" fmla="*/ 44 w 263"/>
                <a:gd name="T49" fmla="*/ 263 h 280"/>
                <a:gd name="T50" fmla="*/ 166 w 263"/>
                <a:gd name="T51" fmla="*/ 263 h 280"/>
                <a:gd name="T52" fmla="*/ 244 w 263"/>
                <a:gd name="T53" fmla="*/ 18 h 280"/>
                <a:gd name="T54" fmla="*/ 87 w 263"/>
                <a:gd name="T55" fmla="*/ 18 h 280"/>
                <a:gd name="T56" fmla="*/ 71 w 263"/>
                <a:gd name="T57" fmla="*/ 193 h 280"/>
                <a:gd name="T58" fmla="*/ 175 w 263"/>
                <a:gd name="T59" fmla="*/ 193 h 280"/>
                <a:gd name="T60" fmla="*/ 175 w 263"/>
                <a:gd name="T61" fmla="*/ 236 h 280"/>
                <a:gd name="T62" fmla="*/ 201 w 263"/>
                <a:gd name="T63" fmla="*/ 263 h 280"/>
                <a:gd name="T64" fmla="*/ 228 w 263"/>
                <a:gd name="T65" fmla="*/ 236 h 280"/>
                <a:gd name="T66" fmla="*/ 244 w 263"/>
                <a:gd name="T67" fmla="*/ 18 h 280"/>
                <a:gd name="T68" fmla="*/ 131 w 263"/>
                <a:gd name="T69" fmla="*/ 123 h 280"/>
                <a:gd name="T70" fmla="*/ 113 w 263"/>
                <a:gd name="T71" fmla="*/ 123 h 280"/>
                <a:gd name="T72" fmla="*/ 111 w 263"/>
                <a:gd name="T73" fmla="*/ 140 h 280"/>
                <a:gd name="T74" fmla="*/ 130 w 263"/>
                <a:gd name="T75" fmla="*/ 140 h 280"/>
                <a:gd name="T76" fmla="*/ 131 w 263"/>
                <a:gd name="T77" fmla="*/ 123 h 280"/>
                <a:gd name="T78" fmla="*/ 203 w 263"/>
                <a:gd name="T79" fmla="*/ 105 h 280"/>
                <a:gd name="T80" fmla="*/ 204 w 263"/>
                <a:gd name="T81" fmla="*/ 88 h 280"/>
                <a:gd name="T82" fmla="*/ 116 w 263"/>
                <a:gd name="T83" fmla="*/ 88 h 280"/>
                <a:gd name="T84" fmla="*/ 114 w 263"/>
                <a:gd name="T85" fmla="*/ 105 h 280"/>
                <a:gd name="T86" fmla="*/ 203 w 263"/>
                <a:gd name="T87" fmla="*/ 10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3" h="280">
                  <a:moveTo>
                    <a:pt x="205" y="70"/>
                  </a:moveTo>
                  <a:cubicBezTo>
                    <a:pt x="117" y="70"/>
                    <a:pt x="117" y="70"/>
                    <a:pt x="117" y="70"/>
                  </a:cubicBezTo>
                  <a:cubicBezTo>
                    <a:pt x="119" y="53"/>
                    <a:pt x="119" y="53"/>
                    <a:pt x="119" y="53"/>
                  </a:cubicBezTo>
                  <a:cubicBezTo>
                    <a:pt x="207" y="53"/>
                    <a:pt x="207" y="53"/>
                    <a:pt x="207" y="53"/>
                  </a:cubicBezTo>
                  <a:lnTo>
                    <a:pt x="205" y="70"/>
                  </a:lnTo>
                  <a:close/>
                  <a:moveTo>
                    <a:pt x="146" y="140"/>
                  </a:moveTo>
                  <a:cubicBezTo>
                    <a:pt x="182" y="140"/>
                    <a:pt x="182" y="140"/>
                    <a:pt x="182" y="140"/>
                  </a:cubicBezTo>
                  <a:cubicBezTo>
                    <a:pt x="184" y="123"/>
                    <a:pt x="184" y="123"/>
                    <a:pt x="184" y="123"/>
                  </a:cubicBezTo>
                  <a:cubicBezTo>
                    <a:pt x="148" y="123"/>
                    <a:pt x="148" y="123"/>
                    <a:pt x="148" y="123"/>
                  </a:cubicBezTo>
                  <a:lnTo>
                    <a:pt x="146" y="140"/>
                  </a:lnTo>
                  <a:close/>
                  <a:moveTo>
                    <a:pt x="263" y="0"/>
                  </a:moveTo>
                  <a:cubicBezTo>
                    <a:pt x="245" y="237"/>
                    <a:pt x="245" y="237"/>
                    <a:pt x="245" y="237"/>
                  </a:cubicBezTo>
                  <a:cubicBezTo>
                    <a:pt x="245" y="261"/>
                    <a:pt x="226" y="280"/>
                    <a:pt x="201" y="280"/>
                  </a:cubicBezTo>
                  <a:cubicBezTo>
                    <a:pt x="44" y="280"/>
                    <a:pt x="44" y="280"/>
                    <a:pt x="44" y="280"/>
                  </a:cubicBezTo>
                  <a:cubicBezTo>
                    <a:pt x="20" y="280"/>
                    <a:pt x="0" y="261"/>
                    <a:pt x="0" y="236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54" y="193"/>
                    <a:pt x="54" y="193"/>
                    <a:pt x="54" y="193"/>
                  </a:cubicBezTo>
                  <a:cubicBezTo>
                    <a:pt x="71" y="0"/>
                    <a:pt x="71" y="0"/>
                    <a:pt x="71" y="0"/>
                  </a:cubicBezTo>
                  <a:lnTo>
                    <a:pt x="263" y="0"/>
                  </a:lnTo>
                  <a:close/>
                  <a:moveTo>
                    <a:pt x="166" y="263"/>
                  </a:moveTo>
                  <a:cubicBezTo>
                    <a:pt x="161" y="255"/>
                    <a:pt x="158" y="246"/>
                    <a:pt x="158" y="236"/>
                  </a:cubicBezTo>
                  <a:cubicBezTo>
                    <a:pt x="158" y="210"/>
                    <a:pt x="158" y="210"/>
                    <a:pt x="158" y="210"/>
                  </a:cubicBezTo>
                  <a:cubicBezTo>
                    <a:pt x="18" y="210"/>
                    <a:pt x="18" y="210"/>
                    <a:pt x="18" y="210"/>
                  </a:cubicBezTo>
                  <a:cubicBezTo>
                    <a:pt x="18" y="236"/>
                    <a:pt x="18" y="236"/>
                    <a:pt x="18" y="236"/>
                  </a:cubicBezTo>
                  <a:cubicBezTo>
                    <a:pt x="18" y="251"/>
                    <a:pt x="30" y="263"/>
                    <a:pt x="44" y="263"/>
                  </a:cubicBezTo>
                  <a:lnTo>
                    <a:pt x="166" y="263"/>
                  </a:lnTo>
                  <a:close/>
                  <a:moveTo>
                    <a:pt x="244" y="18"/>
                  </a:moveTo>
                  <a:cubicBezTo>
                    <a:pt x="87" y="18"/>
                    <a:pt x="87" y="18"/>
                    <a:pt x="87" y="18"/>
                  </a:cubicBezTo>
                  <a:cubicBezTo>
                    <a:pt x="71" y="193"/>
                    <a:pt x="71" y="193"/>
                    <a:pt x="71" y="193"/>
                  </a:cubicBezTo>
                  <a:cubicBezTo>
                    <a:pt x="175" y="193"/>
                    <a:pt x="175" y="193"/>
                    <a:pt x="175" y="193"/>
                  </a:cubicBezTo>
                  <a:cubicBezTo>
                    <a:pt x="175" y="236"/>
                    <a:pt x="175" y="236"/>
                    <a:pt x="175" y="236"/>
                  </a:cubicBezTo>
                  <a:cubicBezTo>
                    <a:pt x="175" y="251"/>
                    <a:pt x="187" y="263"/>
                    <a:pt x="201" y="263"/>
                  </a:cubicBezTo>
                  <a:cubicBezTo>
                    <a:pt x="216" y="263"/>
                    <a:pt x="228" y="251"/>
                    <a:pt x="228" y="236"/>
                  </a:cubicBezTo>
                  <a:lnTo>
                    <a:pt x="244" y="18"/>
                  </a:lnTo>
                  <a:close/>
                  <a:moveTo>
                    <a:pt x="131" y="123"/>
                  </a:moveTo>
                  <a:cubicBezTo>
                    <a:pt x="113" y="123"/>
                    <a:pt x="113" y="123"/>
                    <a:pt x="113" y="123"/>
                  </a:cubicBezTo>
                  <a:cubicBezTo>
                    <a:pt x="111" y="140"/>
                    <a:pt x="111" y="140"/>
                    <a:pt x="111" y="140"/>
                  </a:cubicBezTo>
                  <a:cubicBezTo>
                    <a:pt x="130" y="140"/>
                    <a:pt x="130" y="140"/>
                    <a:pt x="130" y="140"/>
                  </a:cubicBezTo>
                  <a:lnTo>
                    <a:pt x="131" y="123"/>
                  </a:lnTo>
                  <a:close/>
                  <a:moveTo>
                    <a:pt x="203" y="105"/>
                  </a:moveTo>
                  <a:cubicBezTo>
                    <a:pt x="204" y="88"/>
                    <a:pt x="204" y="88"/>
                    <a:pt x="204" y="88"/>
                  </a:cubicBezTo>
                  <a:cubicBezTo>
                    <a:pt x="116" y="88"/>
                    <a:pt x="116" y="88"/>
                    <a:pt x="116" y="88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203" y="105"/>
                    <a:pt x="203" y="105"/>
                    <a:pt x="203" y="1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9" name="Freeform 7"/>
            <p:cNvSpPr>
              <a:spLocks noEditPoints="1"/>
            </p:cNvSpPr>
            <p:nvPr/>
          </p:nvSpPr>
          <p:spPr bwMode="auto">
            <a:xfrm>
              <a:off x="5937488" y="2228410"/>
              <a:ext cx="369806" cy="488645"/>
            </a:xfrm>
            <a:custGeom>
              <a:avLst/>
              <a:gdLst>
                <a:gd name="T0" fmla="*/ 105 w 210"/>
                <a:gd name="T1" fmla="*/ 0 h 280"/>
                <a:gd name="T2" fmla="*/ 0 w 210"/>
                <a:gd name="T3" fmla="*/ 105 h 280"/>
                <a:gd name="T4" fmla="*/ 105 w 210"/>
                <a:gd name="T5" fmla="*/ 280 h 280"/>
                <a:gd name="T6" fmla="*/ 210 w 210"/>
                <a:gd name="T7" fmla="*/ 105 h 280"/>
                <a:gd name="T8" fmla="*/ 105 w 210"/>
                <a:gd name="T9" fmla="*/ 0 h 280"/>
                <a:gd name="T10" fmla="*/ 105 w 210"/>
                <a:gd name="T11" fmla="*/ 175 h 280"/>
                <a:gd name="T12" fmla="*/ 35 w 210"/>
                <a:gd name="T13" fmla="*/ 105 h 280"/>
                <a:gd name="T14" fmla="*/ 105 w 210"/>
                <a:gd name="T15" fmla="*/ 35 h 280"/>
                <a:gd name="T16" fmla="*/ 175 w 210"/>
                <a:gd name="T17" fmla="*/ 105 h 280"/>
                <a:gd name="T18" fmla="*/ 105 w 210"/>
                <a:gd name="T19" fmla="*/ 17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280">
                  <a:moveTo>
                    <a:pt x="105" y="0"/>
                  </a:moveTo>
                  <a:cubicBezTo>
                    <a:pt x="47" y="0"/>
                    <a:pt x="0" y="47"/>
                    <a:pt x="0" y="105"/>
                  </a:cubicBezTo>
                  <a:cubicBezTo>
                    <a:pt x="0" y="163"/>
                    <a:pt x="88" y="280"/>
                    <a:pt x="105" y="280"/>
                  </a:cubicBezTo>
                  <a:cubicBezTo>
                    <a:pt x="123" y="280"/>
                    <a:pt x="210" y="163"/>
                    <a:pt x="210" y="105"/>
                  </a:cubicBezTo>
                  <a:cubicBezTo>
                    <a:pt x="210" y="47"/>
                    <a:pt x="163" y="0"/>
                    <a:pt x="105" y="0"/>
                  </a:cubicBezTo>
                  <a:close/>
                  <a:moveTo>
                    <a:pt x="105" y="175"/>
                  </a:moveTo>
                  <a:cubicBezTo>
                    <a:pt x="67" y="175"/>
                    <a:pt x="35" y="143"/>
                    <a:pt x="35" y="105"/>
                  </a:cubicBezTo>
                  <a:cubicBezTo>
                    <a:pt x="35" y="66"/>
                    <a:pt x="67" y="35"/>
                    <a:pt x="105" y="35"/>
                  </a:cubicBezTo>
                  <a:cubicBezTo>
                    <a:pt x="144" y="35"/>
                    <a:pt x="175" y="66"/>
                    <a:pt x="175" y="105"/>
                  </a:cubicBezTo>
                  <a:cubicBezTo>
                    <a:pt x="175" y="143"/>
                    <a:pt x="144" y="175"/>
                    <a:pt x="105" y="1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4" name="PA-矩形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57806" y="1828768"/>
            <a:ext cx="28357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rgbClr val="2C5A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01.</a:t>
            </a:r>
            <a:r>
              <a:rPr lang="zh-CN" altLang="en-US" sz="2400" b="1" dirty="0">
                <a:solidFill>
                  <a:srgbClr val="2C5A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输入标题</a:t>
            </a:r>
          </a:p>
        </p:txBody>
      </p:sp>
      <p:sp>
        <p:nvSpPr>
          <p:cNvPr id="35" name="PA-矩形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657806" y="2410496"/>
            <a:ext cx="3434894" cy="612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M" panose="00020600040101010101" pitchFamily="18" charset="-122"/>
                <a:sym typeface="+mn-lt"/>
              </a:rPr>
              <a:t>请在这里替换文字文案，调整文字文本的行间距。点击这里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1689677" y="2303318"/>
            <a:ext cx="426028" cy="0"/>
          </a:xfrm>
          <a:prstGeom prst="line">
            <a:avLst/>
          </a:prstGeom>
          <a:ln w="127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9" name="PA-矩形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657806" y="4457668"/>
            <a:ext cx="28357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rgbClr val="2C5A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02.</a:t>
            </a:r>
            <a:r>
              <a:rPr lang="zh-CN" altLang="en-US" sz="2400" b="1" dirty="0">
                <a:solidFill>
                  <a:srgbClr val="2C5A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输入标题</a:t>
            </a:r>
          </a:p>
        </p:txBody>
      </p:sp>
      <p:sp>
        <p:nvSpPr>
          <p:cNvPr id="40" name="PA-矩形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57806" y="5039396"/>
            <a:ext cx="3434894" cy="612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M" panose="00020600040101010101" pitchFamily="18" charset="-122"/>
                <a:sym typeface="+mn-lt"/>
              </a:rPr>
              <a:t>请在这里替换文字文案，调整文字文本的行间距。点击这里</a:t>
            </a:r>
          </a:p>
        </p:txBody>
      </p:sp>
      <p:cxnSp>
        <p:nvCxnSpPr>
          <p:cNvPr id="38" name="直接连接符 37"/>
          <p:cNvCxnSpPr/>
          <p:nvPr/>
        </p:nvCxnSpPr>
        <p:spPr>
          <a:xfrm>
            <a:off x="1689677" y="4932218"/>
            <a:ext cx="426028" cy="0"/>
          </a:xfrm>
          <a:prstGeom prst="line">
            <a:avLst/>
          </a:prstGeom>
          <a:ln w="127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4" name="PA-矩形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372806" y="3149568"/>
            <a:ext cx="28357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rgbClr val="2C5A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03.</a:t>
            </a:r>
            <a:r>
              <a:rPr lang="zh-CN" altLang="en-US" sz="2400" b="1" dirty="0">
                <a:solidFill>
                  <a:srgbClr val="2C5A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" panose="00020600040101010101" pitchFamily="18" charset="-122"/>
                <a:sym typeface="+mn-lt"/>
              </a:rPr>
              <a:t>输入标题</a:t>
            </a:r>
          </a:p>
        </p:txBody>
      </p:sp>
      <p:sp>
        <p:nvSpPr>
          <p:cNvPr id="45" name="PA-矩形 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372806" y="3731296"/>
            <a:ext cx="3434894" cy="612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M" panose="00020600040101010101" pitchFamily="18" charset="-122"/>
                <a:sym typeface="+mn-lt"/>
              </a:rPr>
              <a:t>请在这里替换文字文案，调整文字文本的行间距。点击这里</a:t>
            </a:r>
          </a:p>
        </p:txBody>
      </p:sp>
      <p:cxnSp>
        <p:nvCxnSpPr>
          <p:cNvPr id="43" name="直接连接符 42"/>
          <p:cNvCxnSpPr/>
          <p:nvPr/>
        </p:nvCxnSpPr>
        <p:spPr>
          <a:xfrm>
            <a:off x="7404677" y="3624118"/>
            <a:ext cx="426028" cy="0"/>
          </a:xfrm>
          <a:prstGeom prst="line">
            <a:avLst/>
          </a:prstGeom>
          <a:ln w="127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375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dur="5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  <p:cond evt="onBegin" delay="0">
                          <p:tn val="13"/>
                        </p:cond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dur="375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" decel="10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37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dur="50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to="0" calcmode="lin" valueType="num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22.11.14"/>
  <p:tag name="AS_TITLE" val="Aspose.Slides for .NET 4.0 Client Profile"/>
  <p:tag name="AS_VERSION" val="22.11"/>
  <p:tag name="COMMONDATA" val="eyJoZGlkIjoiNjBhNDhiMGZkNGQzYTdiNDU4OTZkMTE3YjBiODQ2Yzg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23</TotalTime>
  <Words>1390</Words>
  <Application>Microsoft Office PowerPoint</Application>
  <PresentationFormat>宽屏</PresentationFormat>
  <Paragraphs>226</Paragraphs>
  <Slides>25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42" baseType="lpstr">
      <vt:lpstr>맑은 고딕</vt:lpstr>
      <vt:lpstr>Meiryo</vt:lpstr>
      <vt:lpstr>OPPOSans M</vt:lpstr>
      <vt:lpstr>阿里巴巴普惠体 M</vt:lpstr>
      <vt:lpstr>等线</vt:lpstr>
      <vt:lpstr>等线 Light</vt:lpstr>
      <vt:lpstr>汉仪菱心体简</vt:lpstr>
      <vt:lpstr>宋体</vt:lpstr>
      <vt:lpstr>微软雅黑</vt:lpstr>
      <vt:lpstr>造字工房明黑（非商用）常规体</vt:lpstr>
      <vt:lpstr>Arial</vt:lpstr>
      <vt:lpstr>Calibri</vt:lpstr>
      <vt:lpstr>Calibri Light</vt:lpstr>
      <vt:lpstr>Wingdings</vt:lpstr>
      <vt:lpstr>第一PPT，www.1ppt.com</vt:lpstr>
      <vt:lpstr>第一PPT，www.1ppt.com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30</cp:revision>
  <dcterms:created xsi:type="dcterms:W3CDTF">2018-04-18T06:17:00Z</dcterms:created>
  <dcterms:modified xsi:type="dcterms:W3CDTF">2024-10-26T10:30:39Z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5AA7C52F675F453A8F7641BC47845E05_12</vt:lpwstr>
  </property>
  <property fmtid="{D5CDD505-2E9C-101B-9397-08002B2CF9AE}" pid="3" name="KSOProductBuildVer">
    <vt:lpwstr>2052-12.1.0.16929</vt:lpwstr>
  </property>
</Properties>
</file>