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  <p:sldMasterId id="2147483655" r:id="rId3"/>
  </p:sldMasterIdLst>
  <p:notesMasterIdLst>
    <p:notesMasterId r:id="rId2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81" r:id="rId12"/>
    <p:sldId id="264" r:id="rId13"/>
    <p:sldId id="265" r:id="rId14"/>
    <p:sldId id="266" r:id="rId15"/>
    <p:sldId id="267" r:id="rId16"/>
    <p:sldId id="282" r:id="rId17"/>
    <p:sldId id="268" r:id="rId18"/>
    <p:sldId id="269" r:id="rId19"/>
    <p:sldId id="270" r:id="rId20"/>
    <p:sldId id="271" r:id="rId21"/>
    <p:sldId id="283" r:id="rId22"/>
    <p:sldId id="272" r:id="rId23"/>
    <p:sldId id="273" r:id="rId24"/>
    <p:sldId id="276" r:id="rId25"/>
    <p:sldId id="275" r:id="rId26"/>
    <p:sldId id="284" r:id="rId27"/>
    <p:sldId id="285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F9C37-37E8-4E87-8E52-1BA05B9ADFAB}" type="datetimeFigureOut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72CA4-A9CF-4EB4-ACAA-2FA9224486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4811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5845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8474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2767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72091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7148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8342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1018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4626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3345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0594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96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8545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1328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3048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688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874632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0118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9093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124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626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388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864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973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275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682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740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718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545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941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264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61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494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812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483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751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939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FE092-F89F-40F2-A16D-7A021A241450}" type="datetimeFigureOut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3A1FA-06AB-4560-91DF-640C53519C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702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12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262826" y="265176"/>
            <a:ext cx="6327648" cy="6327648"/>
          </a:xfrm>
          <a:prstGeom prst="ellipse">
            <a:avLst/>
          </a:prstGeom>
          <a:solidFill>
            <a:srgbClr val="EFEBE0"/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1578" y="768096"/>
            <a:ext cx="3860191" cy="6858000"/>
          </a:xfrm>
          <a:prstGeom prst="ellipse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56202" y="1042987"/>
            <a:ext cx="2857500" cy="238601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417002" y="2818351"/>
            <a:ext cx="1031051" cy="29136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5500" dirty="0">
                <a:solidFill>
                  <a:srgbClr val="54402C"/>
                </a:solidFill>
                <a:cs typeface="+mn-ea"/>
                <a:sym typeface="+mn-lt"/>
              </a:rPr>
              <a:t>春暖花开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800642" y="1160387"/>
            <a:ext cx="1200329" cy="432426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600" dirty="0">
                <a:solidFill>
                  <a:srgbClr val="54402C"/>
                </a:solidFill>
                <a:cs typeface="+mn-ea"/>
                <a:sym typeface="+mn-lt"/>
              </a:rPr>
              <a:t>创意中国风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029557" y="4608576"/>
            <a:ext cx="646331" cy="16103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C00000"/>
                </a:solidFill>
                <a:cs typeface="+mn-ea"/>
                <a:sym typeface="+mn-lt"/>
              </a:rPr>
              <a:t>第一</a:t>
            </a:r>
            <a:r>
              <a:rPr lang="en-US" altLang="zh-CN" sz="3000" dirty="0">
                <a:solidFill>
                  <a:srgbClr val="C00000"/>
                </a:solidFill>
                <a:cs typeface="+mn-ea"/>
                <a:sym typeface="+mn-lt"/>
              </a:rPr>
              <a:t>PPT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1135641" y="1"/>
            <a:ext cx="3628571" cy="6857999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27701" y="1405802"/>
            <a:ext cx="1477328" cy="369331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B18D6E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8" name="矩形 17"/>
          <p:cNvSpPr/>
          <p:nvPr/>
        </p:nvSpPr>
        <p:spPr>
          <a:xfrm>
            <a:off x="5728851" y="747762"/>
            <a:ext cx="4385816" cy="1265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9" name="矩形 18"/>
          <p:cNvSpPr/>
          <p:nvPr/>
        </p:nvSpPr>
        <p:spPr>
          <a:xfrm>
            <a:off x="6952957" y="2584610"/>
            <a:ext cx="4385816" cy="1265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20" name="矩形 19"/>
          <p:cNvSpPr/>
          <p:nvPr/>
        </p:nvSpPr>
        <p:spPr>
          <a:xfrm>
            <a:off x="5892039" y="4466320"/>
            <a:ext cx="4385816" cy="1265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69093" y="3905073"/>
            <a:ext cx="3628572" cy="2960046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10468074" y="4550774"/>
            <a:ext cx="954107" cy="1015663"/>
          </a:xfrm>
          <a:prstGeom prst="rect">
            <a:avLst/>
          </a:prstGeom>
          <a:solidFill>
            <a:srgbClr val="EFEBE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叁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800143" y="2531701"/>
            <a:ext cx="954107" cy="1015663"/>
          </a:xfrm>
          <a:prstGeom prst="rect">
            <a:avLst/>
          </a:prstGeom>
          <a:solidFill>
            <a:srgbClr val="EFEBE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贰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0384666" y="787353"/>
            <a:ext cx="954107" cy="1015663"/>
          </a:xfrm>
          <a:prstGeom prst="rect">
            <a:avLst/>
          </a:prstGeom>
          <a:solidFill>
            <a:srgbClr val="EFEBE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5131143" y="1698727"/>
            <a:ext cx="4686383" cy="4789005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5070767" y="-14515"/>
            <a:ext cx="1157878" cy="5958115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74173" y="923998"/>
            <a:ext cx="60814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>
                <a:solidFill>
                  <a:srgbClr val="54402C"/>
                </a:solidFill>
                <a:cs typeface="+mn-ea"/>
                <a:sym typeface="+mn-lt"/>
              </a:rPr>
              <a:t>请输入你的题目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601222" y="1183671"/>
            <a:ext cx="1231550" cy="3719977"/>
            <a:chOff x="601222" y="1183671"/>
            <a:chExt cx="1231550" cy="3719977"/>
          </a:xfrm>
        </p:grpSpPr>
        <p:grpSp>
          <p:nvGrpSpPr>
            <p:cNvPr id="6" name="组合 5"/>
            <p:cNvGrpSpPr/>
            <p:nvPr/>
          </p:nvGrpSpPr>
          <p:grpSpPr>
            <a:xfrm>
              <a:off x="601222" y="1183671"/>
              <a:ext cx="1108879" cy="1108879"/>
              <a:chOff x="1963334" y="2190000"/>
              <a:chExt cx="1108879" cy="1108879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2040721" y="2193067"/>
                <a:ext cx="954107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rgbClr val="54402C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B18D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54402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678610" y="2492583"/>
              <a:ext cx="1154162" cy="24110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54402C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003450" y="1183671"/>
            <a:ext cx="1231550" cy="3757918"/>
            <a:chOff x="3003450" y="1183671"/>
            <a:chExt cx="1231550" cy="3757918"/>
          </a:xfrm>
        </p:grpSpPr>
        <p:grpSp>
          <p:nvGrpSpPr>
            <p:cNvPr id="10" name="组合 9"/>
            <p:cNvGrpSpPr/>
            <p:nvPr/>
          </p:nvGrpSpPr>
          <p:grpSpPr>
            <a:xfrm>
              <a:off x="3003450" y="1183671"/>
              <a:ext cx="1108879" cy="1108879"/>
              <a:chOff x="1963334" y="2190000"/>
              <a:chExt cx="1108879" cy="1108879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2040721" y="2193067"/>
                <a:ext cx="954107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rgbClr val="54402C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B18D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54402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3080838" y="2496553"/>
              <a:ext cx="1154162" cy="24450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54402C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032584" y="1183671"/>
            <a:ext cx="1231550" cy="3719977"/>
            <a:chOff x="8032584" y="1183671"/>
            <a:chExt cx="1231550" cy="3719977"/>
          </a:xfrm>
        </p:grpSpPr>
        <p:grpSp>
          <p:nvGrpSpPr>
            <p:cNvPr id="14" name="组合 13"/>
            <p:cNvGrpSpPr/>
            <p:nvPr/>
          </p:nvGrpSpPr>
          <p:grpSpPr>
            <a:xfrm>
              <a:off x="8032584" y="1183671"/>
              <a:ext cx="1108879" cy="1108879"/>
              <a:chOff x="1963334" y="2190000"/>
              <a:chExt cx="1108879" cy="1108879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2040721" y="2193067"/>
                <a:ext cx="954107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rgbClr val="54402C"/>
                    </a:solidFill>
                    <a:cs typeface="+mn-ea"/>
                    <a:sym typeface="+mn-lt"/>
                  </a:rPr>
                  <a:t>叁</a:t>
                </a: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B18D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54402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8109972" y="2492583"/>
              <a:ext cx="1154162" cy="24110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54402C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434812" y="1183671"/>
            <a:ext cx="1231550" cy="3757918"/>
            <a:chOff x="10434812" y="1183671"/>
            <a:chExt cx="1231550" cy="3757918"/>
          </a:xfrm>
        </p:grpSpPr>
        <p:grpSp>
          <p:nvGrpSpPr>
            <p:cNvPr id="18" name="组合 17"/>
            <p:cNvGrpSpPr/>
            <p:nvPr/>
          </p:nvGrpSpPr>
          <p:grpSpPr>
            <a:xfrm>
              <a:off x="10434812" y="1183671"/>
              <a:ext cx="1108879" cy="1108879"/>
              <a:chOff x="1963334" y="2190000"/>
              <a:chExt cx="1108879" cy="1108879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2040721" y="2193067"/>
                <a:ext cx="954107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rgbClr val="54402C"/>
                    </a:solidFill>
                    <a:cs typeface="+mn-ea"/>
                    <a:sym typeface="+mn-lt"/>
                  </a:rPr>
                  <a:t>肆</a:t>
                </a: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B18D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54402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10512200" y="2496553"/>
              <a:ext cx="1154162" cy="24450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54402C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0927" y="266966"/>
            <a:ext cx="2677656" cy="349067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98871" y="749300"/>
            <a:ext cx="3628571" cy="5803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7856998" y="2960316"/>
            <a:ext cx="2677656" cy="15405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B18D6E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0" name="矩形 9"/>
          <p:cNvSpPr/>
          <p:nvPr/>
        </p:nvSpPr>
        <p:spPr>
          <a:xfrm>
            <a:off x="7856998" y="1161296"/>
            <a:ext cx="2677656" cy="15405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B18D6E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29939" y="3747296"/>
            <a:ext cx="3628571" cy="20193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矩形 11"/>
          <p:cNvSpPr/>
          <p:nvPr/>
        </p:nvSpPr>
        <p:spPr>
          <a:xfrm>
            <a:off x="2128637" y="3991819"/>
            <a:ext cx="2677656" cy="15405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B18D6E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8765" y="3676345"/>
            <a:ext cx="3578677" cy="28271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3779" y="209531"/>
            <a:ext cx="2496499" cy="325451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0" y="3429000"/>
            <a:ext cx="12192000" cy="3493520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585881" y="1190842"/>
            <a:ext cx="5773107" cy="1321399"/>
            <a:chOff x="5585881" y="1190842"/>
            <a:chExt cx="5773107" cy="1321399"/>
          </a:xfrm>
        </p:grpSpPr>
        <p:grpSp>
          <p:nvGrpSpPr>
            <p:cNvPr id="8" name="组合 7"/>
            <p:cNvGrpSpPr/>
            <p:nvPr/>
          </p:nvGrpSpPr>
          <p:grpSpPr>
            <a:xfrm>
              <a:off x="10250109" y="1190842"/>
              <a:ext cx="1108879" cy="1108879"/>
              <a:chOff x="1963334" y="2190000"/>
              <a:chExt cx="1108879" cy="110887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2040721" y="2193067"/>
                <a:ext cx="954107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rgbClr val="54402C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5440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54402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5585881" y="1246642"/>
              <a:ext cx="4385816" cy="126559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54402C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899245" y="4513289"/>
            <a:ext cx="5887336" cy="1332633"/>
            <a:chOff x="777837" y="4751033"/>
            <a:chExt cx="5887336" cy="1332633"/>
          </a:xfrm>
        </p:grpSpPr>
        <p:grpSp>
          <p:nvGrpSpPr>
            <p:cNvPr id="12" name="组合 11"/>
            <p:cNvGrpSpPr/>
            <p:nvPr/>
          </p:nvGrpSpPr>
          <p:grpSpPr>
            <a:xfrm>
              <a:off x="777837" y="4751033"/>
              <a:ext cx="1108879" cy="1108879"/>
              <a:chOff x="1963334" y="2190000"/>
              <a:chExt cx="1108879" cy="1108879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2040721" y="2193067"/>
                <a:ext cx="954107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rgbClr val="54402C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F9E7C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54402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2279357" y="4818067"/>
              <a:ext cx="4385816" cy="126559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54402C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1431" y="3449240"/>
            <a:ext cx="2694057" cy="335559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3850" y="3679671"/>
            <a:ext cx="1975218" cy="20155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3069607" y="265176"/>
            <a:ext cx="6327648" cy="6327648"/>
          </a:xfrm>
          <a:prstGeom prst="ellipse">
            <a:avLst/>
          </a:prstGeom>
          <a:solidFill>
            <a:srgbClr val="EFEBE0"/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840" r="-69704" b="4018"/>
          <a:stretch>
            <a:fillRect/>
          </a:stretch>
        </p:blipFill>
        <p:spPr>
          <a:xfrm rot="201716">
            <a:off x="3079352" y="393609"/>
            <a:ext cx="5559399" cy="6023086"/>
          </a:xfrm>
          <a:prstGeom prst="ellipse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532935" y="1124815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>
                <a:solidFill>
                  <a:srgbClr val="54402C"/>
                </a:solidFill>
                <a:cs typeface="+mn-ea"/>
                <a:sym typeface="+mn-lt"/>
              </a:rPr>
              <a:t>叁</a:t>
            </a:r>
          </a:p>
        </p:txBody>
      </p:sp>
      <p:sp>
        <p:nvSpPr>
          <p:cNvPr id="9" name="矩形 8"/>
          <p:cNvSpPr/>
          <p:nvPr/>
        </p:nvSpPr>
        <p:spPr>
          <a:xfrm>
            <a:off x="6739499" y="3221720"/>
            <a:ext cx="1154162" cy="251146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0" y="-18289"/>
            <a:ext cx="6034598" cy="6961429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254187" y="3424715"/>
            <a:ext cx="2783238" cy="357934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1955" y="72636"/>
            <a:ext cx="2886075" cy="3762375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6106602" y="3649552"/>
            <a:ext cx="6034598" cy="2156111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" y="1493441"/>
            <a:ext cx="6045199" cy="2156111"/>
            <a:chOff x="1" y="2385663"/>
            <a:chExt cx="6045199" cy="215611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" y="2385663"/>
              <a:ext cx="6045199" cy="215611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348186" y="2630187"/>
              <a:ext cx="2677656" cy="154059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54402C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497383" y="2846046"/>
              <a:ext cx="1108879" cy="1108879"/>
              <a:chOff x="1963334" y="2190000"/>
              <a:chExt cx="1108879" cy="1108879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2040721" y="2193067"/>
                <a:ext cx="954107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rgbClr val="54402C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5440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B18D6E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6561523" y="4109934"/>
            <a:ext cx="1108879" cy="1108879"/>
            <a:chOff x="1963334" y="2190000"/>
            <a:chExt cx="1108879" cy="1108879"/>
          </a:xfrm>
        </p:grpSpPr>
        <p:sp>
          <p:nvSpPr>
            <p:cNvPr id="16" name="文本框 15"/>
            <p:cNvSpPr txBox="1"/>
            <p:nvPr/>
          </p:nvSpPr>
          <p:spPr>
            <a:xfrm>
              <a:off x="2040721" y="2193067"/>
              <a:ext cx="95410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54402C"/>
                  </a:solidFill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17" name="椭圆 16"/>
            <p:cNvSpPr/>
            <p:nvPr/>
          </p:nvSpPr>
          <p:spPr>
            <a:xfrm>
              <a:off x="1963334" y="2190000"/>
              <a:ext cx="1108879" cy="1108879"/>
            </a:xfrm>
            <a:prstGeom prst="ellipse">
              <a:avLst/>
            </a:prstGeom>
            <a:noFill/>
            <a:ln>
              <a:solidFill>
                <a:srgbClr val="5440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54402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8031955" y="3910801"/>
            <a:ext cx="3416320" cy="162869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2807943"/>
            <a:ext cx="4724400" cy="773459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4173" y="2965342"/>
            <a:ext cx="3197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4402C"/>
                </a:solidFill>
                <a:cs typeface="+mn-ea"/>
                <a:sym typeface="+mn-lt"/>
              </a:rPr>
              <a:t>请输入你的题目</a:t>
            </a:r>
          </a:p>
        </p:txBody>
      </p:sp>
      <p:sp>
        <p:nvSpPr>
          <p:cNvPr id="15" name="矩形 14"/>
          <p:cNvSpPr/>
          <p:nvPr/>
        </p:nvSpPr>
        <p:spPr>
          <a:xfrm>
            <a:off x="7059081" y="878284"/>
            <a:ext cx="4385816" cy="1265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6" name="矩形 15"/>
          <p:cNvSpPr/>
          <p:nvPr/>
        </p:nvSpPr>
        <p:spPr>
          <a:xfrm>
            <a:off x="7059081" y="2694425"/>
            <a:ext cx="4385816" cy="1265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147981" y="4684468"/>
            <a:ext cx="4385816" cy="1265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756703" y="878284"/>
            <a:ext cx="954107" cy="1015663"/>
          </a:xfrm>
          <a:prstGeom prst="rect">
            <a:avLst/>
          </a:prstGeom>
          <a:solidFill>
            <a:srgbClr val="EFEBE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壹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780970" y="2766860"/>
            <a:ext cx="954107" cy="1015663"/>
          </a:xfrm>
          <a:prstGeom prst="rect">
            <a:avLst/>
          </a:prstGeom>
          <a:solidFill>
            <a:srgbClr val="EFEBE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贰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780970" y="4764466"/>
            <a:ext cx="954107" cy="1015663"/>
          </a:xfrm>
          <a:prstGeom prst="rect">
            <a:avLst/>
          </a:prstGeom>
          <a:solidFill>
            <a:srgbClr val="EFEBE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叁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60241" y="1686661"/>
            <a:ext cx="1975218" cy="20155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白色, 室内, 餐桌, 鲜花&#10;&#10;已生成极高可信度的说明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45076">
            <a:off x="550063" y="894504"/>
            <a:ext cx="2182864" cy="1741386"/>
          </a:xfrm>
          <a:prstGeom prst="rect">
            <a:avLst/>
          </a:prstGeom>
        </p:spPr>
      </p:pic>
      <p:pic>
        <p:nvPicPr>
          <p:cNvPr id="15" name="图片 14" descr="图片包含 植物&#10;&#10;已生成极高可信度的说明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20474" flipH="1">
            <a:off x="639166" y="3273172"/>
            <a:ext cx="4440763" cy="2935547"/>
          </a:xfrm>
          <a:prstGeom prst="rect">
            <a:avLst/>
          </a:prstGeom>
        </p:spPr>
      </p:pic>
      <p:pic>
        <p:nvPicPr>
          <p:cNvPr id="16" name="图片 15" descr="图片包含 植物&#10;&#10;已生成极高可信度的说明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43949" flipH="1">
            <a:off x="6988739" y="758554"/>
            <a:ext cx="4440763" cy="2935547"/>
          </a:xfrm>
          <a:prstGeom prst="rect">
            <a:avLst/>
          </a:prstGeom>
        </p:spPr>
      </p:pic>
      <p:pic>
        <p:nvPicPr>
          <p:cNvPr id="11" name="图片 10" descr="图片包含 白色, 室内, 餐桌, 鲜花&#10;&#10;已生成极高可信度的说明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3691">
            <a:off x="8871866" y="4378302"/>
            <a:ext cx="2182864" cy="1741386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1619735" y="1131179"/>
            <a:ext cx="3625059" cy="2019300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40276" y="1133629"/>
            <a:ext cx="3625059" cy="2019300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590294" y="3898390"/>
            <a:ext cx="3625059" cy="2019300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10835" y="3900840"/>
            <a:ext cx="3625059" cy="2019300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55009" y="1396763"/>
            <a:ext cx="2677656" cy="15405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7" name="矩形 6"/>
          <p:cNvSpPr/>
          <p:nvPr/>
        </p:nvSpPr>
        <p:spPr>
          <a:xfrm>
            <a:off x="2055009" y="4146641"/>
            <a:ext cx="2677656" cy="15405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0" name="矩形 9"/>
          <p:cNvSpPr/>
          <p:nvPr/>
        </p:nvSpPr>
        <p:spPr>
          <a:xfrm>
            <a:off x="7046109" y="1407106"/>
            <a:ext cx="2677656" cy="15405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3" name="矩形 12"/>
          <p:cNvSpPr/>
          <p:nvPr/>
        </p:nvSpPr>
        <p:spPr>
          <a:xfrm>
            <a:off x="7046109" y="4192282"/>
            <a:ext cx="2677656" cy="15405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14" name="图片 13" descr="图片包含 户外, 霉菌&#10;&#10;已生成高可信度的说明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888" y="2615053"/>
            <a:ext cx="2464534" cy="25887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015"/>
          <a:stretch>
            <a:fillRect/>
          </a:stretch>
        </p:blipFill>
        <p:spPr>
          <a:xfrm>
            <a:off x="8253689" y="404595"/>
            <a:ext cx="2926726" cy="347143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679700" y="2181811"/>
            <a:ext cx="6832600" cy="3467404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85685" y="2705809"/>
            <a:ext cx="2446824" cy="238283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6" name="矩形 5"/>
          <p:cNvSpPr/>
          <p:nvPr/>
        </p:nvSpPr>
        <p:spPr>
          <a:xfrm>
            <a:off x="6693933" y="2724097"/>
            <a:ext cx="2446824" cy="238283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6113631" y="2415540"/>
            <a:ext cx="0" cy="2920972"/>
          </a:xfrm>
          <a:prstGeom prst="line">
            <a:avLst/>
          </a:prstGeom>
          <a:ln>
            <a:solidFill>
              <a:srgbClr val="544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45" y="3756387"/>
            <a:ext cx="3384819" cy="27010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3069607" y="265176"/>
            <a:ext cx="6327648" cy="6327648"/>
          </a:xfrm>
          <a:prstGeom prst="ellipse">
            <a:avLst/>
          </a:prstGeom>
          <a:solidFill>
            <a:srgbClr val="EFEBE0"/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840" r="-69704" b="4018"/>
          <a:stretch>
            <a:fillRect/>
          </a:stretch>
        </p:blipFill>
        <p:spPr>
          <a:xfrm rot="201716">
            <a:off x="3079352" y="393609"/>
            <a:ext cx="5559399" cy="6023086"/>
          </a:xfrm>
          <a:prstGeom prst="ellipse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532935" y="1124815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>
                <a:solidFill>
                  <a:srgbClr val="54402C"/>
                </a:solidFill>
                <a:cs typeface="+mn-ea"/>
                <a:sym typeface="+mn-lt"/>
              </a:rPr>
              <a:t>肆</a:t>
            </a:r>
          </a:p>
        </p:txBody>
      </p:sp>
      <p:sp>
        <p:nvSpPr>
          <p:cNvPr id="9" name="矩形 8"/>
          <p:cNvSpPr/>
          <p:nvPr/>
        </p:nvSpPr>
        <p:spPr>
          <a:xfrm>
            <a:off x="6739499" y="3221720"/>
            <a:ext cx="1154162" cy="251146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植物&#10;&#10;已生成极高可信度的说明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27611" flipH="1">
            <a:off x="-268011" y="1300840"/>
            <a:ext cx="5648325" cy="37338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236899" y="-14515"/>
            <a:ext cx="1157878" cy="5958115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95039" y="769256"/>
            <a:ext cx="1157878" cy="38090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6600" dirty="0">
                <a:solidFill>
                  <a:srgbClr val="54402C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216267" y="2832440"/>
            <a:ext cx="615553" cy="26058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solidFill>
                  <a:srgbClr val="54402C"/>
                </a:solidFill>
                <a:cs typeface="+mn-ea"/>
                <a:sym typeface="+mn-lt"/>
              </a:rPr>
              <a:t>请输入你的题目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960476" y="2832440"/>
            <a:ext cx="615553" cy="26058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solidFill>
                  <a:srgbClr val="54402C"/>
                </a:solidFill>
                <a:cs typeface="+mn-ea"/>
                <a:sym typeface="+mn-lt"/>
              </a:rPr>
              <a:t>请输入你的题目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650012" y="2832440"/>
            <a:ext cx="615553" cy="26058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solidFill>
                  <a:srgbClr val="54402C"/>
                </a:solidFill>
                <a:cs typeface="+mn-ea"/>
                <a:sym typeface="+mn-lt"/>
              </a:rPr>
              <a:t>请输入你的题目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339548" y="2832440"/>
            <a:ext cx="615553" cy="26058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solidFill>
                  <a:srgbClr val="54402C"/>
                </a:solidFill>
                <a:cs typeface="+mn-ea"/>
                <a:sym typeface="+mn-lt"/>
              </a:rPr>
              <a:t>请输入你的题目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048370" y="1367705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壹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791200" y="1367705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贰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480736" y="1382219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叁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0150286" y="136770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3067812" y="3859628"/>
            <a:ext cx="9105900" cy="1983191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1066745"/>
            <a:ext cx="9105900" cy="1983191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9918" y="975814"/>
            <a:ext cx="1688871" cy="20701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690321" y="1429955"/>
            <a:ext cx="4385816" cy="1265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2718" y="3757264"/>
            <a:ext cx="1688871" cy="2070100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5262973" y="4218425"/>
            <a:ext cx="4385816" cy="1265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387943" y="1429955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壹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0169762" y="4295366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0225" y="154450"/>
            <a:ext cx="4772947" cy="487746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8270727" y="0"/>
            <a:ext cx="2076754" cy="4737100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59049" y="1981200"/>
            <a:ext cx="2076754" cy="4876800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31649" y="-15800"/>
            <a:ext cx="2076754" cy="4737100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27052" y="2593183"/>
            <a:ext cx="1477328" cy="393461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1" name="矩形 10"/>
          <p:cNvSpPr/>
          <p:nvPr/>
        </p:nvSpPr>
        <p:spPr>
          <a:xfrm>
            <a:off x="8570447" y="401240"/>
            <a:ext cx="1477328" cy="393461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6" name="矩形 15"/>
          <p:cNvSpPr/>
          <p:nvPr/>
        </p:nvSpPr>
        <p:spPr>
          <a:xfrm>
            <a:off x="2043663" y="401239"/>
            <a:ext cx="1477328" cy="393461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207" y="560904"/>
            <a:ext cx="2546715" cy="203227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0320" y="958925"/>
            <a:ext cx="2886075" cy="3762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402" y="1098467"/>
            <a:ext cx="1688871" cy="20701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667156" y="1919684"/>
            <a:ext cx="2490280" cy="448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solidFill>
                  <a:srgbClr val="54402C"/>
                </a:solidFill>
                <a:cs typeface="+mn-ea"/>
                <a:sym typeface="+mn-lt"/>
              </a:rPr>
              <a:t>请输入你的题目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309342" y="2372846"/>
            <a:ext cx="2977738" cy="11067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592" y="3918047"/>
            <a:ext cx="1589614" cy="1268511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2667156" y="4371521"/>
            <a:ext cx="2490280" cy="448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solidFill>
                  <a:srgbClr val="54402C"/>
                </a:solidFill>
                <a:cs typeface="+mn-ea"/>
                <a:sym typeface="+mn-lt"/>
              </a:rPr>
              <a:t>请输入你的题目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309342" y="4824683"/>
            <a:ext cx="2977738" cy="11067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3982" y="733682"/>
            <a:ext cx="1688871" cy="2201665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7001068" y="1897011"/>
            <a:ext cx="2490280" cy="448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solidFill>
                  <a:srgbClr val="54402C"/>
                </a:solidFill>
                <a:cs typeface="+mn-ea"/>
                <a:sym typeface="+mn-lt"/>
              </a:rPr>
              <a:t>请输入你的题目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6643254" y="2350173"/>
            <a:ext cx="2977738" cy="11067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890" y="3380435"/>
            <a:ext cx="2059780" cy="2104886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7001068" y="4410205"/>
            <a:ext cx="2490280" cy="448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solidFill>
                  <a:srgbClr val="54402C"/>
                </a:solidFill>
                <a:cs typeface="+mn-ea"/>
                <a:sym typeface="+mn-lt"/>
              </a:rPr>
              <a:t>请输入你的题目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643254" y="4863367"/>
            <a:ext cx="2977738" cy="11067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184485" y="1919684"/>
            <a:ext cx="954107" cy="1015663"/>
          </a:xfrm>
          <a:prstGeom prst="rect">
            <a:avLst/>
          </a:prstGeom>
          <a:solidFill>
            <a:srgbClr val="EFEBE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壹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1184485" y="4371521"/>
            <a:ext cx="954107" cy="1015663"/>
          </a:xfrm>
          <a:prstGeom prst="rect">
            <a:avLst/>
          </a:prstGeom>
          <a:solidFill>
            <a:srgbClr val="EFEBE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贰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9946437" y="1919684"/>
            <a:ext cx="954107" cy="1015663"/>
          </a:xfrm>
          <a:prstGeom prst="rect">
            <a:avLst/>
          </a:prstGeom>
          <a:solidFill>
            <a:srgbClr val="EFEBE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叁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9946437" y="4432878"/>
            <a:ext cx="954107" cy="1015663"/>
          </a:xfrm>
          <a:prstGeom prst="rect">
            <a:avLst/>
          </a:prstGeom>
          <a:solidFill>
            <a:srgbClr val="EFEBE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1474" y="4151538"/>
            <a:ext cx="3123395" cy="260803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498969" y="1402444"/>
            <a:ext cx="9105900" cy="2608035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7051919" y="1580241"/>
            <a:ext cx="0" cy="2171700"/>
          </a:xfrm>
          <a:prstGeom prst="line">
            <a:avLst/>
          </a:prstGeom>
          <a:ln>
            <a:solidFill>
              <a:srgbClr val="544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3486251" y="2112734"/>
            <a:ext cx="2977738" cy="11067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732543" y="2153103"/>
            <a:ext cx="2977738" cy="11067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239486"/>
            <a:ext cx="3860191" cy="6858000"/>
          </a:xfrm>
          <a:prstGeom prst="rect">
            <a:avLst/>
          </a:prstGeom>
        </p:spPr>
      </p:pic>
      <p:sp>
        <p:nvSpPr>
          <p:cNvPr id="2" name="TextBox 4"/>
          <p:cNvSpPr txBox="1"/>
          <p:nvPr/>
        </p:nvSpPr>
        <p:spPr>
          <a:xfrm>
            <a:off x="0" y="5"/>
            <a:ext cx="604867" cy="127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35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35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262826" y="265176"/>
            <a:ext cx="6327648" cy="6327648"/>
          </a:xfrm>
          <a:prstGeom prst="ellipse">
            <a:avLst/>
          </a:prstGeom>
          <a:solidFill>
            <a:srgbClr val="EFEBE0"/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1578" y="768096"/>
            <a:ext cx="3860191" cy="6858000"/>
          </a:xfrm>
          <a:prstGeom prst="ellipse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56202" y="1042987"/>
            <a:ext cx="2857500" cy="238601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417002" y="2818350"/>
            <a:ext cx="1031051" cy="29136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5500" dirty="0">
                <a:solidFill>
                  <a:srgbClr val="54402C"/>
                </a:solidFill>
                <a:cs typeface="+mn-ea"/>
                <a:sym typeface="+mn-lt"/>
              </a:rPr>
              <a:t>春暖花开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800642" y="1160387"/>
            <a:ext cx="1200329" cy="414313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600" dirty="0">
                <a:solidFill>
                  <a:srgbClr val="54402C"/>
                </a:solidFill>
                <a:cs typeface="+mn-ea"/>
                <a:sym typeface="+mn-lt"/>
              </a:rPr>
              <a:t>谢谢聆听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029557" y="4608576"/>
            <a:ext cx="646331" cy="16103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C00000"/>
                </a:solidFill>
                <a:cs typeface="+mn-ea"/>
                <a:sym typeface="+mn-lt"/>
              </a:rPr>
              <a:t>优品</a:t>
            </a:r>
            <a:r>
              <a:rPr lang="en-US" altLang="zh-CN" sz="3000" dirty="0" smtClean="0">
                <a:solidFill>
                  <a:srgbClr val="C00000"/>
                </a:solidFill>
                <a:cs typeface="+mn-ea"/>
                <a:sym typeface="+mn-lt"/>
              </a:rPr>
              <a:t>PPT</a:t>
            </a:r>
            <a:endParaRPr lang="en-US" altLang="zh-CN" sz="30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741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3069607" y="265176"/>
            <a:ext cx="6327648" cy="6327648"/>
          </a:xfrm>
          <a:prstGeom prst="ellipse">
            <a:avLst/>
          </a:prstGeom>
          <a:solidFill>
            <a:srgbClr val="EFEBE0"/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840" r="-69704" b="4018"/>
          <a:stretch>
            <a:fillRect/>
          </a:stretch>
        </p:blipFill>
        <p:spPr>
          <a:xfrm rot="201716">
            <a:off x="3079352" y="393609"/>
            <a:ext cx="5559399" cy="6023086"/>
          </a:xfrm>
          <a:prstGeom prst="ellipse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532935" y="1124815"/>
            <a:ext cx="146706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0" dirty="0">
                <a:solidFill>
                  <a:srgbClr val="54402C"/>
                </a:solidFill>
                <a:cs typeface="+mn-ea"/>
                <a:sym typeface="+mn-lt"/>
              </a:rPr>
              <a:t>壹</a:t>
            </a:r>
          </a:p>
        </p:txBody>
      </p:sp>
      <p:sp>
        <p:nvSpPr>
          <p:cNvPr id="9" name="矩形 8"/>
          <p:cNvSpPr/>
          <p:nvPr/>
        </p:nvSpPr>
        <p:spPr>
          <a:xfrm>
            <a:off x="6739499" y="3221720"/>
            <a:ext cx="1154162" cy="251146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160920" y="1685474"/>
            <a:ext cx="10972799" cy="3670300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96136" y="1685474"/>
            <a:ext cx="1477328" cy="3426843"/>
            <a:chOff x="1436216" y="1943259"/>
            <a:chExt cx="1477328" cy="3169058"/>
          </a:xfrm>
        </p:grpSpPr>
        <p:grpSp>
          <p:nvGrpSpPr>
            <p:cNvPr id="7" name="组合 6"/>
            <p:cNvGrpSpPr/>
            <p:nvPr/>
          </p:nvGrpSpPr>
          <p:grpSpPr>
            <a:xfrm>
              <a:off x="1620434" y="1943259"/>
              <a:ext cx="1108879" cy="1108879"/>
              <a:chOff x="1963334" y="2190000"/>
              <a:chExt cx="1108879" cy="1108879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2040721" y="2193067"/>
                <a:ext cx="954107" cy="939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rgbClr val="54402C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F9E7C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54402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1436216" y="3204555"/>
              <a:ext cx="1477328" cy="1907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54402C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351557" y="1697653"/>
            <a:ext cx="1477328" cy="3474412"/>
            <a:chOff x="4119653" y="1959015"/>
            <a:chExt cx="1477328" cy="3213049"/>
          </a:xfrm>
        </p:grpSpPr>
        <p:grpSp>
          <p:nvGrpSpPr>
            <p:cNvPr id="8" name="组合 7"/>
            <p:cNvGrpSpPr/>
            <p:nvPr/>
          </p:nvGrpSpPr>
          <p:grpSpPr>
            <a:xfrm>
              <a:off x="4272470" y="1959015"/>
              <a:ext cx="1108879" cy="1108879"/>
              <a:chOff x="1963334" y="2190000"/>
              <a:chExt cx="1108879" cy="110887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2040721" y="2193067"/>
                <a:ext cx="954107" cy="939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rgbClr val="54402C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F9E7C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54402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4119653" y="3264302"/>
              <a:ext cx="1477328" cy="1907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54402C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57351" y="1699635"/>
            <a:ext cx="1477328" cy="3448044"/>
            <a:chOff x="6808327" y="1959015"/>
            <a:chExt cx="1477328" cy="3188664"/>
          </a:xfrm>
        </p:grpSpPr>
        <p:grpSp>
          <p:nvGrpSpPr>
            <p:cNvPr id="11" name="组合 10"/>
            <p:cNvGrpSpPr/>
            <p:nvPr/>
          </p:nvGrpSpPr>
          <p:grpSpPr>
            <a:xfrm>
              <a:off x="6948719" y="1959015"/>
              <a:ext cx="1108879" cy="1108879"/>
              <a:chOff x="1963334" y="2190000"/>
              <a:chExt cx="1108879" cy="1108879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2040721" y="2193067"/>
                <a:ext cx="954107" cy="939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rgbClr val="54402C"/>
                    </a:solidFill>
                    <a:cs typeface="+mn-ea"/>
                    <a:sym typeface="+mn-lt"/>
                  </a:rPr>
                  <a:t>叁</a:t>
                </a: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F9E7C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54402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6808327" y="3239917"/>
              <a:ext cx="1477328" cy="1907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54402C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40041" y="2395728"/>
            <a:ext cx="3746895" cy="29600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34006" y="-2"/>
            <a:ext cx="3860191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905435" y="-1"/>
            <a:ext cx="3628571" cy="6857999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495751" y="1405802"/>
            <a:ext cx="2492990" cy="425919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3383" y="3278979"/>
            <a:ext cx="2857500" cy="23860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2014619" y="3176168"/>
            <a:ext cx="1631957" cy="3000821"/>
            <a:chOff x="1392827" y="2420264"/>
            <a:chExt cx="1631957" cy="3000821"/>
          </a:xfrm>
        </p:grpSpPr>
        <p:sp>
          <p:nvSpPr>
            <p:cNvPr id="15" name="文本框 14"/>
            <p:cNvSpPr txBox="1"/>
            <p:nvPr/>
          </p:nvSpPr>
          <p:spPr>
            <a:xfrm>
              <a:off x="2491384" y="2420264"/>
              <a:ext cx="533400" cy="3000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B18D6E"/>
                  </a:solidFill>
                  <a:cs typeface="+mn-ea"/>
                  <a:sym typeface="+mn-lt"/>
                </a:rPr>
                <a:t>请输入你的题目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92827" y="2525486"/>
              <a:ext cx="1200329" cy="28955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rgbClr val="B18D6E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521638" y="3176167"/>
            <a:ext cx="1613669" cy="3000821"/>
            <a:chOff x="1411115" y="2420264"/>
            <a:chExt cx="1613669" cy="3000821"/>
          </a:xfrm>
        </p:grpSpPr>
        <p:sp>
          <p:nvSpPr>
            <p:cNvPr id="20" name="文本框 19"/>
            <p:cNvSpPr txBox="1"/>
            <p:nvPr/>
          </p:nvSpPr>
          <p:spPr>
            <a:xfrm>
              <a:off x="2491384" y="2420264"/>
              <a:ext cx="533400" cy="3000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B18D6E"/>
                  </a:solidFill>
                  <a:cs typeface="+mn-ea"/>
                  <a:sym typeface="+mn-lt"/>
                </a:rPr>
                <a:t>请输入你的题目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411115" y="2525486"/>
              <a:ext cx="1200329" cy="28955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rgbClr val="B18D6E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955931" y="3176167"/>
            <a:ext cx="1650245" cy="3000821"/>
            <a:chOff x="1374539" y="2420264"/>
            <a:chExt cx="1650245" cy="3000821"/>
          </a:xfrm>
        </p:grpSpPr>
        <p:sp>
          <p:nvSpPr>
            <p:cNvPr id="24" name="文本框 23"/>
            <p:cNvSpPr txBox="1"/>
            <p:nvPr/>
          </p:nvSpPr>
          <p:spPr>
            <a:xfrm>
              <a:off x="2491384" y="2420264"/>
              <a:ext cx="533400" cy="3000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B18D6E"/>
                  </a:solidFill>
                  <a:cs typeface="+mn-ea"/>
                  <a:sym typeface="+mn-lt"/>
                </a:rPr>
                <a:t>请输入你的题目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374539" y="2525486"/>
              <a:ext cx="1200329" cy="28955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rgbClr val="B18D6E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6110" y="831767"/>
            <a:ext cx="1688871" cy="2070100"/>
          </a:xfrm>
          <a:prstGeom prst="rect">
            <a:avLst/>
          </a:prstGeom>
        </p:spPr>
      </p:pic>
      <p:pic>
        <p:nvPicPr>
          <p:cNvPr id="29" name="图片 28" descr="图片包含 户外, 霉菌&#10;&#10;已生成高可信度的说明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860" y="930963"/>
            <a:ext cx="1589614" cy="1669763"/>
          </a:xfrm>
          <a:prstGeom prst="rect">
            <a:avLst/>
          </a:prstGeom>
        </p:spPr>
      </p:pic>
      <p:pic>
        <p:nvPicPr>
          <p:cNvPr id="31" name="图片 30" descr="图片包含 室内, 鲜花, 植物, 掌握&#10;&#10;已生成极高可信度的说明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4085" y="735554"/>
            <a:ext cx="1549072" cy="1998579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2178360" y="1652984"/>
            <a:ext cx="1341656" cy="1428214"/>
          </a:xfrm>
          <a:prstGeom prst="ellipse">
            <a:avLst/>
          </a:prstGeom>
          <a:solidFill>
            <a:srgbClr val="EFEBE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壹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5662325" y="1652984"/>
            <a:ext cx="1341656" cy="1428214"/>
          </a:xfrm>
          <a:prstGeom prst="ellipse">
            <a:avLst/>
          </a:prstGeom>
          <a:solidFill>
            <a:srgbClr val="EFEBE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贰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9097758" y="1667498"/>
            <a:ext cx="1341656" cy="1428214"/>
          </a:xfrm>
          <a:prstGeom prst="ellipse">
            <a:avLst/>
          </a:prstGeom>
          <a:solidFill>
            <a:srgbClr val="EFEBE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54402C"/>
                </a:solidFill>
                <a:cs typeface="+mn-ea"/>
                <a:sym typeface="+mn-lt"/>
              </a:rPr>
              <a:t>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304471" y="1495435"/>
            <a:ext cx="2170424" cy="4067166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923970" y="1460500"/>
            <a:ext cx="2170424" cy="4067166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632371" y="1460500"/>
            <a:ext cx="2170424" cy="4067166"/>
          </a:xfrm>
          <a:prstGeom prst="rect">
            <a:avLst/>
          </a:prstGeom>
          <a:solidFill>
            <a:srgbClr val="EFEBE0"/>
          </a:solidFill>
          <a:ln>
            <a:solidFill>
              <a:srgbClr val="EFEB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18" y="3547310"/>
            <a:ext cx="1688871" cy="20701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835242" y="1676559"/>
            <a:ext cx="1108879" cy="1108879"/>
            <a:chOff x="1963334" y="2190000"/>
            <a:chExt cx="1108879" cy="1108879"/>
          </a:xfrm>
        </p:grpSpPr>
        <p:sp>
          <p:nvSpPr>
            <p:cNvPr id="10" name="文本框 9"/>
            <p:cNvSpPr txBox="1"/>
            <p:nvPr/>
          </p:nvSpPr>
          <p:spPr>
            <a:xfrm>
              <a:off x="2040721" y="2193067"/>
              <a:ext cx="95410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B18D6E"/>
                  </a:solidFill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11" name="椭圆 10"/>
            <p:cNvSpPr/>
            <p:nvPr/>
          </p:nvSpPr>
          <p:spPr>
            <a:xfrm>
              <a:off x="1963334" y="2190000"/>
              <a:ext cx="1108879" cy="110887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B18D6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746803" y="2985472"/>
            <a:ext cx="1477328" cy="21929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B18D6E"/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3776" y="4207067"/>
            <a:ext cx="1618225" cy="2109568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5473667" y="1638618"/>
            <a:ext cx="1108879" cy="1108879"/>
            <a:chOff x="1963334" y="2190000"/>
            <a:chExt cx="1108879" cy="1108879"/>
          </a:xfrm>
        </p:grpSpPr>
        <p:sp>
          <p:nvSpPr>
            <p:cNvPr id="18" name="文本框 17"/>
            <p:cNvSpPr txBox="1"/>
            <p:nvPr/>
          </p:nvSpPr>
          <p:spPr>
            <a:xfrm>
              <a:off x="2040721" y="2193067"/>
              <a:ext cx="95410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B18D6E"/>
                  </a:solidFill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1963334" y="2190000"/>
              <a:ext cx="1108879" cy="110887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B18D6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5162643" y="2917530"/>
            <a:ext cx="1800493" cy="15990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B18D6E"/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1517">
            <a:off x="9891785" y="2811382"/>
            <a:ext cx="2811629" cy="2873197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9127176" y="1676559"/>
            <a:ext cx="1108879" cy="1108879"/>
            <a:chOff x="1963334" y="2190000"/>
            <a:chExt cx="1108879" cy="1108879"/>
          </a:xfrm>
        </p:grpSpPr>
        <p:sp>
          <p:nvSpPr>
            <p:cNvPr id="22" name="文本框 21"/>
            <p:cNvSpPr txBox="1"/>
            <p:nvPr/>
          </p:nvSpPr>
          <p:spPr>
            <a:xfrm>
              <a:off x="2040721" y="2193067"/>
              <a:ext cx="95410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B18D6E"/>
                  </a:solidFill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23" name="椭圆 22"/>
            <p:cNvSpPr/>
            <p:nvPr/>
          </p:nvSpPr>
          <p:spPr>
            <a:xfrm>
              <a:off x="1963334" y="2190000"/>
              <a:ext cx="1108879" cy="110887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B18D6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9038737" y="2985472"/>
            <a:ext cx="1477328" cy="20133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B18D6E"/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1625600" y="1181099"/>
            <a:ext cx="3911600" cy="3911600"/>
          </a:xfrm>
          <a:prstGeom prst="ellipse">
            <a:avLst/>
          </a:prstGeom>
          <a:solidFill>
            <a:srgbClr val="EFEBE0"/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087809" y="1691671"/>
            <a:ext cx="1231550" cy="3719977"/>
            <a:chOff x="7087809" y="1691671"/>
            <a:chExt cx="1231550" cy="3719977"/>
          </a:xfrm>
        </p:grpSpPr>
        <p:grpSp>
          <p:nvGrpSpPr>
            <p:cNvPr id="10" name="组合 9"/>
            <p:cNvGrpSpPr/>
            <p:nvPr/>
          </p:nvGrpSpPr>
          <p:grpSpPr>
            <a:xfrm>
              <a:off x="7087809" y="1691671"/>
              <a:ext cx="1108879" cy="1108879"/>
              <a:chOff x="1963334" y="2190000"/>
              <a:chExt cx="1108879" cy="1108879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2040721" y="2193067"/>
                <a:ext cx="954107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rgbClr val="54402C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B18D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54402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7165197" y="3000583"/>
              <a:ext cx="1154162" cy="24110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54402C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490037" y="1691671"/>
            <a:ext cx="1231550" cy="3757918"/>
            <a:chOff x="9490037" y="1691671"/>
            <a:chExt cx="1231550" cy="3757918"/>
          </a:xfrm>
        </p:grpSpPr>
        <p:grpSp>
          <p:nvGrpSpPr>
            <p:cNvPr id="14" name="组合 13"/>
            <p:cNvGrpSpPr/>
            <p:nvPr/>
          </p:nvGrpSpPr>
          <p:grpSpPr>
            <a:xfrm>
              <a:off x="9490037" y="1691671"/>
              <a:ext cx="1108879" cy="1108879"/>
              <a:chOff x="1963334" y="2190000"/>
              <a:chExt cx="1108879" cy="1108879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2040721" y="2193067"/>
                <a:ext cx="954107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rgbClr val="54402C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B18D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54402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9567425" y="3004553"/>
              <a:ext cx="1154162" cy="24450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54402C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1359357" y="1627651"/>
            <a:ext cx="3416320" cy="327317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56" t="-1234" r="-1252" b="1234"/>
          <a:stretch>
            <a:fillRect/>
          </a:stretch>
        </p:blipFill>
        <p:spPr>
          <a:xfrm>
            <a:off x="1670469" y="2185595"/>
            <a:ext cx="1955800" cy="2559961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3069607" y="265176"/>
            <a:ext cx="6327648" cy="6327648"/>
          </a:xfrm>
          <a:prstGeom prst="ellipse">
            <a:avLst/>
          </a:prstGeom>
          <a:solidFill>
            <a:srgbClr val="EFEBE0"/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840" r="-69704" b="4018"/>
          <a:stretch>
            <a:fillRect/>
          </a:stretch>
        </p:blipFill>
        <p:spPr>
          <a:xfrm rot="201716">
            <a:off x="3079352" y="393609"/>
            <a:ext cx="5559399" cy="6023086"/>
          </a:xfrm>
          <a:prstGeom prst="ellipse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532935" y="1124815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>
                <a:solidFill>
                  <a:srgbClr val="54402C"/>
                </a:solidFill>
                <a:cs typeface="+mn-ea"/>
                <a:sym typeface="+mn-lt"/>
              </a:rPr>
              <a:t>贰</a:t>
            </a:r>
          </a:p>
        </p:txBody>
      </p:sp>
      <p:sp>
        <p:nvSpPr>
          <p:cNvPr id="9" name="矩形 8"/>
          <p:cNvSpPr/>
          <p:nvPr/>
        </p:nvSpPr>
        <p:spPr>
          <a:xfrm>
            <a:off x="6739499" y="3221720"/>
            <a:ext cx="1154162" cy="251146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4402C"/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  <p:tag name="COMMONDATA" val="eyJoZGlkIjoiMmMxNzY4NzliODJmOGYzMWEyZDdkODA0MWI0NTdiODc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c56a8d0-da66-4246-bd04-b96ba44da260">
      <a:majorFont>
        <a:latin typeface="Arial"/>
        <a:ea typeface="字体家AI造字剑客"/>
        <a:cs typeface=""/>
      </a:majorFont>
      <a:minorFont>
        <a:latin typeface="Arial"/>
        <a:ea typeface="字体家AI造字剑客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c56a8d0-da66-4246-bd04-b96ba44da260">
      <a:majorFont>
        <a:latin typeface="Arial"/>
        <a:ea typeface="字体家AI造字剑客"/>
        <a:cs typeface=""/>
      </a:majorFont>
      <a:minorFont>
        <a:latin typeface="Arial"/>
        <a:ea typeface="字体家AI造字剑客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18</TotalTime>
  <Words>2230</Words>
  <Application>Microsoft Office PowerPoint</Application>
  <PresentationFormat>宽屏</PresentationFormat>
  <Paragraphs>122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Meiryo</vt:lpstr>
      <vt:lpstr>等线</vt:lpstr>
      <vt:lpstr>宋体</vt:lpstr>
      <vt:lpstr>微软雅黑</vt:lpstr>
      <vt:lpstr>字体家AI造字剑客</vt:lpstr>
      <vt:lpstr>Arial</vt:lpstr>
      <vt:lpstr>Calibri</vt:lpstr>
      <vt:lpstr>Calibri Light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43</cp:revision>
  <dcterms:created xsi:type="dcterms:W3CDTF">2017-07-25T06:29:00Z</dcterms:created>
  <dcterms:modified xsi:type="dcterms:W3CDTF">2024-10-29T04:23:27Z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32DBC8E5F6CC4B0195159AFFCB2FD0F2_12</vt:lpwstr>
  </property>
  <property fmtid="{D5CDD505-2E9C-101B-9397-08002B2CF9AE}" pid="3" name="KSOProductBuildVer">
    <vt:lpwstr>2052-12.1.0.17147</vt:lpwstr>
  </property>
</Properties>
</file>